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4" r:id="rId7"/>
    <p:sldId id="269" r:id="rId8"/>
    <p:sldId id="262" r:id="rId9"/>
    <p:sldId id="263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356" y="-792"/>
      </p:cViewPr>
      <p:guideLst>
        <p:guide orient="horz" pos="2237"/>
        <p:guide pos="37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上一个是扬哥，去年他说了要有平常心，时间过得很快。</a:t>
            </a:r>
            <a:r>
              <a:rPr lang="en-US" altLang="zh-CN"/>
              <a:t>spring boot common </a:t>
            </a:r>
            <a:r>
              <a:rPr lang="zh-CN" altLang="en-US"/>
              <a:t>和</a:t>
            </a:r>
            <a:r>
              <a:rPr lang="en-US" altLang="zh-CN"/>
              <a:t>common java</a:t>
            </a:r>
            <a:r>
              <a:rPr lang="zh-CN" altLang="en-US"/>
              <a:t>， </a:t>
            </a:r>
            <a:r>
              <a:rPr lang="en-US" altLang="zh-CN"/>
              <a:t>backoffice</a:t>
            </a:r>
            <a:r>
              <a:rPr lang="zh-CN" altLang="en-US"/>
              <a:t>和</a:t>
            </a:r>
            <a:r>
              <a:rPr lang="en-US" altLang="zh-CN"/>
              <a:t>identity</a:t>
            </a:r>
            <a:r>
              <a:rPr lang="zh-CN" altLang="en-US"/>
              <a:t>是重度依赖哈。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闻道有先后，术业有专功。大家在一起工作，亦师亦友，三人行，必有我师焉，大家在一起学习，都是潜移默化的。要有平常心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操作一遍完整的刷数据，找环境，配环境变量，操作一次一个小时，研究出最方便操作的途径。这个事情操作过无数次，熟能生巧，通过这个过程对系统换环境更加的熟悉。</a:t>
            </a:r>
            <a:r>
              <a:rPr lang="en-US" altLang="zh-CN"/>
              <a:t> 5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号上线，谢谢奥斯卡协调各种资源，先后经历了京华（</a:t>
            </a:r>
            <a:r>
              <a:rPr lang="en-US" altLang="zh-CN"/>
              <a:t>CI</a:t>
            </a:r>
            <a:r>
              <a:rPr lang="zh-CN" altLang="en-US"/>
              <a:t>），刘伟（</a:t>
            </a:r>
            <a:r>
              <a:rPr lang="en-US" altLang="zh-CN"/>
              <a:t>QA</a:t>
            </a:r>
            <a:r>
              <a:rPr lang="zh-CN" altLang="en-US"/>
              <a:t>），张清（中美同步），功臣（线上环境）的配合，最终确认了隶属于平台组的专属运维。上线过程中一能的技术支持。传受了，线上查问题，定位问题的方发。用</a:t>
            </a:r>
            <a:r>
              <a:rPr lang="en-US" altLang="zh-CN"/>
              <a:t>Curl</a:t>
            </a:r>
            <a:r>
              <a:rPr lang="zh-CN" altLang="en-US"/>
              <a:t>， 切环境，用</a:t>
            </a:r>
            <a:r>
              <a:rPr lang="en-US" altLang="zh-CN"/>
              <a:t>AWS </a:t>
            </a:r>
            <a:r>
              <a:rPr lang="zh-CN" altLang="en-US"/>
              <a:t>命令行验证</a:t>
            </a:r>
            <a:r>
              <a:rPr lang="en-US" altLang="zh-CN"/>
              <a:t>AWS</a:t>
            </a:r>
            <a:r>
              <a:rPr lang="zh-CN" altLang="en-US"/>
              <a:t>服务等等。同时也有波波在上线前的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轮测试。在</a:t>
            </a:r>
            <a:r>
              <a:rPr lang="en-US" altLang="zh-CN"/>
              <a:t>Back Office</a:t>
            </a:r>
            <a:r>
              <a:rPr lang="zh-CN" altLang="en-US"/>
              <a:t>持续发版过程中，一能会在上线的功能中提出很好并且合理的意见</a:t>
            </a:r>
            <a:r>
              <a:rPr lang="en-US" altLang="zh-CN"/>
              <a:t>,</a:t>
            </a:r>
            <a:r>
              <a:rPr lang="zh-CN" altLang="en-US"/>
              <a:t>上线过程中少了舜子不行，少了兵哥也不行，我们就是一条船上的，有共同的目标。  除了上线那个</a:t>
            </a:r>
            <a:r>
              <a:rPr lang="en-US" altLang="zh-CN"/>
              <a:t>sprint</a:t>
            </a:r>
            <a:r>
              <a:rPr lang="zh-CN" altLang="en-US"/>
              <a:t>，未知的</a:t>
            </a:r>
            <a:r>
              <a:rPr lang="en-US" altLang="zh-CN"/>
              <a:t>bug fix</a:t>
            </a:r>
            <a:r>
              <a:rPr lang="zh-CN" altLang="en-US"/>
              <a:t>任务，部署问题处理等等，影响了</a:t>
            </a:r>
            <a:r>
              <a:rPr lang="en-US" altLang="zh-CN"/>
              <a:t>story</a:t>
            </a:r>
            <a:r>
              <a:rPr lang="zh-CN" altLang="en-US"/>
              <a:t>的完成，其它时候每个</a:t>
            </a:r>
            <a:r>
              <a:rPr lang="en-US" altLang="zh-CN"/>
              <a:t>sprint </a:t>
            </a:r>
            <a:r>
              <a:rPr lang="zh-CN" altLang="en-US"/>
              <a:t>安排的</a:t>
            </a:r>
            <a:r>
              <a:rPr lang="en-US" altLang="zh-CN"/>
              <a:t> story</a:t>
            </a:r>
            <a:r>
              <a:rPr lang="zh-CN" altLang="en-US"/>
              <a:t>都基本完成了。我还是会坚持这样的作风。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S3</a:t>
            </a:r>
            <a:r>
              <a:rPr lang="zh-CN" altLang="en-US"/>
              <a:t>使用了 签名服务，当时遇到一些实现和技术问题也是请教了中凯和树毅。 </a:t>
            </a:r>
            <a:r>
              <a:rPr lang="en-US" altLang="zh-CN"/>
              <a:t>solr</a:t>
            </a:r>
            <a:r>
              <a:rPr lang="zh-CN" altLang="en-US"/>
              <a:t>请求内容的长度限制，和</a:t>
            </a:r>
            <a:r>
              <a:rPr lang="en-US" altLang="zh-CN"/>
              <a:t>http</a:t>
            </a:r>
            <a:r>
              <a:rPr lang="zh-CN" altLang="en-US"/>
              <a:t>请求方式的修改。新</a:t>
            </a:r>
            <a:r>
              <a:rPr lang="en-US" altLang="zh-CN"/>
              <a:t>back office</a:t>
            </a:r>
            <a:r>
              <a:rPr lang="zh-CN" altLang="en-US"/>
              <a:t>相比较于老的</a:t>
            </a:r>
            <a:r>
              <a:rPr lang="en-US" altLang="zh-CN"/>
              <a:t>backoffice</a:t>
            </a:r>
            <a:r>
              <a:rPr lang="zh-CN" altLang="en-US"/>
              <a:t>有很多优点。更合理的数据库设计。更丰富的查询功能，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S3</a:t>
            </a:r>
            <a:r>
              <a:rPr lang="zh-CN" altLang="en-US"/>
              <a:t>使用了 签名服务，当时遇到一些实现和技术问题也是请教了中凯和树毅。 </a:t>
            </a:r>
            <a:r>
              <a:rPr lang="en-US" altLang="zh-CN"/>
              <a:t>solr</a:t>
            </a:r>
            <a:r>
              <a:rPr lang="zh-CN" altLang="en-US"/>
              <a:t>请求内容的长度限制，和</a:t>
            </a:r>
            <a:r>
              <a:rPr lang="en-US" altLang="zh-CN"/>
              <a:t>http</a:t>
            </a:r>
            <a:r>
              <a:rPr lang="zh-CN" altLang="en-US"/>
              <a:t>请求方式的修改。新</a:t>
            </a:r>
            <a:r>
              <a:rPr lang="en-US" altLang="zh-CN"/>
              <a:t>back office</a:t>
            </a:r>
            <a:r>
              <a:rPr lang="zh-CN" altLang="en-US"/>
              <a:t>相比较于老的</a:t>
            </a:r>
            <a:r>
              <a:rPr lang="en-US" altLang="zh-CN"/>
              <a:t>backoffice</a:t>
            </a:r>
            <a:r>
              <a:rPr lang="zh-CN" altLang="en-US"/>
              <a:t>有很多优点。更合理的数据库设计。更丰富的查询功能，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在写这一页的时候我在想，是为了应付，还是只是今天说服我自己，还是要一段时间内说服我自己。这个我很难去定义。我们不缺机会，不缺工作内容，对工作的方向也很明确。注意力集中，提高效率。希望我们是一个向上的团队，不是心态向上，而是整体作战能力，我们在开发过程中各自有各自坚持的观点，坚持在什么时候上线，坚持一个功能应该怎样做，我们需要考虑的是这个坚持是不是对产品更好，更易于后期代码维护</a:t>
            </a:r>
            <a:r>
              <a:rPr lang="en-US" altLang="zh-CN"/>
              <a:t>w</a:t>
            </a:r>
            <a:r>
              <a:rPr lang="zh-CN" altLang="en-US"/>
              <a:t>。我相信，经过这段时间的需求收集，</a:t>
            </a:r>
            <a:r>
              <a:rPr lang="en-US" altLang="zh-CN"/>
              <a:t>backoffice</a:t>
            </a:r>
            <a:r>
              <a:rPr lang="zh-CN" altLang="en-US"/>
              <a:t>的服务已经越来越实用了。最终我们将为公司提供战术和战略上的服务，。口号响不响还得看各位，我们团队每个人都会贡献自己应有的力量。举个没有意义的例子，一个人举一杯水两小时，一次做不到而放弃。中途休息一下，从而达到最终的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EB14-45E6-4712-B431-08C3CB84F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0F09-CA7E-4DA6-8741-947676FF5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32997" y="460346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1911350" y="-1911350"/>
            <a:ext cx="6857999" cy="106807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2298700" y="-2298700"/>
            <a:ext cx="6083300" cy="106807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592" y="654923"/>
            <a:ext cx="10264616" cy="620307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rgbClr val="C00000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916" y="1647180"/>
            <a:ext cx="29768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Work Report</a:t>
            </a:r>
            <a:endParaRPr lang="en-US" altLang="zh-CN" sz="40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3807" y="2486769"/>
            <a:ext cx="58928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周桐</a:t>
            </a:r>
            <a:endParaRPr lang="zh-CN" altLang="en-US" sz="16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990362" y="2672386"/>
            <a:ext cx="817376" cy="1349874"/>
          </a:xfrm>
          <a:prstGeom prst="triangle">
            <a:avLst>
              <a:gd name="adj" fmla="val 0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362002">
            <a:off x="2454798" y="2328249"/>
            <a:ext cx="396976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410177">
            <a:off x="2206387" y="3180345"/>
            <a:ext cx="266969" cy="440892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3873500" y="179914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-1492250" y="1492251"/>
            <a:ext cx="6857999" cy="38735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-1104900" y="1104900"/>
            <a:ext cx="6083300" cy="38735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rgbClr val="C00000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2616" y="1473653"/>
            <a:ext cx="1444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  录</a:t>
            </a:r>
            <a:endParaRPr lang="zh-CN" altLang="en-US" sz="40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15443318">
            <a:off x="2235140" y="735731"/>
            <a:ext cx="396976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758637">
            <a:off x="2053405" y="1494053"/>
            <a:ext cx="266969" cy="440892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074906" y="1925708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主要工作内容</a:t>
            </a:r>
            <a:endParaRPr 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9916606" y="16976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3833629" y="19072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22404" y="18629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3244850" y="3101712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436731" y="3200335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学习进步</a:t>
            </a:r>
            <a:endParaRPr 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17880439">
            <a:off x="9287956" y="3000243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7880439">
            <a:off x="3204979" y="3209793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693754" y="31654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2616200" y="4404279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750931" y="4532112"/>
            <a:ext cx="1706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计划与展望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17880439">
            <a:off x="8659306" y="4302810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7880439">
            <a:off x="2576329" y="4512360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065104" y="44680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8560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工作内容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23996" y="185703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328561" y="16493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245584" y="18588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4359" y="18145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91191" y="20845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48793" y="12561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525747" y="13757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947635" y="28836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78251" y="3010833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 Office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上线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8614" y="29683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2412455" y="187779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50996" y="1984038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接手数据迁移项目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8455561" y="17763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61359" y="19415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1443445" y="38996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74061" y="4026833"/>
            <a:ext cx="3230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 Office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稳定发版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84424" y="39843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11451" y="507013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7880439">
            <a:off x="7016016" y="48624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7880439">
            <a:off x="806039" y="49449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21814" y="50276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972910" y="496389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202256" y="5092363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7880439">
            <a:off x="7039511" y="482750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512619" y="504990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8560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工作内容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41141" y="1420793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345706" y="1213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262729" y="142263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51504" y="1378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91191" y="20845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48793" y="12561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525747" y="13757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971765" y="228927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02381" y="2416473"/>
            <a:ext cx="2468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中美存储问题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2744" y="237401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2429600" y="1441550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68141" y="1547793"/>
            <a:ext cx="399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Backoffice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中英文用户手册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8472706" y="1340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78504" y="1505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760820" y="50299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91436" y="5157133"/>
            <a:ext cx="3992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SOLR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配置修改，及发布流程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01799" y="51146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90421" y="613312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7880439">
            <a:off x="6537226" y="594637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7880439">
            <a:off x="434564" y="52688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00784" y="6090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351880" y="6026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81226" y="6155353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首页统计信息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7880439">
            <a:off x="6560721" y="59114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91589" y="611289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505675" y="326082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36291" y="3388023"/>
            <a:ext cx="4450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邮件发送不成功，重复发送问题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54" y="334556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159600" y="4121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90216" y="4249083"/>
            <a:ext cx="2468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Spring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注入问题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00579" y="420662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8560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工作内容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41141" y="1420793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345706" y="1213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262729" y="142263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51504" y="1378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91191" y="20845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48793" y="12561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525747" y="13757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971765" y="228927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02381" y="2416473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国际化、时区问题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2744" y="237401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2429600" y="1441550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68141" y="1547793"/>
            <a:ext cx="2926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更合理的数据库设计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8472706" y="13400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78504" y="15053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760820" y="502993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91436" y="5157133"/>
            <a:ext cx="3230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Identity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更好的联动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01799" y="511467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90421" y="6133128"/>
            <a:ext cx="4754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BO701-BO713 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总共完成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68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 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Story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17880439">
            <a:off x="6537226" y="594637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7880439">
            <a:off x="434564" y="52688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00784" y="6090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351880" y="6026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81226" y="6155353"/>
            <a:ext cx="2011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持续技术支持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7880439">
            <a:off x="6560721" y="59114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91589" y="611289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1505675" y="326082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36291" y="3388023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更符合</a:t>
            </a:r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PatSnap UI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54" y="334556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1159600" y="41218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90216" y="4249083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+mn-ea"/>
              </a:rPr>
              <a:t>克隆功能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00579" y="420662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2575650" y="143456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2449195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4180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学习进步</a:t>
            </a:r>
            <a:endParaRPr lang="zh-CN" altLang="en-US" sz="4400" dirty="0" smtClean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03726" y="1605578"/>
            <a:ext cx="3688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Patsnap Style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的运维部署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401586" y="17445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535779" y="15426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24554" y="14983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55631" y="2844641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13233" y="20435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490187" y="21631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2163535" y="236928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17646" y="2497118"/>
            <a:ext cx="2926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交互设计，用户思维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7880439">
            <a:off x="8206641" y="226781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7880439">
            <a:off x="2123664" y="247736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12439" y="243307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" name="平行四边形 9"/>
          <p:cNvSpPr/>
          <p:nvPr/>
        </p:nvSpPr>
        <p:spPr>
          <a:xfrm>
            <a:off x="1769835" y="330400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97911" y="347501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前端技术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 rot="17880439">
            <a:off x="7812941" y="32025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7880439">
            <a:off x="1729964" y="341208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18739" y="336779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1389470" y="423872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617546" y="440973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Git Flow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7432576" y="413725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7880439">
            <a:off x="1349599" y="434680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38374" y="430251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980530" y="517344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208606" y="5344458"/>
            <a:ext cx="1859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Spring Boot</a:t>
            </a:r>
            <a:endParaRPr lang="en-US" altLang="zh-CN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7880439">
            <a:off x="7023636" y="50719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7880439">
            <a:off x="940659" y="52815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29434" y="523723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562065" y="610816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790141" y="6279178"/>
            <a:ext cx="2468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AWS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更熟练的使用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17880439">
            <a:off x="522194" y="62162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10969" y="617195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等腰三角形 42"/>
          <p:cNvSpPr/>
          <p:nvPr/>
        </p:nvSpPr>
        <p:spPr>
          <a:xfrm rot="14892744">
            <a:off x="3270481" y="510144"/>
            <a:ext cx="4166231" cy="5619457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2630895" y="143456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5" y="-368300"/>
            <a:ext cx="3037205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297688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计划与展望</a:t>
            </a:r>
            <a:endParaRPr lang="zh-CN" altLang="en-US" sz="44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58971" y="160557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各司其职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17880439">
            <a:off x="8674001" y="133309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7880439">
            <a:off x="2591024" y="15426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9799" y="14983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rot="6730525">
            <a:off x="9655631" y="2871946"/>
            <a:ext cx="548159" cy="693670"/>
          </a:xfrm>
          <a:prstGeom prst="triangle">
            <a:avLst>
              <a:gd name="adj" fmla="val 43901"/>
            </a:avLst>
          </a:prstGeom>
          <a:solidFill>
            <a:srgbClr val="C00000">
              <a:alpha val="4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4892744">
            <a:off x="9913233" y="2043506"/>
            <a:ext cx="743922" cy="1003410"/>
          </a:xfrm>
          <a:prstGeom prst="triangle">
            <a:avLst>
              <a:gd name="adj" fmla="val 43901"/>
            </a:avLst>
          </a:prstGeom>
          <a:solidFill>
            <a:srgbClr val="C00000">
              <a:alpha val="66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468427">
            <a:off x="9490187" y="2163170"/>
            <a:ext cx="383300" cy="485049"/>
          </a:xfrm>
          <a:prstGeom prst="triangle">
            <a:avLst>
              <a:gd name="adj" fmla="val 43901"/>
            </a:avLst>
          </a:prstGeom>
          <a:solidFill>
            <a:srgbClr val="C00000">
              <a:alpha val="5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9800000">
            <a:off x="4210458" y="866815"/>
            <a:ext cx="3619222" cy="4594245"/>
          </a:xfrm>
          <a:prstGeom prst="triangle">
            <a:avLst>
              <a:gd name="adj" fmla="val 52898"/>
            </a:avLst>
          </a:prstGeom>
          <a:noFill/>
          <a:ln>
            <a:solidFill>
              <a:srgbClr val="C00000">
                <a:alpha val="46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1661885" y="314017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02026" y="333912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提高效率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7880439">
            <a:off x="1515969" y="350225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22854" y="323190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17880439">
            <a:off x="8249186" y="23135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1263105" y="408759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91181" y="4258608"/>
            <a:ext cx="1097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花时间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rot="17880439">
            <a:off x="7306211" y="398612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7880439">
            <a:off x="1223234" y="419567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2009" y="415138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846545" y="502231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74621" y="5193328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团队能力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 rot="17880439">
            <a:off x="6889651" y="49208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7880439">
            <a:off x="806674" y="504784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95449" y="508610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433795" y="5945605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661871" y="6116618"/>
            <a:ext cx="5059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工作之余好好玩耍，手举太久了会累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7880439">
            <a:off x="6476901" y="58441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7880439">
            <a:off x="393924" y="5971136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82699" y="6009390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6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2122895" y="2286100"/>
            <a:ext cx="6929537" cy="711359"/>
          </a:xfrm>
          <a:prstGeom prst="parallelogram">
            <a:avLst>
              <a:gd name="adj" fmla="val 4999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350971" y="2457113"/>
            <a:ext cx="4145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对事心安理得，对人问心无愧</a:t>
            </a:r>
            <a:endParaRPr lang="zh-CN" altLang="en-US" sz="2400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17880439">
            <a:off x="2083024" y="2394181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571799" y="2349885"/>
            <a:ext cx="388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等腰三角形 56"/>
          <p:cNvSpPr/>
          <p:nvPr/>
        </p:nvSpPr>
        <p:spPr>
          <a:xfrm rot="16200000">
            <a:off x="5755016" y="422833"/>
            <a:ext cx="681965" cy="121920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-906" y="909"/>
            <a:ext cx="3875312" cy="3873500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456293" y="-456293"/>
            <a:ext cx="2960914" cy="38735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C00000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rgbClr val="C00000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0" name="平行四边形 39"/>
          <p:cNvSpPr/>
          <p:nvPr/>
        </p:nvSpPr>
        <p:spPr>
          <a:xfrm>
            <a:off x="3745709" y="-7896"/>
            <a:ext cx="9549377" cy="711359"/>
          </a:xfrm>
          <a:prstGeom prst="parallelogram">
            <a:avLst>
              <a:gd name="adj" fmla="val 7039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973785" y="163117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2017</a:t>
            </a:r>
            <a:r>
              <a:rPr lang="zh-CN" altLang="en-US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上半年工作报告</a:t>
            </a:r>
            <a:endParaRPr lang="zh-CN" altLang="en-US" dirty="0" smtClean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rot="17880439">
            <a:off x="9788815" y="-109365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7880439">
            <a:off x="3705838" y="100185"/>
            <a:ext cx="780305" cy="655595"/>
          </a:xfrm>
          <a:prstGeom prst="triangle">
            <a:avLst>
              <a:gd name="adj" fmla="val 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226279" y="1784202"/>
            <a:ext cx="6594246" cy="3127320"/>
            <a:chOff x="4321176" y="2590800"/>
            <a:chExt cx="3544888" cy="1681163"/>
          </a:xfrm>
        </p:grpSpPr>
        <p:sp>
          <p:nvSpPr>
            <p:cNvPr id="47" name="Freeform 5"/>
            <p:cNvSpPr>
              <a:spLocks noEditPoints="1"/>
            </p:cNvSpPr>
            <p:nvPr/>
          </p:nvSpPr>
          <p:spPr bwMode="auto">
            <a:xfrm>
              <a:off x="4321176" y="2590800"/>
              <a:ext cx="3544888" cy="1681163"/>
            </a:xfrm>
            <a:custGeom>
              <a:avLst/>
              <a:gdLst>
                <a:gd name="T0" fmla="*/ 502 w 835"/>
                <a:gd name="T1" fmla="*/ 66 h 394"/>
                <a:gd name="T2" fmla="*/ 788 w 835"/>
                <a:gd name="T3" fmla="*/ 249 h 394"/>
                <a:gd name="T4" fmla="*/ 735 w 835"/>
                <a:gd name="T5" fmla="*/ 305 h 394"/>
                <a:gd name="T6" fmla="*/ 787 w 835"/>
                <a:gd name="T7" fmla="*/ 287 h 394"/>
                <a:gd name="T8" fmla="*/ 763 w 835"/>
                <a:gd name="T9" fmla="*/ 295 h 394"/>
                <a:gd name="T10" fmla="*/ 768 w 835"/>
                <a:gd name="T11" fmla="*/ 270 h 394"/>
                <a:gd name="T12" fmla="*/ 782 w 835"/>
                <a:gd name="T13" fmla="*/ 204 h 394"/>
                <a:gd name="T14" fmla="*/ 824 w 835"/>
                <a:gd name="T15" fmla="*/ 188 h 394"/>
                <a:gd name="T16" fmla="*/ 800 w 835"/>
                <a:gd name="T17" fmla="*/ 174 h 394"/>
                <a:gd name="T18" fmla="*/ 813 w 835"/>
                <a:gd name="T19" fmla="*/ 132 h 394"/>
                <a:gd name="T20" fmla="*/ 792 w 835"/>
                <a:gd name="T21" fmla="*/ 142 h 394"/>
                <a:gd name="T22" fmla="*/ 777 w 835"/>
                <a:gd name="T23" fmla="*/ 169 h 394"/>
                <a:gd name="T24" fmla="*/ 463 w 835"/>
                <a:gd name="T25" fmla="*/ 391 h 394"/>
                <a:gd name="T26" fmla="*/ 415 w 835"/>
                <a:gd name="T27" fmla="*/ 327 h 394"/>
                <a:gd name="T28" fmla="*/ 454 w 835"/>
                <a:gd name="T29" fmla="*/ 330 h 394"/>
                <a:gd name="T30" fmla="*/ 442 w 835"/>
                <a:gd name="T31" fmla="*/ 356 h 394"/>
                <a:gd name="T32" fmla="*/ 447 w 835"/>
                <a:gd name="T33" fmla="*/ 349 h 394"/>
                <a:gd name="T34" fmla="*/ 436 w 835"/>
                <a:gd name="T35" fmla="*/ 343 h 394"/>
                <a:gd name="T36" fmla="*/ 436 w 835"/>
                <a:gd name="T37" fmla="*/ 357 h 394"/>
                <a:gd name="T38" fmla="*/ 428 w 835"/>
                <a:gd name="T39" fmla="*/ 338 h 394"/>
                <a:gd name="T40" fmla="*/ 451 w 835"/>
                <a:gd name="T41" fmla="*/ 363 h 394"/>
                <a:gd name="T42" fmla="*/ 367 w 835"/>
                <a:gd name="T43" fmla="*/ 357 h 394"/>
                <a:gd name="T44" fmla="*/ 354 w 835"/>
                <a:gd name="T45" fmla="*/ 350 h 394"/>
                <a:gd name="T46" fmla="*/ 363 w 835"/>
                <a:gd name="T47" fmla="*/ 352 h 394"/>
                <a:gd name="T48" fmla="*/ 369 w 835"/>
                <a:gd name="T49" fmla="*/ 354 h 394"/>
                <a:gd name="T50" fmla="*/ 495 w 835"/>
                <a:gd name="T51" fmla="*/ 345 h 394"/>
                <a:gd name="T52" fmla="*/ 493 w 835"/>
                <a:gd name="T53" fmla="*/ 363 h 394"/>
                <a:gd name="T54" fmla="*/ 479 w 835"/>
                <a:gd name="T55" fmla="*/ 352 h 394"/>
                <a:gd name="T56" fmla="*/ 497 w 835"/>
                <a:gd name="T57" fmla="*/ 306 h 394"/>
                <a:gd name="T58" fmla="*/ 396 w 835"/>
                <a:gd name="T59" fmla="*/ 357 h 394"/>
                <a:gd name="T60" fmla="*/ 294 w 835"/>
                <a:gd name="T61" fmla="*/ 8 h 394"/>
                <a:gd name="T62" fmla="*/ 154 w 835"/>
                <a:gd name="T63" fmla="*/ 27 h 394"/>
                <a:gd name="T64" fmla="*/ 199 w 835"/>
                <a:gd name="T65" fmla="*/ 3 h 394"/>
                <a:gd name="T66" fmla="*/ 232 w 835"/>
                <a:gd name="T67" fmla="*/ 35 h 394"/>
                <a:gd name="T68" fmla="*/ 6 w 835"/>
                <a:gd name="T69" fmla="*/ 154 h 394"/>
                <a:gd name="T70" fmla="*/ 38 w 835"/>
                <a:gd name="T71" fmla="*/ 213 h 394"/>
                <a:gd name="T72" fmla="*/ 99 w 835"/>
                <a:gd name="T73" fmla="*/ 121 h 394"/>
                <a:gd name="T74" fmla="*/ 124 w 835"/>
                <a:gd name="T75" fmla="*/ 129 h 394"/>
                <a:gd name="T76" fmla="*/ 112 w 835"/>
                <a:gd name="T77" fmla="*/ 114 h 394"/>
                <a:gd name="T78" fmla="*/ 131 w 835"/>
                <a:gd name="T79" fmla="*/ 111 h 394"/>
                <a:gd name="T80" fmla="*/ 129 w 835"/>
                <a:gd name="T81" fmla="*/ 144 h 394"/>
                <a:gd name="T82" fmla="*/ 98 w 835"/>
                <a:gd name="T83" fmla="*/ 147 h 394"/>
                <a:gd name="T84" fmla="*/ 87 w 835"/>
                <a:gd name="T85" fmla="*/ 177 h 394"/>
                <a:gd name="T86" fmla="*/ 68 w 835"/>
                <a:gd name="T87" fmla="*/ 159 h 394"/>
                <a:gd name="T88" fmla="*/ 66 w 835"/>
                <a:gd name="T89" fmla="*/ 171 h 394"/>
                <a:gd name="T90" fmla="*/ 52 w 835"/>
                <a:gd name="T91" fmla="*/ 145 h 394"/>
                <a:gd name="T92" fmla="*/ 40 w 835"/>
                <a:gd name="T93" fmla="*/ 179 h 394"/>
                <a:gd name="T94" fmla="*/ 31 w 835"/>
                <a:gd name="T95" fmla="*/ 177 h 394"/>
                <a:gd name="T96" fmla="*/ 54 w 835"/>
                <a:gd name="T97" fmla="*/ 200 h 394"/>
                <a:gd name="T98" fmla="*/ 274 w 835"/>
                <a:gd name="T99" fmla="*/ 15 h 394"/>
                <a:gd name="T100" fmla="*/ 211 w 835"/>
                <a:gd name="T101" fmla="*/ 68 h 394"/>
                <a:gd name="T102" fmla="*/ 191 w 835"/>
                <a:gd name="T103" fmla="*/ 45 h 394"/>
                <a:gd name="T104" fmla="*/ 234 w 835"/>
                <a:gd name="T105" fmla="*/ 42 h 394"/>
                <a:gd name="T106" fmla="*/ 237 w 835"/>
                <a:gd name="T107" fmla="*/ 34 h 394"/>
                <a:gd name="T108" fmla="*/ 221 w 835"/>
                <a:gd name="T109" fmla="*/ 47 h 394"/>
                <a:gd name="T110" fmla="*/ 231 w 835"/>
                <a:gd name="T111" fmla="*/ 40 h 394"/>
                <a:gd name="T112" fmla="*/ 211 w 835"/>
                <a:gd name="T113" fmla="*/ 32 h 394"/>
                <a:gd name="T114" fmla="*/ 251 w 835"/>
                <a:gd name="T115" fmla="*/ 44 h 394"/>
                <a:gd name="T116" fmla="*/ 530 w 835"/>
                <a:gd name="T117" fmla="*/ 55 h 394"/>
                <a:gd name="T118" fmla="*/ 512 w 835"/>
                <a:gd name="T119" fmla="*/ 27 h 394"/>
                <a:gd name="T120" fmla="*/ 491 w 835"/>
                <a:gd name="T121" fmla="*/ 58 h 394"/>
                <a:gd name="T122" fmla="*/ 474 w 835"/>
                <a:gd name="T123" fmla="*/ 25 h 394"/>
                <a:gd name="T124" fmla="*/ 527 w 835"/>
                <a:gd name="T125" fmla="*/ 39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5" h="394">
                  <a:moveTo>
                    <a:pt x="499" y="67"/>
                  </a:moveTo>
                  <a:cubicBezTo>
                    <a:pt x="499" y="67"/>
                    <a:pt x="499" y="67"/>
                    <a:pt x="499" y="67"/>
                  </a:cubicBezTo>
                  <a:cubicBezTo>
                    <a:pt x="499" y="67"/>
                    <a:pt x="499" y="68"/>
                    <a:pt x="499" y="68"/>
                  </a:cubicBezTo>
                  <a:cubicBezTo>
                    <a:pt x="499" y="68"/>
                    <a:pt x="499" y="68"/>
                    <a:pt x="499" y="68"/>
                  </a:cubicBezTo>
                  <a:cubicBezTo>
                    <a:pt x="499" y="68"/>
                    <a:pt x="499" y="68"/>
                    <a:pt x="499" y="69"/>
                  </a:cubicBezTo>
                  <a:cubicBezTo>
                    <a:pt x="499" y="69"/>
                    <a:pt x="499" y="69"/>
                    <a:pt x="500" y="69"/>
                  </a:cubicBezTo>
                  <a:cubicBezTo>
                    <a:pt x="501" y="70"/>
                    <a:pt x="502" y="69"/>
                    <a:pt x="502" y="69"/>
                  </a:cubicBezTo>
                  <a:cubicBezTo>
                    <a:pt x="502" y="69"/>
                    <a:pt x="501" y="70"/>
                    <a:pt x="500" y="70"/>
                  </a:cubicBezTo>
                  <a:cubicBezTo>
                    <a:pt x="500" y="70"/>
                    <a:pt x="500" y="70"/>
                    <a:pt x="501" y="70"/>
                  </a:cubicBezTo>
                  <a:cubicBezTo>
                    <a:pt x="502" y="71"/>
                    <a:pt x="504" y="69"/>
                    <a:pt x="504" y="69"/>
                  </a:cubicBezTo>
                  <a:cubicBezTo>
                    <a:pt x="504" y="69"/>
                    <a:pt x="503" y="70"/>
                    <a:pt x="503" y="71"/>
                  </a:cubicBezTo>
                  <a:cubicBezTo>
                    <a:pt x="505" y="70"/>
                    <a:pt x="506" y="70"/>
                    <a:pt x="507" y="71"/>
                  </a:cubicBezTo>
                  <a:cubicBezTo>
                    <a:pt x="507" y="71"/>
                    <a:pt x="508" y="71"/>
                    <a:pt x="508" y="71"/>
                  </a:cubicBezTo>
                  <a:cubicBezTo>
                    <a:pt x="507" y="72"/>
                    <a:pt x="505" y="73"/>
                    <a:pt x="503" y="73"/>
                  </a:cubicBezTo>
                  <a:cubicBezTo>
                    <a:pt x="504" y="73"/>
                    <a:pt x="505" y="74"/>
                    <a:pt x="505" y="74"/>
                  </a:cubicBezTo>
                  <a:cubicBezTo>
                    <a:pt x="505" y="74"/>
                    <a:pt x="503" y="73"/>
                    <a:pt x="501" y="73"/>
                  </a:cubicBezTo>
                  <a:cubicBezTo>
                    <a:pt x="501" y="73"/>
                    <a:pt x="501" y="73"/>
                    <a:pt x="501" y="73"/>
                  </a:cubicBezTo>
                  <a:cubicBezTo>
                    <a:pt x="502" y="73"/>
                    <a:pt x="503" y="75"/>
                    <a:pt x="503" y="75"/>
                  </a:cubicBezTo>
                  <a:cubicBezTo>
                    <a:pt x="503" y="75"/>
                    <a:pt x="502" y="74"/>
                    <a:pt x="500" y="74"/>
                  </a:cubicBezTo>
                  <a:cubicBezTo>
                    <a:pt x="500" y="74"/>
                    <a:pt x="500" y="75"/>
                    <a:pt x="500" y="75"/>
                  </a:cubicBezTo>
                  <a:cubicBezTo>
                    <a:pt x="500" y="75"/>
                    <a:pt x="499" y="75"/>
                    <a:pt x="499" y="76"/>
                  </a:cubicBezTo>
                  <a:cubicBezTo>
                    <a:pt x="500" y="76"/>
                    <a:pt x="500" y="76"/>
                    <a:pt x="500" y="76"/>
                  </a:cubicBezTo>
                  <a:cubicBezTo>
                    <a:pt x="500" y="76"/>
                    <a:pt x="500" y="77"/>
                    <a:pt x="500" y="77"/>
                  </a:cubicBezTo>
                  <a:cubicBezTo>
                    <a:pt x="500" y="77"/>
                    <a:pt x="501" y="77"/>
                    <a:pt x="501" y="77"/>
                  </a:cubicBezTo>
                  <a:cubicBezTo>
                    <a:pt x="501" y="77"/>
                    <a:pt x="501" y="77"/>
                    <a:pt x="502" y="77"/>
                  </a:cubicBezTo>
                  <a:cubicBezTo>
                    <a:pt x="503" y="76"/>
                    <a:pt x="503" y="75"/>
                    <a:pt x="503" y="75"/>
                  </a:cubicBezTo>
                  <a:cubicBezTo>
                    <a:pt x="503" y="75"/>
                    <a:pt x="503" y="76"/>
                    <a:pt x="503" y="77"/>
                  </a:cubicBezTo>
                  <a:cubicBezTo>
                    <a:pt x="503" y="77"/>
                    <a:pt x="503" y="77"/>
                    <a:pt x="503" y="77"/>
                  </a:cubicBezTo>
                  <a:cubicBezTo>
                    <a:pt x="505" y="76"/>
                    <a:pt x="505" y="74"/>
                    <a:pt x="505" y="74"/>
                  </a:cubicBezTo>
                  <a:cubicBezTo>
                    <a:pt x="505" y="74"/>
                    <a:pt x="505" y="75"/>
                    <a:pt x="505" y="76"/>
                  </a:cubicBezTo>
                  <a:cubicBezTo>
                    <a:pt x="506" y="74"/>
                    <a:pt x="507" y="73"/>
                    <a:pt x="508" y="73"/>
                  </a:cubicBezTo>
                  <a:cubicBezTo>
                    <a:pt x="509" y="73"/>
                    <a:pt x="509" y="73"/>
                    <a:pt x="509" y="73"/>
                  </a:cubicBezTo>
                  <a:cubicBezTo>
                    <a:pt x="509" y="74"/>
                    <a:pt x="508" y="76"/>
                    <a:pt x="507" y="77"/>
                  </a:cubicBezTo>
                  <a:cubicBezTo>
                    <a:pt x="508" y="77"/>
                    <a:pt x="508" y="77"/>
                    <a:pt x="508" y="77"/>
                  </a:cubicBezTo>
                  <a:cubicBezTo>
                    <a:pt x="508" y="77"/>
                    <a:pt x="506" y="77"/>
                    <a:pt x="505" y="79"/>
                  </a:cubicBezTo>
                  <a:cubicBezTo>
                    <a:pt x="505" y="79"/>
                    <a:pt x="505" y="79"/>
                    <a:pt x="505" y="79"/>
                  </a:cubicBezTo>
                  <a:cubicBezTo>
                    <a:pt x="506" y="79"/>
                    <a:pt x="508" y="79"/>
                    <a:pt x="508" y="79"/>
                  </a:cubicBezTo>
                  <a:cubicBezTo>
                    <a:pt x="508" y="79"/>
                    <a:pt x="506" y="79"/>
                    <a:pt x="506" y="80"/>
                  </a:cubicBezTo>
                  <a:cubicBezTo>
                    <a:pt x="506" y="81"/>
                    <a:pt x="506" y="81"/>
                    <a:pt x="506" y="81"/>
                  </a:cubicBezTo>
                  <a:cubicBezTo>
                    <a:pt x="506" y="81"/>
                    <a:pt x="506" y="82"/>
                    <a:pt x="506" y="82"/>
                  </a:cubicBezTo>
                  <a:cubicBezTo>
                    <a:pt x="506" y="82"/>
                    <a:pt x="506" y="82"/>
                    <a:pt x="506" y="82"/>
                  </a:cubicBezTo>
                  <a:cubicBezTo>
                    <a:pt x="507" y="81"/>
                    <a:pt x="507" y="82"/>
                    <a:pt x="507" y="82"/>
                  </a:cubicBezTo>
                  <a:cubicBezTo>
                    <a:pt x="508" y="82"/>
                    <a:pt x="507" y="82"/>
                    <a:pt x="507" y="82"/>
                  </a:cubicBezTo>
                  <a:cubicBezTo>
                    <a:pt x="508" y="82"/>
                    <a:pt x="508" y="82"/>
                    <a:pt x="508" y="82"/>
                  </a:cubicBezTo>
                  <a:cubicBezTo>
                    <a:pt x="508" y="82"/>
                    <a:pt x="509" y="82"/>
                    <a:pt x="509" y="81"/>
                  </a:cubicBezTo>
                  <a:cubicBezTo>
                    <a:pt x="509" y="80"/>
                    <a:pt x="508" y="79"/>
                    <a:pt x="508" y="79"/>
                  </a:cubicBezTo>
                  <a:cubicBezTo>
                    <a:pt x="508" y="79"/>
                    <a:pt x="509" y="80"/>
                    <a:pt x="510" y="81"/>
                  </a:cubicBezTo>
                  <a:cubicBezTo>
                    <a:pt x="510" y="81"/>
                    <a:pt x="510" y="80"/>
                    <a:pt x="510" y="80"/>
                  </a:cubicBezTo>
                  <a:cubicBezTo>
                    <a:pt x="510" y="78"/>
                    <a:pt x="509" y="77"/>
                    <a:pt x="509" y="77"/>
                  </a:cubicBezTo>
                  <a:cubicBezTo>
                    <a:pt x="509" y="77"/>
                    <a:pt x="510" y="77"/>
                    <a:pt x="510" y="78"/>
                  </a:cubicBezTo>
                  <a:cubicBezTo>
                    <a:pt x="510" y="76"/>
                    <a:pt x="510" y="75"/>
                    <a:pt x="510" y="73"/>
                  </a:cubicBezTo>
                  <a:cubicBezTo>
                    <a:pt x="511" y="73"/>
                    <a:pt x="511" y="73"/>
                    <a:pt x="511" y="73"/>
                  </a:cubicBezTo>
                  <a:cubicBezTo>
                    <a:pt x="512" y="74"/>
                    <a:pt x="512" y="76"/>
                    <a:pt x="512" y="78"/>
                  </a:cubicBezTo>
                  <a:cubicBezTo>
                    <a:pt x="513" y="77"/>
                    <a:pt x="513" y="76"/>
                    <a:pt x="513" y="76"/>
                  </a:cubicBezTo>
                  <a:cubicBezTo>
                    <a:pt x="513" y="76"/>
                    <a:pt x="512" y="78"/>
                    <a:pt x="513" y="80"/>
                  </a:cubicBezTo>
                  <a:cubicBezTo>
                    <a:pt x="513" y="80"/>
                    <a:pt x="513" y="80"/>
                    <a:pt x="513" y="80"/>
                  </a:cubicBezTo>
                  <a:cubicBezTo>
                    <a:pt x="513" y="79"/>
                    <a:pt x="514" y="78"/>
                    <a:pt x="514" y="78"/>
                  </a:cubicBezTo>
                  <a:cubicBezTo>
                    <a:pt x="514" y="78"/>
                    <a:pt x="513" y="79"/>
                    <a:pt x="514" y="81"/>
                  </a:cubicBezTo>
                  <a:cubicBezTo>
                    <a:pt x="514" y="81"/>
                    <a:pt x="514" y="81"/>
                    <a:pt x="514" y="81"/>
                  </a:cubicBezTo>
                  <a:cubicBezTo>
                    <a:pt x="515" y="81"/>
                    <a:pt x="515" y="81"/>
                    <a:pt x="515" y="81"/>
                  </a:cubicBezTo>
                  <a:cubicBezTo>
                    <a:pt x="515" y="81"/>
                    <a:pt x="515" y="81"/>
                    <a:pt x="516" y="81"/>
                  </a:cubicBezTo>
                  <a:cubicBezTo>
                    <a:pt x="516" y="80"/>
                    <a:pt x="516" y="81"/>
                    <a:pt x="517" y="81"/>
                  </a:cubicBezTo>
                  <a:cubicBezTo>
                    <a:pt x="517" y="81"/>
                    <a:pt x="517" y="80"/>
                    <a:pt x="517" y="80"/>
                  </a:cubicBezTo>
                  <a:cubicBezTo>
                    <a:pt x="517" y="80"/>
                    <a:pt x="517" y="80"/>
                    <a:pt x="517" y="79"/>
                  </a:cubicBezTo>
                  <a:cubicBezTo>
                    <a:pt x="516" y="78"/>
                    <a:pt x="514" y="78"/>
                    <a:pt x="514" y="78"/>
                  </a:cubicBezTo>
                  <a:cubicBezTo>
                    <a:pt x="514" y="78"/>
                    <a:pt x="516" y="78"/>
                    <a:pt x="517" y="78"/>
                  </a:cubicBezTo>
                  <a:cubicBezTo>
                    <a:pt x="517" y="78"/>
                    <a:pt x="517" y="78"/>
                    <a:pt x="517" y="78"/>
                  </a:cubicBezTo>
                  <a:cubicBezTo>
                    <a:pt x="516" y="76"/>
                    <a:pt x="514" y="76"/>
                    <a:pt x="514" y="76"/>
                  </a:cubicBezTo>
                  <a:cubicBezTo>
                    <a:pt x="514" y="76"/>
                    <a:pt x="515" y="76"/>
                    <a:pt x="516" y="76"/>
                  </a:cubicBezTo>
                  <a:cubicBezTo>
                    <a:pt x="514" y="75"/>
                    <a:pt x="513" y="74"/>
                    <a:pt x="512" y="72"/>
                  </a:cubicBezTo>
                  <a:cubicBezTo>
                    <a:pt x="512" y="72"/>
                    <a:pt x="513" y="72"/>
                    <a:pt x="513" y="72"/>
                  </a:cubicBezTo>
                  <a:cubicBezTo>
                    <a:pt x="514" y="72"/>
                    <a:pt x="515" y="73"/>
                    <a:pt x="516" y="74"/>
                  </a:cubicBezTo>
                  <a:cubicBezTo>
                    <a:pt x="516" y="73"/>
                    <a:pt x="516" y="73"/>
                    <a:pt x="516" y="73"/>
                  </a:cubicBezTo>
                  <a:cubicBezTo>
                    <a:pt x="516" y="73"/>
                    <a:pt x="517" y="74"/>
                    <a:pt x="518" y="75"/>
                  </a:cubicBezTo>
                  <a:cubicBezTo>
                    <a:pt x="518" y="75"/>
                    <a:pt x="519" y="75"/>
                    <a:pt x="519" y="75"/>
                  </a:cubicBezTo>
                  <a:cubicBezTo>
                    <a:pt x="518" y="75"/>
                    <a:pt x="518" y="73"/>
                    <a:pt x="518" y="73"/>
                  </a:cubicBezTo>
                  <a:cubicBezTo>
                    <a:pt x="518" y="73"/>
                    <a:pt x="519" y="75"/>
                    <a:pt x="520" y="75"/>
                  </a:cubicBezTo>
                  <a:cubicBezTo>
                    <a:pt x="520" y="75"/>
                    <a:pt x="520" y="75"/>
                    <a:pt x="520" y="75"/>
                  </a:cubicBezTo>
                  <a:cubicBezTo>
                    <a:pt x="521" y="75"/>
                    <a:pt x="521" y="75"/>
                    <a:pt x="521" y="75"/>
                  </a:cubicBezTo>
                  <a:cubicBezTo>
                    <a:pt x="521" y="75"/>
                    <a:pt x="521" y="75"/>
                    <a:pt x="521" y="74"/>
                  </a:cubicBezTo>
                  <a:cubicBezTo>
                    <a:pt x="521" y="74"/>
                    <a:pt x="521" y="74"/>
                    <a:pt x="521" y="73"/>
                  </a:cubicBezTo>
                  <a:cubicBezTo>
                    <a:pt x="522" y="73"/>
                    <a:pt x="522" y="73"/>
                    <a:pt x="522" y="73"/>
                  </a:cubicBezTo>
                  <a:cubicBezTo>
                    <a:pt x="522" y="73"/>
                    <a:pt x="522" y="73"/>
                    <a:pt x="521" y="72"/>
                  </a:cubicBezTo>
                  <a:cubicBezTo>
                    <a:pt x="521" y="72"/>
                    <a:pt x="521" y="72"/>
                    <a:pt x="521" y="72"/>
                  </a:cubicBezTo>
                  <a:cubicBezTo>
                    <a:pt x="520" y="72"/>
                    <a:pt x="518" y="73"/>
                    <a:pt x="518" y="73"/>
                  </a:cubicBezTo>
                  <a:cubicBezTo>
                    <a:pt x="518" y="73"/>
                    <a:pt x="519" y="72"/>
                    <a:pt x="520" y="71"/>
                  </a:cubicBezTo>
                  <a:cubicBezTo>
                    <a:pt x="520" y="71"/>
                    <a:pt x="520" y="71"/>
                    <a:pt x="520" y="71"/>
                  </a:cubicBezTo>
                  <a:cubicBezTo>
                    <a:pt x="518" y="71"/>
                    <a:pt x="516" y="72"/>
                    <a:pt x="516" y="72"/>
                  </a:cubicBezTo>
                  <a:cubicBezTo>
                    <a:pt x="516" y="72"/>
                    <a:pt x="517" y="71"/>
                    <a:pt x="518" y="71"/>
                  </a:cubicBezTo>
                  <a:cubicBezTo>
                    <a:pt x="516" y="71"/>
                    <a:pt x="514" y="71"/>
                    <a:pt x="513" y="70"/>
                  </a:cubicBezTo>
                  <a:cubicBezTo>
                    <a:pt x="513" y="70"/>
                    <a:pt x="513" y="70"/>
                    <a:pt x="513" y="70"/>
                  </a:cubicBezTo>
                  <a:cubicBezTo>
                    <a:pt x="514" y="69"/>
                    <a:pt x="515" y="69"/>
                    <a:pt x="517" y="69"/>
                  </a:cubicBezTo>
                  <a:cubicBezTo>
                    <a:pt x="516" y="68"/>
                    <a:pt x="516" y="68"/>
                    <a:pt x="516" y="68"/>
                  </a:cubicBezTo>
                  <a:cubicBezTo>
                    <a:pt x="516" y="68"/>
                    <a:pt x="518" y="69"/>
                    <a:pt x="519" y="68"/>
                  </a:cubicBezTo>
                  <a:cubicBezTo>
                    <a:pt x="519" y="68"/>
                    <a:pt x="520" y="68"/>
                    <a:pt x="520" y="68"/>
                  </a:cubicBezTo>
                  <a:cubicBezTo>
                    <a:pt x="519" y="68"/>
                    <a:pt x="518" y="67"/>
                    <a:pt x="518" y="67"/>
                  </a:cubicBezTo>
                  <a:cubicBezTo>
                    <a:pt x="518" y="67"/>
                    <a:pt x="519" y="68"/>
                    <a:pt x="520" y="67"/>
                  </a:cubicBezTo>
                  <a:cubicBezTo>
                    <a:pt x="520" y="67"/>
                    <a:pt x="521" y="67"/>
                    <a:pt x="521" y="67"/>
                  </a:cubicBezTo>
                  <a:cubicBezTo>
                    <a:pt x="521" y="66"/>
                    <a:pt x="521" y="66"/>
                    <a:pt x="521" y="66"/>
                  </a:cubicBezTo>
                  <a:cubicBezTo>
                    <a:pt x="521" y="66"/>
                    <a:pt x="520" y="66"/>
                    <a:pt x="520" y="65"/>
                  </a:cubicBezTo>
                  <a:cubicBezTo>
                    <a:pt x="520" y="65"/>
                    <a:pt x="520" y="65"/>
                    <a:pt x="520" y="64"/>
                  </a:cubicBezTo>
                  <a:cubicBezTo>
                    <a:pt x="520" y="64"/>
                    <a:pt x="520" y="64"/>
                    <a:pt x="519" y="64"/>
                  </a:cubicBezTo>
                  <a:cubicBezTo>
                    <a:pt x="519" y="64"/>
                    <a:pt x="519" y="64"/>
                    <a:pt x="519" y="64"/>
                  </a:cubicBezTo>
                  <a:cubicBezTo>
                    <a:pt x="518" y="65"/>
                    <a:pt x="517" y="66"/>
                    <a:pt x="517" y="66"/>
                  </a:cubicBezTo>
                  <a:cubicBezTo>
                    <a:pt x="517" y="66"/>
                    <a:pt x="517" y="65"/>
                    <a:pt x="518" y="64"/>
                  </a:cubicBezTo>
                  <a:cubicBezTo>
                    <a:pt x="518" y="64"/>
                    <a:pt x="517" y="64"/>
                    <a:pt x="517" y="64"/>
                  </a:cubicBezTo>
                  <a:cubicBezTo>
                    <a:pt x="516" y="65"/>
                    <a:pt x="516" y="67"/>
                    <a:pt x="516" y="67"/>
                  </a:cubicBezTo>
                  <a:cubicBezTo>
                    <a:pt x="516" y="67"/>
                    <a:pt x="515" y="66"/>
                    <a:pt x="516" y="65"/>
                  </a:cubicBezTo>
                  <a:cubicBezTo>
                    <a:pt x="515" y="67"/>
                    <a:pt x="513" y="68"/>
                    <a:pt x="512" y="69"/>
                  </a:cubicBezTo>
                  <a:cubicBezTo>
                    <a:pt x="512" y="68"/>
                    <a:pt x="512" y="68"/>
                    <a:pt x="512" y="68"/>
                  </a:cubicBezTo>
                  <a:cubicBezTo>
                    <a:pt x="512" y="67"/>
                    <a:pt x="512" y="66"/>
                    <a:pt x="514" y="64"/>
                  </a:cubicBezTo>
                  <a:cubicBezTo>
                    <a:pt x="513" y="65"/>
                    <a:pt x="512" y="65"/>
                    <a:pt x="512" y="65"/>
                  </a:cubicBezTo>
                  <a:cubicBezTo>
                    <a:pt x="512" y="65"/>
                    <a:pt x="514" y="64"/>
                    <a:pt x="515" y="63"/>
                  </a:cubicBezTo>
                  <a:cubicBezTo>
                    <a:pt x="515" y="62"/>
                    <a:pt x="515" y="62"/>
                    <a:pt x="515" y="62"/>
                  </a:cubicBezTo>
                  <a:cubicBezTo>
                    <a:pt x="514" y="63"/>
                    <a:pt x="513" y="63"/>
                    <a:pt x="513" y="63"/>
                  </a:cubicBezTo>
                  <a:cubicBezTo>
                    <a:pt x="513" y="63"/>
                    <a:pt x="514" y="62"/>
                    <a:pt x="515" y="61"/>
                  </a:cubicBezTo>
                  <a:cubicBezTo>
                    <a:pt x="515" y="61"/>
                    <a:pt x="515" y="61"/>
                    <a:pt x="515" y="60"/>
                  </a:cubicBezTo>
                  <a:cubicBezTo>
                    <a:pt x="515" y="60"/>
                    <a:pt x="515" y="60"/>
                    <a:pt x="514" y="60"/>
                  </a:cubicBezTo>
                  <a:cubicBezTo>
                    <a:pt x="514" y="60"/>
                    <a:pt x="514" y="60"/>
                    <a:pt x="514" y="60"/>
                  </a:cubicBezTo>
                  <a:cubicBezTo>
                    <a:pt x="514" y="60"/>
                    <a:pt x="513" y="60"/>
                    <a:pt x="513" y="59"/>
                  </a:cubicBezTo>
                  <a:cubicBezTo>
                    <a:pt x="513" y="59"/>
                    <a:pt x="513" y="59"/>
                    <a:pt x="513" y="59"/>
                  </a:cubicBezTo>
                  <a:cubicBezTo>
                    <a:pt x="513" y="59"/>
                    <a:pt x="512" y="59"/>
                    <a:pt x="512" y="59"/>
                  </a:cubicBezTo>
                  <a:cubicBezTo>
                    <a:pt x="512" y="60"/>
                    <a:pt x="512" y="60"/>
                    <a:pt x="512" y="60"/>
                  </a:cubicBezTo>
                  <a:cubicBezTo>
                    <a:pt x="511" y="61"/>
                    <a:pt x="512" y="63"/>
                    <a:pt x="512" y="63"/>
                  </a:cubicBezTo>
                  <a:cubicBezTo>
                    <a:pt x="512" y="63"/>
                    <a:pt x="511" y="62"/>
                    <a:pt x="511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10" y="63"/>
                    <a:pt x="512" y="64"/>
                    <a:pt x="512" y="64"/>
                  </a:cubicBezTo>
                  <a:cubicBezTo>
                    <a:pt x="512" y="64"/>
                    <a:pt x="511" y="64"/>
                    <a:pt x="510" y="63"/>
                  </a:cubicBezTo>
                  <a:cubicBezTo>
                    <a:pt x="511" y="65"/>
                    <a:pt x="510" y="67"/>
                    <a:pt x="510" y="68"/>
                  </a:cubicBezTo>
                  <a:cubicBezTo>
                    <a:pt x="510" y="68"/>
                    <a:pt x="510" y="68"/>
                    <a:pt x="509" y="68"/>
                  </a:cubicBezTo>
                  <a:cubicBezTo>
                    <a:pt x="509" y="67"/>
                    <a:pt x="508" y="66"/>
                    <a:pt x="508" y="64"/>
                  </a:cubicBezTo>
                  <a:cubicBezTo>
                    <a:pt x="508" y="64"/>
                    <a:pt x="507" y="65"/>
                    <a:pt x="507" y="65"/>
                  </a:cubicBezTo>
                  <a:cubicBezTo>
                    <a:pt x="507" y="65"/>
                    <a:pt x="508" y="63"/>
                    <a:pt x="508" y="62"/>
                  </a:cubicBezTo>
                  <a:cubicBezTo>
                    <a:pt x="508" y="61"/>
                    <a:pt x="508" y="61"/>
                    <a:pt x="508" y="61"/>
                  </a:cubicBezTo>
                  <a:cubicBezTo>
                    <a:pt x="507" y="62"/>
                    <a:pt x="506" y="63"/>
                    <a:pt x="506" y="63"/>
                  </a:cubicBezTo>
                  <a:cubicBezTo>
                    <a:pt x="506" y="63"/>
                    <a:pt x="507" y="62"/>
                    <a:pt x="507" y="61"/>
                  </a:cubicBezTo>
                  <a:cubicBezTo>
                    <a:pt x="506" y="60"/>
                    <a:pt x="506" y="60"/>
                    <a:pt x="506" y="60"/>
                  </a:cubicBezTo>
                  <a:cubicBezTo>
                    <a:pt x="506" y="60"/>
                    <a:pt x="506" y="60"/>
                    <a:pt x="505" y="60"/>
                  </a:cubicBezTo>
                  <a:cubicBezTo>
                    <a:pt x="505" y="60"/>
                    <a:pt x="505" y="61"/>
                    <a:pt x="505" y="61"/>
                  </a:cubicBezTo>
                  <a:cubicBezTo>
                    <a:pt x="505" y="61"/>
                    <a:pt x="504" y="61"/>
                    <a:pt x="504" y="61"/>
                  </a:cubicBezTo>
                  <a:cubicBezTo>
                    <a:pt x="504" y="61"/>
                    <a:pt x="504" y="61"/>
                    <a:pt x="504" y="61"/>
                  </a:cubicBezTo>
                  <a:cubicBezTo>
                    <a:pt x="504" y="62"/>
                    <a:pt x="504" y="62"/>
                    <a:pt x="504" y="62"/>
                  </a:cubicBezTo>
                  <a:cubicBezTo>
                    <a:pt x="504" y="63"/>
                    <a:pt x="506" y="64"/>
                    <a:pt x="506" y="64"/>
                  </a:cubicBezTo>
                  <a:cubicBezTo>
                    <a:pt x="506" y="64"/>
                    <a:pt x="504" y="64"/>
                    <a:pt x="504" y="63"/>
                  </a:cubicBezTo>
                  <a:cubicBezTo>
                    <a:pt x="504" y="63"/>
                    <a:pt x="504" y="63"/>
                    <a:pt x="504" y="64"/>
                  </a:cubicBezTo>
                  <a:cubicBezTo>
                    <a:pt x="505" y="65"/>
                    <a:pt x="507" y="65"/>
                    <a:pt x="507" y="65"/>
                  </a:cubicBezTo>
                  <a:cubicBezTo>
                    <a:pt x="507" y="65"/>
                    <a:pt x="506" y="65"/>
                    <a:pt x="505" y="65"/>
                  </a:cubicBezTo>
                  <a:cubicBezTo>
                    <a:pt x="507" y="66"/>
                    <a:pt x="508" y="68"/>
                    <a:pt x="508" y="69"/>
                  </a:cubicBezTo>
                  <a:cubicBezTo>
                    <a:pt x="508" y="69"/>
                    <a:pt x="508" y="69"/>
                    <a:pt x="508" y="69"/>
                  </a:cubicBezTo>
                  <a:cubicBezTo>
                    <a:pt x="507" y="69"/>
                    <a:pt x="505" y="69"/>
                    <a:pt x="504" y="67"/>
                  </a:cubicBezTo>
                  <a:cubicBezTo>
                    <a:pt x="504" y="68"/>
                    <a:pt x="504" y="69"/>
                    <a:pt x="504" y="69"/>
                  </a:cubicBezTo>
                  <a:cubicBezTo>
                    <a:pt x="504" y="69"/>
                    <a:pt x="504" y="67"/>
                    <a:pt x="502" y="66"/>
                  </a:cubicBezTo>
                  <a:cubicBezTo>
                    <a:pt x="502" y="66"/>
                    <a:pt x="502" y="66"/>
                    <a:pt x="502" y="66"/>
                  </a:cubicBezTo>
                  <a:cubicBezTo>
                    <a:pt x="502" y="67"/>
                    <a:pt x="502" y="68"/>
                    <a:pt x="502" y="68"/>
                  </a:cubicBezTo>
                  <a:cubicBezTo>
                    <a:pt x="502" y="68"/>
                    <a:pt x="502" y="67"/>
                    <a:pt x="501" y="66"/>
                  </a:cubicBezTo>
                  <a:cubicBezTo>
                    <a:pt x="500" y="66"/>
                    <a:pt x="500" y="66"/>
                    <a:pt x="500" y="66"/>
                  </a:cubicBezTo>
                  <a:cubicBezTo>
                    <a:pt x="500" y="66"/>
                    <a:pt x="499" y="66"/>
                    <a:pt x="499" y="67"/>
                  </a:cubicBezTo>
                  <a:close/>
                  <a:moveTo>
                    <a:pt x="785" y="249"/>
                  </a:moveTo>
                  <a:cubicBezTo>
                    <a:pt x="785" y="249"/>
                    <a:pt x="785" y="249"/>
                    <a:pt x="786" y="249"/>
                  </a:cubicBezTo>
                  <a:cubicBezTo>
                    <a:pt x="786" y="249"/>
                    <a:pt x="785" y="250"/>
                    <a:pt x="785" y="250"/>
                  </a:cubicBezTo>
                  <a:cubicBezTo>
                    <a:pt x="785" y="250"/>
                    <a:pt x="785" y="250"/>
                    <a:pt x="785" y="250"/>
                  </a:cubicBezTo>
                  <a:cubicBezTo>
                    <a:pt x="785" y="250"/>
                    <a:pt x="785" y="250"/>
                    <a:pt x="785" y="250"/>
                  </a:cubicBezTo>
                  <a:cubicBezTo>
                    <a:pt x="785" y="250"/>
                    <a:pt x="785" y="250"/>
                    <a:pt x="786" y="250"/>
                  </a:cubicBezTo>
                  <a:cubicBezTo>
                    <a:pt x="786" y="250"/>
                    <a:pt x="787" y="250"/>
                    <a:pt x="787" y="250"/>
                  </a:cubicBezTo>
                  <a:cubicBezTo>
                    <a:pt x="787" y="250"/>
                    <a:pt x="786" y="250"/>
                    <a:pt x="786" y="251"/>
                  </a:cubicBezTo>
                  <a:cubicBezTo>
                    <a:pt x="786" y="251"/>
                    <a:pt x="786" y="251"/>
                    <a:pt x="786" y="251"/>
                  </a:cubicBezTo>
                  <a:cubicBezTo>
                    <a:pt x="787" y="251"/>
                    <a:pt x="787" y="250"/>
                    <a:pt x="787" y="250"/>
                  </a:cubicBezTo>
                  <a:cubicBezTo>
                    <a:pt x="787" y="250"/>
                    <a:pt x="787" y="251"/>
                    <a:pt x="787" y="251"/>
                  </a:cubicBezTo>
                  <a:cubicBezTo>
                    <a:pt x="788" y="251"/>
                    <a:pt x="788" y="251"/>
                    <a:pt x="789" y="251"/>
                  </a:cubicBezTo>
                  <a:cubicBezTo>
                    <a:pt x="789" y="251"/>
                    <a:pt x="789" y="251"/>
                    <a:pt x="789" y="251"/>
                  </a:cubicBezTo>
                  <a:cubicBezTo>
                    <a:pt x="788" y="251"/>
                    <a:pt x="788" y="252"/>
                    <a:pt x="787" y="252"/>
                  </a:cubicBezTo>
                  <a:cubicBezTo>
                    <a:pt x="787" y="252"/>
                    <a:pt x="788" y="252"/>
                    <a:pt x="788" y="252"/>
                  </a:cubicBezTo>
                  <a:cubicBezTo>
                    <a:pt x="788" y="252"/>
                    <a:pt x="787" y="252"/>
                    <a:pt x="786" y="252"/>
                  </a:cubicBezTo>
                  <a:cubicBezTo>
                    <a:pt x="786" y="252"/>
                    <a:pt x="786" y="252"/>
                    <a:pt x="786" y="252"/>
                  </a:cubicBezTo>
                  <a:cubicBezTo>
                    <a:pt x="787" y="252"/>
                    <a:pt x="787" y="252"/>
                    <a:pt x="787" y="252"/>
                  </a:cubicBezTo>
                  <a:cubicBezTo>
                    <a:pt x="787" y="252"/>
                    <a:pt x="786" y="252"/>
                    <a:pt x="786" y="252"/>
                  </a:cubicBezTo>
                  <a:cubicBezTo>
                    <a:pt x="786" y="252"/>
                    <a:pt x="786" y="252"/>
                    <a:pt x="786" y="252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6" y="253"/>
                    <a:pt x="786" y="253"/>
                    <a:pt x="786" y="253"/>
                  </a:cubicBezTo>
                  <a:cubicBezTo>
                    <a:pt x="787" y="253"/>
                    <a:pt x="787" y="252"/>
                    <a:pt x="787" y="252"/>
                  </a:cubicBezTo>
                  <a:cubicBezTo>
                    <a:pt x="787" y="252"/>
                    <a:pt x="787" y="253"/>
                    <a:pt x="787" y="253"/>
                  </a:cubicBezTo>
                  <a:cubicBezTo>
                    <a:pt x="787" y="253"/>
                    <a:pt x="787" y="253"/>
                    <a:pt x="787" y="253"/>
                  </a:cubicBezTo>
                  <a:cubicBezTo>
                    <a:pt x="788" y="253"/>
                    <a:pt x="788" y="252"/>
                    <a:pt x="788" y="252"/>
                  </a:cubicBezTo>
                  <a:cubicBezTo>
                    <a:pt x="788" y="252"/>
                    <a:pt x="788" y="253"/>
                    <a:pt x="788" y="253"/>
                  </a:cubicBezTo>
                  <a:cubicBezTo>
                    <a:pt x="788" y="252"/>
                    <a:pt x="789" y="252"/>
                    <a:pt x="789" y="252"/>
                  </a:cubicBezTo>
                  <a:cubicBezTo>
                    <a:pt x="789" y="252"/>
                    <a:pt x="789" y="252"/>
                    <a:pt x="789" y="252"/>
                  </a:cubicBezTo>
                  <a:cubicBezTo>
                    <a:pt x="789" y="252"/>
                    <a:pt x="789" y="253"/>
                    <a:pt x="789" y="253"/>
                  </a:cubicBezTo>
                  <a:cubicBezTo>
                    <a:pt x="789" y="253"/>
                    <a:pt x="789" y="253"/>
                    <a:pt x="789" y="253"/>
                  </a:cubicBezTo>
                  <a:cubicBezTo>
                    <a:pt x="789" y="253"/>
                    <a:pt x="788" y="253"/>
                    <a:pt x="788" y="254"/>
                  </a:cubicBezTo>
                  <a:cubicBezTo>
                    <a:pt x="788" y="254"/>
                    <a:pt x="788" y="254"/>
                    <a:pt x="788" y="254"/>
                  </a:cubicBezTo>
                  <a:cubicBezTo>
                    <a:pt x="788" y="254"/>
                    <a:pt x="789" y="254"/>
                    <a:pt x="789" y="254"/>
                  </a:cubicBezTo>
                  <a:cubicBezTo>
                    <a:pt x="789" y="254"/>
                    <a:pt x="788" y="254"/>
                    <a:pt x="788" y="255"/>
                  </a:cubicBezTo>
                  <a:cubicBezTo>
                    <a:pt x="788" y="255"/>
                    <a:pt x="788" y="255"/>
                    <a:pt x="788" y="255"/>
                  </a:cubicBezTo>
                  <a:cubicBezTo>
                    <a:pt x="788" y="255"/>
                    <a:pt x="788" y="255"/>
                    <a:pt x="788" y="255"/>
                  </a:cubicBezTo>
                  <a:cubicBezTo>
                    <a:pt x="788" y="255"/>
                    <a:pt x="788" y="255"/>
                    <a:pt x="788" y="255"/>
                  </a:cubicBezTo>
                  <a:cubicBezTo>
                    <a:pt x="788" y="255"/>
                    <a:pt x="789" y="255"/>
                    <a:pt x="789" y="255"/>
                  </a:cubicBezTo>
                  <a:cubicBezTo>
                    <a:pt x="789" y="255"/>
                    <a:pt x="789" y="255"/>
                    <a:pt x="789" y="255"/>
                  </a:cubicBezTo>
                  <a:cubicBezTo>
                    <a:pt x="789" y="255"/>
                    <a:pt x="789" y="255"/>
                    <a:pt x="789" y="255"/>
                  </a:cubicBezTo>
                  <a:cubicBezTo>
                    <a:pt x="789" y="255"/>
                    <a:pt x="789" y="255"/>
                    <a:pt x="789" y="255"/>
                  </a:cubicBezTo>
                  <a:cubicBezTo>
                    <a:pt x="789" y="255"/>
                    <a:pt x="789" y="254"/>
                    <a:pt x="789" y="254"/>
                  </a:cubicBezTo>
                  <a:cubicBezTo>
                    <a:pt x="789" y="254"/>
                    <a:pt x="790" y="254"/>
                    <a:pt x="790" y="255"/>
                  </a:cubicBezTo>
                  <a:cubicBezTo>
                    <a:pt x="790" y="255"/>
                    <a:pt x="790" y="255"/>
                    <a:pt x="790" y="255"/>
                  </a:cubicBezTo>
                  <a:cubicBezTo>
                    <a:pt x="790" y="254"/>
                    <a:pt x="789" y="253"/>
                    <a:pt x="789" y="253"/>
                  </a:cubicBezTo>
                  <a:cubicBezTo>
                    <a:pt x="789" y="253"/>
                    <a:pt x="790" y="253"/>
                    <a:pt x="790" y="254"/>
                  </a:cubicBezTo>
                  <a:cubicBezTo>
                    <a:pt x="790" y="253"/>
                    <a:pt x="790" y="252"/>
                    <a:pt x="790" y="252"/>
                  </a:cubicBezTo>
                  <a:cubicBezTo>
                    <a:pt x="790" y="252"/>
                    <a:pt x="790" y="252"/>
                    <a:pt x="790" y="252"/>
                  </a:cubicBezTo>
                  <a:cubicBezTo>
                    <a:pt x="790" y="252"/>
                    <a:pt x="791" y="253"/>
                    <a:pt x="791" y="254"/>
                  </a:cubicBezTo>
                  <a:cubicBezTo>
                    <a:pt x="791" y="253"/>
                    <a:pt x="791" y="253"/>
                    <a:pt x="791" y="253"/>
                  </a:cubicBezTo>
                  <a:cubicBezTo>
                    <a:pt x="791" y="253"/>
                    <a:pt x="791" y="254"/>
                    <a:pt x="791" y="254"/>
                  </a:cubicBezTo>
                  <a:cubicBezTo>
                    <a:pt x="791" y="254"/>
                    <a:pt x="791" y="255"/>
                    <a:pt x="791" y="255"/>
                  </a:cubicBezTo>
                  <a:cubicBezTo>
                    <a:pt x="791" y="254"/>
                    <a:pt x="791" y="254"/>
                    <a:pt x="791" y="254"/>
                  </a:cubicBezTo>
                  <a:cubicBezTo>
                    <a:pt x="791" y="254"/>
                    <a:pt x="791" y="254"/>
                    <a:pt x="791" y="255"/>
                  </a:cubicBezTo>
                  <a:cubicBezTo>
                    <a:pt x="791" y="255"/>
                    <a:pt x="791" y="255"/>
                    <a:pt x="792" y="255"/>
                  </a:cubicBezTo>
                  <a:cubicBezTo>
                    <a:pt x="792" y="255"/>
                    <a:pt x="792" y="255"/>
                    <a:pt x="792" y="255"/>
                  </a:cubicBezTo>
                  <a:cubicBezTo>
                    <a:pt x="792" y="255"/>
                    <a:pt x="792" y="255"/>
                    <a:pt x="792" y="255"/>
                  </a:cubicBezTo>
                  <a:cubicBezTo>
                    <a:pt x="792" y="255"/>
                    <a:pt x="792" y="255"/>
                    <a:pt x="792" y="255"/>
                  </a:cubicBezTo>
                  <a:cubicBezTo>
                    <a:pt x="793" y="255"/>
                    <a:pt x="793" y="255"/>
                    <a:pt x="793" y="254"/>
                  </a:cubicBezTo>
                  <a:cubicBezTo>
                    <a:pt x="793" y="254"/>
                    <a:pt x="793" y="254"/>
                    <a:pt x="793" y="254"/>
                  </a:cubicBezTo>
                  <a:cubicBezTo>
                    <a:pt x="792" y="254"/>
                    <a:pt x="792" y="254"/>
                    <a:pt x="792" y="254"/>
                  </a:cubicBezTo>
                  <a:cubicBezTo>
                    <a:pt x="792" y="254"/>
                    <a:pt x="792" y="254"/>
                    <a:pt x="793" y="254"/>
                  </a:cubicBezTo>
                  <a:cubicBezTo>
                    <a:pt x="793" y="254"/>
                    <a:pt x="793" y="254"/>
                    <a:pt x="793" y="254"/>
                  </a:cubicBezTo>
                  <a:cubicBezTo>
                    <a:pt x="792" y="253"/>
                    <a:pt x="791" y="253"/>
                    <a:pt x="791" y="253"/>
                  </a:cubicBezTo>
                  <a:cubicBezTo>
                    <a:pt x="791" y="253"/>
                    <a:pt x="792" y="253"/>
                    <a:pt x="792" y="253"/>
                  </a:cubicBezTo>
                  <a:cubicBezTo>
                    <a:pt x="791" y="253"/>
                    <a:pt x="791" y="252"/>
                    <a:pt x="791" y="251"/>
                  </a:cubicBezTo>
                  <a:cubicBezTo>
                    <a:pt x="791" y="251"/>
                    <a:pt x="791" y="251"/>
                    <a:pt x="791" y="251"/>
                  </a:cubicBezTo>
                  <a:cubicBezTo>
                    <a:pt x="791" y="251"/>
                    <a:pt x="792" y="252"/>
                    <a:pt x="792" y="252"/>
                  </a:cubicBezTo>
                  <a:cubicBezTo>
                    <a:pt x="792" y="252"/>
                    <a:pt x="792" y="251"/>
                    <a:pt x="792" y="251"/>
                  </a:cubicBezTo>
                  <a:cubicBezTo>
                    <a:pt x="792" y="251"/>
                    <a:pt x="793" y="252"/>
                    <a:pt x="793" y="253"/>
                  </a:cubicBezTo>
                  <a:cubicBezTo>
                    <a:pt x="793" y="253"/>
                    <a:pt x="793" y="253"/>
                    <a:pt x="793" y="253"/>
                  </a:cubicBezTo>
                  <a:cubicBezTo>
                    <a:pt x="793" y="252"/>
                    <a:pt x="793" y="252"/>
                    <a:pt x="793" y="252"/>
                  </a:cubicBezTo>
                  <a:cubicBezTo>
                    <a:pt x="793" y="252"/>
                    <a:pt x="793" y="252"/>
                    <a:pt x="794" y="253"/>
                  </a:cubicBezTo>
                  <a:cubicBezTo>
                    <a:pt x="794" y="253"/>
                    <a:pt x="794" y="253"/>
                    <a:pt x="794" y="253"/>
                  </a:cubicBezTo>
                  <a:cubicBezTo>
                    <a:pt x="794" y="253"/>
                    <a:pt x="794" y="252"/>
                    <a:pt x="794" y="252"/>
                  </a:cubicBezTo>
                  <a:cubicBezTo>
                    <a:pt x="794" y="252"/>
                    <a:pt x="794" y="252"/>
                    <a:pt x="794" y="252"/>
                  </a:cubicBezTo>
                  <a:cubicBezTo>
                    <a:pt x="794" y="252"/>
                    <a:pt x="794" y="252"/>
                    <a:pt x="794" y="252"/>
                  </a:cubicBezTo>
                  <a:cubicBezTo>
                    <a:pt x="794" y="252"/>
                    <a:pt x="795" y="252"/>
                    <a:pt x="795" y="252"/>
                  </a:cubicBezTo>
                  <a:cubicBezTo>
                    <a:pt x="795" y="252"/>
                    <a:pt x="794" y="252"/>
                    <a:pt x="794" y="251"/>
                  </a:cubicBezTo>
                  <a:cubicBezTo>
                    <a:pt x="794" y="251"/>
                    <a:pt x="794" y="251"/>
                    <a:pt x="794" y="251"/>
                  </a:cubicBezTo>
                  <a:cubicBezTo>
                    <a:pt x="794" y="251"/>
                    <a:pt x="793" y="252"/>
                    <a:pt x="793" y="252"/>
                  </a:cubicBezTo>
                  <a:cubicBezTo>
                    <a:pt x="793" y="252"/>
                    <a:pt x="794" y="251"/>
                    <a:pt x="794" y="251"/>
                  </a:cubicBezTo>
                  <a:cubicBezTo>
                    <a:pt x="794" y="251"/>
                    <a:pt x="794" y="251"/>
                    <a:pt x="794" y="251"/>
                  </a:cubicBezTo>
                  <a:cubicBezTo>
                    <a:pt x="793" y="251"/>
                    <a:pt x="792" y="251"/>
                    <a:pt x="792" y="251"/>
                  </a:cubicBezTo>
                  <a:cubicBezTo>
                    <a:pt x="792" y="251"/>
                    <a:pt x="793" y="251"/>
                    <a:pt x="793" y="251"/>
                  </a:cubicBezTo>
                  <a:cubicBezTo>
                    <a:pt x="792" y="251"/>
                    <a:pt x="791" y="251"/>
                    <a:pt x="791" y="251"/>
                  </a:cubicBezTo>
                  <a:cubicBezTo>
                    <a:pt x="791" y="251"/>
                    <a:pt x="791" y="251"/>
                    <a:pt x="791" y="250"/>
                  </a:cubicBezTo>
                  <a:cubicBezTo>
                    <a:pt x="791" y="250"/>
                    <a:pt x="792" y="250"/>
                    <a:pt x="793" y="250"/>
                  </a:cubicBezTo>
                  <a:cubicBezTo>
                    <a:pt x="792" y="250"/>
                    <a:pt x="792" y="250"/>
                    <a:pt x="792" y="250"/>
                  </a:cubicBezTo>
                  <a:cubicBezTo>
                    <a:pt x="792" y="250"/>
                    <a:pt x="793" y="250"/>
                    <a:pt x="794" y="250"/>
                  </a:cubicBezTo>
                  <a:cubicBezTo>
                    <a:pt x="794" y="250"/>
                    <a:pt x="794" y="250"/>
                    <a:pt x="794" y="250"/>
                  </a:cubicBezTo>
                  <a:cubicBezTo>
                    <a:pt x="793" y="250"/>
                    <a:pt x="793" y="249"/>
                    <a:pt x="793" y="249"/>
                  </a:cubicBezTo>
                  <a:cubicBezTo>
                    <a:pt x="793" y="249"/>
                    <a:pt x="793" y="249"/>
                    <a:pt x="794" y="249"/>
                  </a:cubicBezTo>
                  <a:cubicBezTo>
                    <a:pt x="794" y="249"/>
                    <a:pt x="794" y="249"/>
                    <a:pt x="794" y="249"/>
                  </a:cubicBezTo>
                  <a:cubicBezTo>
                    <a:pt x="794" y="249"/>
                    <a:pt x="794" y="249"/>
                    <a:pt x="794" y="249"/>
                  </a:cubicBezTo>
                  <a:cubicBezTo>
                    <a:pt x="794" y="249"/>
                    <a:pt x="794" y="249"/>
                    <a:pt x="794" y="249"/>
                  </a:cubicBezTo>
                  <a:cubicBezTo>
                    <a:pt x="794" y="248"/>
                    <a:pt x="794" y="248"/>
                    <a:pt x="794" y="248"/>
                  </a:cubicBezTo>
                  <a:cubicBezTo>
                    <a:pt x="794" y="248"/>
                    <a:pt x="794" y="248"/>
                    <a:pt x="794" y="248"/>
                  </a:cubicBezTo>
                  <a:cubicBezTo>
                    <a:pt x="793" y="248"/>
                    <a:pt x="793" y="248"/>
                    <a:pt x="793" y="248"/>
                  </a:cubicBezTo>
                  <a:cubicBezTo>
                    <a:pt x="793" y="248"/>
                    <a:pt x="793" y="249"/>
                    <a:pt x="793" y="249"/>
                  </a:cubicBezTo>
                  <a:cubicBezTo>
                    <a:pt x="793" y="249"/>
                    <a:pt x="793" y="248"/>
                    <a:pt x="793" y="248"/>
                  </a:cubicBezTo>
                  <a:cubicBezTo>
                    <a:pt x="793" y="248"/>
                    <a:pt x="793" y="248"/>
                    <a:pt x="793" y="248"/>
                  </a:cubicBezTo>
                  <a:cubicBezTo>
                    <a:pt x="792" y="249"/>
                    <a:pt x="792" y="249"/>
                    <a:pt x="792" y="249"/>
                  </a:cubicBezTo>
                  <a:cubicBezTo>
                    <a:pt x="792" y="249"/>
                    <a:pt x="792" y="249"/>
                    <a:pt x="792" y="249"/>
                  </a:cubicBezTo>
                  <a:cubicBezTo>
                    <a:pt x="792" y="249"/>
                    <a:pt x="791" y="250"/>
                    <a:pt x="791" y="250"/>
                  </a:cubicBezTo>
                  <a:cubicBezTo>
                    <a:pt x="791" y="250"/>
                    <a:pt x="790" y="250"/>
                    <a:pt x="790" y="250"/>
                  </a:cubicBezTo>
                  <a:cubicBezTo>
                    <a:pt x="790" y="249"/>
                    <a:pt x="791" y="249"/>
                    <a:pt x="791" y="248"/>
                  </a:cubicBezTo>
                  <a:cubicBezTo>
                    <a:pt x="791" y="248"/>
                    <a:pt x="791" y="248"/>
                    <a:pt x="791" y="248"/>
                  </a:cubicBezTo>
                  <a:cubicBezTo>
                    <a:pt x="791" y="248"/>
                    <a:pt x="791" y="248"/>
                    <a:pt x="792" y="247"/>
                  </a:cubicBezTo>
                  <a:cubicBezTo>
                    <a:pt x="792" y="247"/>
                    <a:pt x="792" y="247"/>
                    <a:pt x="792" y="247"/>
                  </a:cubicBezTo>
                  <a:cubicBezTo>
                    <a:pt x="791" y="248"/>
                    <a:pt x="791" y="248"/>
                    <a:pt x="791" y="248"/>
                  </a:cubicBezTo>
                  <a:cubicBezTo>
                    <a:pt x="791" y="248"/>
                    <a:pt x="791" y="247"/>
                    <a:pt x="792" y="247"/>
                  </a:cubicBezTo>
                  <a:cubicBezTo>
                    <a:pt x="792" y="247"/>
                    <a:pt x="792" y="247"/>
                    <a:pt x="792" y="247"/>
                  </a:cubicBezTo>
                  <a:cubicBezTo>
                    <a:pt x="792" y="246"/>
                    <a:pt x="792" y="246"/>
                    <a:pt x="792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1" y="246"/>
                    <a:pt x="791" y="246"/>
                  </a:cubicBezTo>
                  <a:cubicBezTo>
                    <a:pt x="791" y="246"/>
                    <a:pt x="790" y="246"/>
                    <a:pt x="790" y="246"/>
                  </a:cubicBezTo>
                  <a:cubicBezTo>
                    <a:pt x="790" y="247"/>
                    <a:pt x="791" y="248"/>
                    <a:pt x="791" y="248"/>
                  </a:cubicBezTo>
                  <a:cubicBezTo>
                    <a:pt x="791" y="248"/>
                    <a:pt x="790" y="247"/>
                    <a:pt x="790" y="247"/>
                  </a:cubicBezTo>
                  <a:cubicBezTo>
                    <a:pt x="790" y="247"/>
                    <a:pt x="790" y="247"/>
                    <a:pt x="790" y="247"/>
                  </a:cubicBezTo>
                  <a:cubicBezTo>
                    <a:pt x="790" y="248"/>
                    <a:pt x="790" y="248"/>
                    <a:pt x="790" y="248"/>
                  </a:cubicBezTo>
                  <a:cubicBezTo>
                    <a:pt x="790" y="248"/>
                    <a:pt x="790" y="248"/>
                    <a:pt x="790" y="248"/>
                  </a:cubicBezTo>
                  <a:cubicBezTo>
                    <a:pt x="790" y="248"/>
                    <a:pt x="790" y="249"/>
                    <a:pt x="790" y="250"/>
                  </a:cubicBezTo>
                  <a:cubicBezTo>
                    <a:pt x="790" y="250"/>
                    <a:pt x="790" y="250"/>
                    <a:pt x="790" y="250"/>
                  </a:cubicBezTo>
                  <a:cubicBezTo>
                    <a:pt x="789" y="249"/>
                    <a:pt x="789" y="249"/>
                    <a:pt x="789" y="248"/>
                  </a:cubicBezTo>
                  <a:cubicBezTo>
                    <a:pt x="789" y="248"/>
                    <a:pt x="789" y="248"/>
                    <a:pt x="789" y="248"/>
                  </a:cubicBezTo>
                  <a:cubicBezTo>
                    <a:pt x="789" y="248"/>
                    <a:pt x="789" y="248"/>
                    <a:pt x="789" y="247"/>
                  </a:cubicBezTo>
                  <a:cubicBezTo>
                    <a:pt x="789" y="247"/>
                    <a:pt x="789" y="247"/>
                    <a:pt x="789" y="247"/>
                  </a:cubicBezTo>
                  <a:cubicBezTo>
                    <a:pt x="789" y="247"/>
                    <a:pt x="788" y="248"/>
                    <a:pt x="788" y="248"/>
                  </a:cubicBezTo>
                  <a:cubicBezTo>
                    <a:pt x="788" y="248"/>
                    <a:pt x="789" y="247"/>
                    <a:pt x="788" y="247"/>
                  </a:cubicBezTo>
                  <a:cubicBezTo>
                    <a:pt x="788" y="247"/>
                    <a:pt x="788" y="247"/>
                    <a:pt x="788" y="247"/>
                  </a:cubicBezTo>
                  <a:cubicBezTo>
                    <a:pt x="788" y="247"/>
                    <a:pt x="788" y="246"/>
                    <a:pt x="788" y="246"/>
                  </a:cubicBezTo>
                  <a:cubicBezTo>
                    <a:pt x="788" y="247"/>
                    <a:pt x="788" y="247"/>
                    <a:pt x="788" y="247"/>
                  </a:cubicBezTo>
                  <a:cubicBezTo>
                    <a:pt x="788" y="247"/>
                    <a:pt x="787" y="247"/>
                    <a:pt x="787" y="247"/>
                  </a:cubicBezTo>
                  <a:cubicBezTo>
                    <a:pt x="787" y="247"/>
                    <a:pt x="787" y="247"/>
                    <a:pt x="787" y="247"/>
                  </a:cubicBezTo>
                  <a:cubicBezTo>
                    <a:pt x="787" y="247"/>
                    <a:pt x="787" y="247"/>
                    <a:pt x="787" y="247"/>
                  </a:cubicBezTo>
                  <a:cubicBezTo>
                    <a:pt x="788" y="248"/>
                    <a:pt x="788" y="248"/>
                    <a:pt x="788" y="248"/>
                  </a:cubicBezTo>
                  <a:cubicBezTo>
                    <a:pt x="788" y="248"/>
                    <a:pt x="788" y="248"/>
                    <a:pt x="787" y="248"/>
                  </a:cubicBezTo>
                  <a:cubicBezTo>
                    <a:pt x="787" y="248"/>
                    <a:pt x="787" y="248"/>
                    <a:pt x="787" y="248"/>
                  </a:cubicBezTo>
                  <a:cubicBezTo>
                    <a:pt x="788" y="249"/>
                    <a:pt x="788" y="249"/>
                    <a:pt x="788" y="249"/>
                  </a:cubicBezTo>
                  <a:cubicBezTo>
                    <a:pt x="788" y="249"/>
                    <a:pt x="788" y="249"/>
                    <a:pt x="788" y="249"/>
                  </a:cubicBezTo>
                  <a:cubicBezTo>
                    <a:pt x="788" y="249"/>
                    <a:pt x="789" y="250"/>
                    <a:pt x="789" y="250"/>
                  </a:cubicBezTo>
                  <a:cubicBezTo>
                    <a:pt x="789" y="250"/>
                    <a:pt x="789" y="250"/>
                    <a:pt x="789" y="250"/>
                  </a:cubicBezTo>
                  <a:cubicBezTo>
                    <a:pt x="788" y="250"/>
                    <a:pt x="788" y="250"/>
                    <a:pt x="787" y="249"/>
                  </a:cubicBezTo>
                  <a:cubicBezTo>
                    <a:pt x="787" y="250"/>
                    <a:pt x="787" y="250"/>
                    <a:pt x="787" y="250"/>
                  </a:cubicBezTo>
                  <a:cubicBezTo>
                    <a:pt x="787" y="250"/>
                    <a:pt x="787" y="249"/>
                    <a:pt x="787" y="249"/>
                  </a:cubicBezTo>
                  <a:cubicBezTo>
                    <a:pt x="787" y="249"/>
                    <a:pt x="786" y="249"/>
                    <a:pt x="786" y="249"/>
                  </a:cubicBezTo>
                  <a:cubicBezTo>
                    <a:pt x="787" y="249"/>
                    <a:pt x="787" y="250"/>
                    <a:pt x="787" y="250"/>
                  </a:cubicBezTo>
                  <a:cubicBezTo>
                    <a:pt x="787" y="250"/>
                    <a:pt x="787" y="249"/>
                    <a:pt x="786" y="249"/>
                  </a:cubicBezTo>
                  <a:cubicBezTo>
                    <a:pt x="786" y="249"/>
                    <a:pt x="786" y="249"/>
                    <a:pt x="786" y="249"/>
                  </a:cubicBezTo>
                  <a:cubicBezTo>
                    <a:pt x="786" y="249"/>
                    <a:pt x="785" y="249"/>
                    <a:pt x="785" y="249"/>
                  </a:cubicBezTo>
                  <a:close/>
                  <a:moveTo>
                    <a:pt x="733" y="307"/>
                  </a:move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7"/>
                    <a:pt x="733" y="307"/>
                  </a:cubicBezTo>
                  <a:cubicBezTo>
                    <a:pt x="733" y="307"/>
                    <a:pt x="733" y="308"/>
                    <a:pt x="733" y="308"/>
                  </a:cubicBezTo>
                  <a:cubicBezTo>
                    <a:pt x="734" y="308"/>
                    <a:pt x="734" y="307"/>
                    <a:pt x="734" y="307"/>
                  </a:cubicBezTo>
                  <a:cubicBezTo>
                    <a:pt x="734" y="307"/>
                    <a:pt x="734" y="308"/>
                    <a:pt x="734" y="308"/>
                  </a:cubicBezTo>
                  <a:cubicBezTo>
                    <a:pt x="734" y="308"/>
                    <a:pt x="734" y="308"/>
                    <a:pt x="734" y="308"/>
                  </a:cubicBezTo>
                  <a:cubicBezTo>
                    <a:pt x="735" y="308"/>
                    <a:pt x="735" y="308"/>
                    <a:pt x="735" y="308"/>
                  </a:cubicBezTo>
                  <a:cubicBezTo>
                    <a:pt x="735" y="308"/>
                    <a:pt x="735" y="308"/>
                    <a:pt x="735" y="308"/>
                  </a:cubicBezTo>
                  <a:cubicBezTo>
                    <a:pt x="735" y="308"/>
                    <a:pt x="736" y="308"/>
                    <a:pt x="737" y="308"/>
                  </a:cubicBezTo>
                  <a:cubicBezTo>
                    <a:pt x="737" y="308"/>
                    <a:pt x="737" y="308"/>
                    <a:pt x="737" y="308"/>
                  </a:cubicBezTo>
                  <a:cubicBezTo>
                    <a:pt x="736" y="309"/>
                    <a:pt x="736" y="309"/>
                    <a:pt x="735" y="309"/>
                  </a:cubicBezTo>
                  <a:cubicBezTo>
                    <a:pt x="735" y="309"/>
                    <a:pt x="735" y="309"/>
                    <a:pt x="735" y="309"/>
                  </a:cubicBezTo>
                  <a:cubicBezTo>
                    <a:pt x="735" y="309"/>
                    <a:pt x="735" y="309"/>
                    <a:pt x="734" y="309"/>
                  </a:cubicBezTo>
                  <a:cubicBezTo>
                    <a:pt x="734" y="309"/>
                    <a:pt x="734" y="309"/>
                    <a:pt x="734" y="309"/>
                  </a:cubicBezTo>
                  <a:cubicBezTo>
                    <a:pt x="734" y="309"/>
                    <a:pt x="735" y="310"/>
                    <a:pt x="735" y="310"/>
                  </a:cubicBezTo>
                  <a:cubicBezTo>
                    <a:pt x="735" y="310"/>
                    <a:pt x="734" y="309"/>
                    <a:pt x="734" y="310"/>
                  </a:cubicBezTo>
                  <a:cubicBezTo>
                    <a:pt x="734" y="310"/>
                    <a:pt x="734" y="310"/>
                    <a:pt x="734" y="310"/>
                  </a:cubicBezTo>
                  <a:cubicBezTo>
                    <a:pt x="733" y="310"/>
                    <a:pt x="733" y="310"/>
                    <a:pt x="733" y="310"/>
                  </a:cubicBezTo>
                  <a:cubicBezTo>
                    <a:pt x="734" y="310"/>
                    <a:pt x="734" y="310"/>
                    <a:pt x="734" y="310"/>
                  </a:cubicBezTo>
                  <a:cubicBezTo>
                    <a:pt x="734" y="310"/>
                    <a:pt x="734" y="311"/>
                    <a:pt x="734" y="311"/>
                  </a:cubicBezTo>
                  <a:cubicBezTo>
                    <a:pt x="734" y="311"/>
                    <a:pt x="734" y="311"/>
                    <a:pt x="734" y="311"/>
                  </a:cubicBezTo>
                  <a:cubicBezTo>
                    <a:pt x="734" y="311"/>
                    <a:pt x="734" y="311"/>
                    <a:pt x="734" y="311"/>
                  </a:cubicBezTo>
                  <a:cubicBezTo>
                    <a:pt x="735" y="310"/>
                    <a:pt x="735" y="310"/>
                    <a:pt x="735" y="310"/>
                  </a:cubicBezTo>
                  <a:cubicBezTo>
                    <a:pt x="735" y="310"/>
                    <a:pt x="735" y="310"/>
                    <a:pt x="735" y="311"/>
                  </a:cubicBezTo>
                  <a:cubicBezTo>
                    <a:pt x="735" y="311"/>
                    <a:pt x="735" y="311"/>
                    <a:pt x="735" y="311"/>
                  </a:cubicBezTo>
                  <a:cubicBezTo>
                    <a:pt x="735" y="310"/>
                    <a:pt x="736" y="310"/>
                    <a:pt x="736" y="310"/>
                  </a:cubicBezTo>
                  <a:cubicBezTo>
                    <a:pt x="736" y="310"/>
                    <a:pt x="736" y="310"/>
                    <a:pt x="736" y="310"/>
                  </a:cubicBezTo>
                  <a:cubicBezTo>
                    <a:pt x="736" y="310"/>
                    <a:pt x="737" y="309"/>
                    <a:pt x="737" y="309"/>
                  </a:cubicBezTo>
                  <a:cubicBezTo>
                    <a:pt x="737" y="309"/>
                    <a:pt x="737" y="309"/>
                    <a:pt x="737" y="309"/>
                  </a:cubicBezTo>
                  <a:cubicBezTo>
                    <a:pt x="737" y="310"/>
                    <a:pt x="737" y="310"/>
                    <a:pt x="736" y="311"/>
                  </a:cubicBezTo>
                  <a:cubicBezTo>
                    <a:pt x="737" y="311"/>
                    <a:pt x="737" y="311"/>
                    <a:pt x="737" y="311"/>
                  </a:cubicBezTo>
                  <a:cubicBezTo>
                    <a:pt x="737" y="311"/>
                    <a:pt x="736" y="311"/>
                    <a:pt x="736" y="311"/>
                  </a:cubicBezTo>
                  <a:cubicBezTo>
                    <a:pt x="736" y="311"/>
                    <a:pt x="736" y="312"/>
                    <a:pt x="736" y="312"/>
                  </a:cubicBezTo>
                  <a:cubicBezTo>
                    <a:pt x="736" y="311"/>
                    <a:pt x="737" y="311"/>
                    <a:pt x="737" y="311"/>
                  </a:cubicBezTo>
                  <a:cubicBezTo>
                    <a:pt x="737" y="311"/>
                    <a:pt x="736" y="312"/>
                    <a:pt x="736" y="312"/>
                  </a:cubicBezTo>
                  <a:cubicBezTo>
                    <a:pt x="736" y="312"/>
                    <a:pt x="736" y="312"/>
                    <a:pt x="736" y="312"/>
                  </a:cubicBezTo>
                  <a:cubicBezTo>
                    <a:pt x="736" y="312"/>
                    <a:pt x="736" y="313"/>
                    <a:pt x="736" y="313"/>
                  </a:cubicBezTo>
                  <a:cubicBezTo>
                    <a:pt x="736" y="313"/>
                    <a:pt x="736" y="313"/>
                    <a:pt x="736" y="313"/>
                  </a:cubicBezTo>
                  <a:cubicBezTo>
                    <a:pt x="736" y="312"/>
                    <a:pt x="737" y="313"/>
                    <a:pt x="737" y="313"/>
                  </a:cubicBezTo>
                  <a:cubicBezTo>
                    <a:pt x="737" y="313"/>
                    <a:pt x="737" y="313"/>
                    <a:pt x="737" y="313"/>
                  </a:cubicBezTo>
                  <a:cubicBezTo>
                    <a:pt x="737" y="313"/>
                    <a:pt x="737" y="313"/>
                    <a:pt x="737" y="313"/>
                  </a:cubicBezTo>
                  <a:cubicBezTo>
                    <a:pt x="737" y="313"/>
                    <a:pt x="737" y="313"/>
                    <a:pt x="737" y="312"/>
                  </a:cubicBezTo>
                  <a:cubicBezTo>
                    <a:pt x="737" y="312"/>
                    <a:pt x="737" y="311"/>
                    <a:pt x="737" y="311"/>
                  </a:cubicBezTo>
                  <a:cubicBezTo>
                    <a:pt x="737" y="311"/>
                    <a:pt x="737" y="312"/>
                    <a:pt x="738" y="312"/>
                  </a:cubicBezTo>
                  <a:cubicBezTo>
                    <a:pt x="738" y="312"/>
                    <a:pt x="738" y="312"/>
                    <a:pt x="738" y="312"/>
                  </a:cubicBezTo>
                  <a:cubicBezTo>
                    <a:pt x="738" y="311"/>
                    <a:pt x="737" y="311"/>
                    <a:pt x="737" y="311"/>
                  </a:cubicBezTo>
                  <a:cubicBezTo>
                    <a:pt x="737" y="311"/>
                    <a:pt x="737" y="311"/>
                    <a:pt x="738" y="311"/>
                  </a:cubicBezTo>
                  <a:cubicBezTo>
                    <a:pt x="737" y="310"/>
                    <a:pt x="738" y="310"/>
                    <a:pt x="738" y="309"/>
                  </a:cubicBezTo>
                  <a:cubicBezTo>
                    <a:pt x="738" y="309"/>
                    <a:pt x="738" y="309"/>
                    <a:pt x="738" y="309"/>
                  </a:cubicBezTo>
                  <a:cubicBezTo>
                    <a:pt x="738" y="310"/>
                    <a:pt x="739" y="310"/>
                    <a:pt x="739" y="311"/>
                  </a:cubicBezTo>
                  <a:cubicBezTo>
                    <a:pt x="739" y="311"/>
                    <a:pt x="739" y="310"/>
                    <a:pt x="739" y="310"/>
                  </a:cubicBezTo>
                  <a:cubicBezTo>
                    <a:pt x="739" y="310"/>
                    <a:pt x="739" y="311"/>
                    <a:pt x="739" y="312"/>
                  </a:cubicBezTo>
                  <a:cubicBezTo>
                    <a:pt x="739" y="312"/>
                    <a:pt x="739" y="312"/>
                    <a:pt x="739" y="312"/>
                  </a:cubicBezTo>
                  <a:cubicBezTo>
                    <a:pt x="739" y="311"/>
                    <a:pt x="739" y="311"/>
                    <a:pt x="739" y="311"/>
                  </a:cubicBezTo>
                  <a:cubicBezTo>
                    <a:pt x="739" y="311"/>
                    <a:pt x="739" y="312"/>
                    <a:pt x="739" y="312"/>
                  </a:cubicBezTo>
                  <a:cubicBezTo>
                    <a:pt x="739" y="312"/>
                    <a:pt x="739" y="312"/>
                    <a:pt x="739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2"/>
                    <a:pt x="740" y="312"/>
                    <a:pt x="740" y="312"/>
                  </a:cubicBezTo>
                  <a:cubicBezTo>
                    <a:pt x="740" y="311"/>
                    <a:pt x="739" y="311"/>
                    <a:pt x="739" y="311"/>
                  </a:cubicBezTo>
                  <a:cubicBezTo>
                    <a:pt x="739" y="311"/>
                    <a:pt x="740" y="311"/>
                    <a:pt x="740" y="311"/>
                  </a:cubicBezTo>
                  <a:cubicBezTo>
                    <a:pt x="740" y="311"/>
                    <a:pt x="740" y="311"/>
                    <a:pt x="740" y="311"/>
                  </a:cubicBezTo>
                  <a:cubicBezTo>
                    <a:pt x="740" y="310"/>
                    <a:pt x="739" y="310"/>
                    <a:pt x="739" y="310"/>
                  </a:cubicBezTo>
                  <a:cubicBezTo>
                    <a:pt x="739" y="310"/>
                    <a:pt x="739" y="310"/>
                    <a:pt x="740" y="310"/>
                  </a:cubicBezTo>
                  <a:cubicBezTo>
                    <a:pt x="739" y="310"/>
                    <a:pt x="739" y="309"/>
                    <a:pt x="739" y="309"/>
                  </a:cubicBezTo>
                  <a:cubicBezTo>
                    <a:pt x="739" y="309"/>
                    <a:pt x="739" y="309"/>
                    <a:pt x="739" y="309"/>
                  </a:cubicBezTo>
                  <a:cubicBezTo>
                    <a:pt x="739" y="309"/>
                    <a:pt x="740" y="309"/>
                    <a:pt x="740" y="309"/>
                  </a:cubicBezTo>
                  <a:cubicBezTo>
                    <a:pt x="740" y="309"/>
                    <a:pt x="740" y="309"/>
                    <a:pt x="740" y="309"/>
                  </a:cubicBezTo>
                  <a:cubicBezTo>
                    <a:pt x="740" y="309"/>
                    <a:pt x="740" y="310"/>
                    <a:pt x="741" y="310"/>
                  </a:cubicBezTo>
                  <a:cubicBezTo>
                    <a:pt x="741" y="310"/>
                    <a:pt x="741" y="310"/>
                    <a:pt x="741" y="310"/>
                  </a:cubicBezTo>
                  <a:cubicBezTo>
                    <a:pt x="741" y="310"/>
                    <a:pt x="741" y="309"/>
                    <a:pt x="741" y="309"/>
                  </a:cubicBezTo>
                  <a:cubicBezTo>
                    <a:pt x="741" y="309"/>
                    <a:pt x="741" y="310"/>
                    <a:pt x="742" y="310"/>
                  </a:cubicBezTo>
                  <a:cubicBezTo>
                    <a:pt x="742" y="310"/>
                    <a:pt x="742" y="310"/>
                    <a:pt x="742" y="310"/>
                  </a:cubicBezTo>
                  <a:cubicBezTo>
                    <a:pt x="742" y="310"/>
                    <a:pt x="742" y="310"/>
                    <a:pt x="742" y="310"/>
                  </a:cubicBezTo>
                  <a:cubicBezTo>
                    <a:pt x="742" y="310"/>
                    <a:pt x="742" y="310"/>
                    <a:pt x="742" y="310"/>
                  </a:cubicBezTo>
                  <a:cubicBezTo>
                    <a:pt x="742" y="310"/>
                    <a:pt x="742" y="309"/>
                    <a:pt x="742" y="309"/>
                  </a:cubicBezTo>
                  <a:cubicBezTo>
                    <a:pt x="742" y="309"/>
                    <a:pt x="742" y="309"/>
                    <a:pt x="742" y="309"/>
                  </a:cubicBezTo>
                  <a:cubicBezTo>
                    <a:pt x="742" y="309"/>
                    <a:pt x="742" y="309"/>
                    <a:pt x="742" y="309"/>
                  </a:cubicBezTo>
                  <a:cubicBezTo>
                    <a:pt x="742" y="309"/>
                    <a:pt x="742" y="309"/>
                    <a:pt x="742" y="309"/>
                  </a:cubicBezTo>
                  <a:cubicBezTo>
                    <a:pt x="741" y="309"/>
                    <a:pt x="741" y="309"/>
                    <a:pt x="741" y="309"/>
                  </a:cubicBezTo>
                  <a:cubicBezTo>
                    <a:pt x="741" y="309"/>
                    <a:pt x="741" y="308"/>
                    <a:pt x="742" y="308"/>
                  </a:cubicBezTo>
                  <a:cubicBezTo>
                    <a:pt x="742" y="308"/>
                    <a:pt x="742" y="308"/>
                    <a:pt x="742" y="308"/>
                  </a:cubicBezTo>
                  <a:cubicBezTo>
                    <a:pt x="741" y="308"/>
                    <a:pt x="740" y="309"/>
                    <a:pt x="740" y="309"/>
                  </a:cubicBezTo>
                  <a:cubicBezTo>
                    <a:pt x="740" y="309"/>
                    <a:pt x="740" y="308"/>
                    <a:pt x="741" y="308"/>
                  </a:cubicBezTo>
                  <a:cubicBezTo>
                    <a:pt x="740" y="308"/>
                    <a:pt x="739" y="308"/>
                    <a:pt x="739" y="308"/>
                  </a:cubicBezTo>
                  <a:cubicBezTo>
                    <a:pt x="739" y="308"/>
                    <a:pt x="739" y="308"/>
                    <a:pt x="739" y="308"/>
                  </a:cubicBezTo>
                  <a:cubicBezTo>
                    <a:pt x="739" y="308"/>
                    <a:pt x="740" y="307"/>
                    <a:pt x="740" y="307"/>
                  </a:cubicBezTo>
                  <a:cubicBezTo>
                    <a:pt x="740" y="307"/>
                    <a:pt x="740" y="307"/>
                    <a:pt x="740" y="307"/>
                  </a:cubicBezTo>
                  <a:cubicBezTo>
                    <a:pt x="740" y="307"/>
                    <a:pt x="741" y="307"/>
                    <a:pt x="741" y="307"/>
                  </a:cubicBezTo>
                  <a:cubicBezTo>
                    <a:pt x="741" y="307"/>
                    <a:pt x="741" y="307"/>
                    <a:pt x="742" y="307"/>
                  </a:cubicBezTo>
                  <a:cubicBezTo>
                    <a:pt x="741" y="307"/>
                    <a:pt x="741" y="307"/>
                    <a:pt x="741" y="307"/>
                  </a:cubicBezTo>
                  <a:cubicBezTo>
                    <a:pt x="741" y="307"/>
                    <a:pt x="741" y="307"/>
                    <a:pt x="742" y="307"/>
                  </a:cubicBezTo>
                  <a:cubicBezTo>
                    <a:pt x="742" y="307"/>
                    <a:pt x="742" y="307"/>
                    <a:pt x="742" y="306"/>
                  </a:cubicBezTo>
                  <a:cubicBezTo>
                    <a:pt x="742" y="306"/>
                    <a:pt x="742" y="306"/>
                    <a:pt x="742" y="306"/>
                  </a:cubicBezTo>
                  <a:cubicBezTo>
                    <a:pt x="742" y="306"/>
                    <a:pt x="742" y="306"/>
                    <a:pt x="742" y="306"/>
                  </a:cubicBezTo>
                  <a:cubicBezTo>
                    <a:pt x="742" y="306"/>
                    <a:pt x="742" y="306"/>
                    <a:pt x="742" y="306"/>
                  </a:cubicBezTo>
                  <a:cubicBezTo>
                    <a:pt x="742" y="306"/>
                    <a:pt x="742" y="305"/>
                    <a:pt x="741" y="305"/>
                  </a:cubicBezTo>
                  <a:cubicBezTo>
                    <a:pt x="741" y="305"/>
                    <a:pt x="741" y="305"/>
                    <a:pt x="741" y="305"/>
                  </a:cubicBezTo>
                  <a:cubicBezTo>
                    <a:pt x="741" y="306"/>
                    <a:pt x="741" y="306"/>
                    <a:pt x="741" y="306"/>
                  </a:cubicBezTo>
                  <a:cubicBezTo>
                    <a:pt x="741" y="306"/>
                    <a:pt x="740" y="306"/>
                    <a:pt x="741" y="305"/>
                  </a:cubicBezTo>
                  <a:cubicBezTo>
                    <a:pt x="741" y="305"/>
                    <a:pt x="741" y="305"/>
                    <a:pt x="741" y="305"/>
                  </a:cubicBezTo>
                  <a:cubicBezTo>
                    <a:pt x="740" y="306"/>
                    <a:pt x="740" y="307"/>
                    <a:pt x="740" y="307"/>
                  </a:cubicBezTo>
                  <a:cubicBezTo>
                    <a:pt x="740" y="307"/>
                    <a:pt x="740" y="306"/>
                    <a:pt x="740" y="306"/>
                  </a:cubicBezTo>
                  <a:cubicBezTo>
                    <a:pt x="740" y="307"/>
                    <a:pt x="739" y="307"/>
                    <a:pt x="738" y="307"/>
                  </a:cubicBezTo>
                  <a:cubicBezTo>
                    <a:pt x="738" y="307"/>
                    <a:pt x="738" y="307"/>
                    <a:pt x="738" y="307"/>
                  </a:cubicBezTo>
                  <a:cubicBezTo>
                    <a:pt x="738" y="307"/>
                    <a:pt x="739" y="306"/>
                    <a:pt x="739" y="306"/>
                  </a:cubicBezTo>
                  <a:cubicBezTo>
                    <a:pt x="739" y="306"/>
                    <a:pt x="738" y="306"/>
                    <a:pt x="738" y="306"/>
                  </a:cubicBezTo>
                  <a:cubicBezTo>
                    <a:pt x="738" y="306"/>
                    <a:pt x="739" y="305"/>
                    <a:pt x="740" y="305"/>
                  </a:cubicBezTo>
                  <a:cubicBezTo>
                    <a:pt x="740" y="305"/>
                    <a:pt x="740" y="305"/>
                    <a:pt x="740" y="305"/>
                  </a:cubicBezTo>
                  <a:cubicBezTo>
                    <a:pt x="739" y="305"/>
                    <a:pt x="739" y="305"/>
                    <a:pt x="739" y="305"/>
                  </a:cubicBezTo>
                  <a:cubicBezTo>
                    <a:pt x="739" y="305"/>
                    <a:pt x="739" y="305"/>
                    <a:pt x="739" y="304"/>
                  </a:cubicBezTo>
                  <a:cubicBezTo>
                    <a:pt x="739" y="304"/>
                    <a:pt x="740" y="304"/>
                    <a:pt x="740" y="304"/>
                  </a:cubicBezTo>
                  <a:cubicBezTo>
                    <a:pt x="739" y="304"/>
                    <a:pt x="739" y="304"/>
                    <a:pt x="739" y="304"/>
                  </a:cubicBezTo>
                  <a:cubicBezTo>
                    <a:pt x="739" y="304"/>
                    <a:pt x="739" y="304"/>
                    <a:pt x="739" y="304"/>
                  </a:cubicBezTo>
                  <a:cubicBezTo>
                    <a:pt x="739" y="304"/>
                    <a:pt x="739" y="304"/>
                    <a:pt x="739" y="304"/>
                  </a:cubicBezTo>
                  <a:cubicBezTo>
                    <a:pt x="739" y="304"/>
                    <a:pt x="739" y="304"/>
                    <a:pt x="739" y="303"/>
                  </a:cubicBezTo>
                  <a:cubicBezTo>
                    <a:pt x="739" y="303"/>
                    <a:pt x="739" y="304"/>
                    <a:pt x="738" y="304"/>
                  </a:cubicBezTo>
                  <a:cubicBezTo>
                    <a:pt x="738" y="304"/>
                    <a:pt x="738" y="304"/>
                    <a:pt x="738" y="304"/>
                  </a:cubicBezTo>
                  <a:cubicBezTo>
                    <a:pt x="738" y="304"/>
                    <a:pt x="739" y="305"/>
                    <a:pt x="739" y="305"/>
                  </a:cubicBezTo>
                  <a:cubicBezTo>
                    <a:pt x="739" y="305"/>
                    <a:pt x="738" y="305"/>
                    <a:pt x="738" y="304"/>
                  </a:cubicBezTo>
                  <a:cubicBezTo>
                    <a:pt x="738" y="304"/>
                    <a:pt x="738" y="304"/>
                    <a:pt x="738" y="304"/>
                  </a:cubicBezTo>
                  <a:cubicBezTo>
                    <a:pt x="738" y="305"/>
                    <a:pt x="738" y="306"/>
                    <a:pt x="738" y="306"/>
                  </a:cubicBezTo>
                  <a:cubicBezTo>
                    <a:pt x="738" y="306"/>
                    <a:pt x="738" y="305"/>
                    <a:pt x="738" y="305"/>
                  </a:cubicBezTo>
                  <a:cubicBezTo>
                    <a:pt x="738" y="306"/>
                    <a:pt x="738" y="307"/>
                    <a:pt x="738" y="307"/>
                  </a:cubicBezTo>
                  <a:cubicBezTo>
                    <a:pt x="738" y="307"/>
                    <a:pt x="737" y="307"/>
                    <a:pt x="737" y="307"/>
                  </a:cubicBezTo>
                  <a:cubicBezTo>
                    <a:pt x="737" y="307"/>
                    <a:pt x="737" y="306"/>
                    <a:pt x="737" y="305"/>
                  </a:cubicBezTo>
                  <a:cubicBezTo>
                    <a:pt x="737" y="306"/>
                    <a:pt x="736" y="306"/>
                    <a:pt x="736" y="306"/>
                  </a:cubicBezTo>
                  <a:cubicBezTo>
                    <a:pt x="736" y="306"/>
                    <a:pt x="737" y="305"/>
                    <a:pt x="737" y="304"/>
                  </a:cubicBezTo>
                  <a:cubicBezTo>
                    <a:pt x="737" y="304"/>
                    <a:pt x="737" y="304"/>
                    <a:pt x="737" y="304"/>
                  </a:cubicBezTo>
                  <a:cubicBezTo>
                    <a:pt x="737" y="305"/>
                    <a:pt x="736" y="305"/>
                    <a:pt x="736" y="305"/>
                  </a:cubicBezTo>
                  <a:cubicBezTo>
                    <a:pt x="736" y="305"/>
                    <a:pt x="736" y="305"/>
                    <a:pt x="736" y="304"/>
                  </a:cubicBezTo>
                  <a:cubicBezTo>
                    <a:pt x="736" y="304"/>
                    <a:pt x="736" y="304"/>
                    <a:pt x="736" y="304"/>
                  </a:cubicBezTo>
                  <a:cubicBezTo>
                    <a:pt x="736" y="304"/>
                    <a:pt x="736" y="304"/>
                    <a:pt x="736" y="304"/>
                  </a:cubicBezTo>
                  <a:cubicBezTo>
                    <a:pt x="736" y="304"/>
                    <a:pt x="736" y="304"/>
                    <a:pt x="735" y="304"/>
                  </a:cubicBezTo>
                  <a:cubicBezTo>
                    <a:pt x="735" y="304"/>
                    <a:pt x="735" y="304"/>
                    <a:pt x="735" y="304"/>
                  </a:cubicBezTo>
                  <a:cubicBezTo>
                    <a:pt x="735" y="304"/>
                    <a:pt x="735" y="304"/>
                    <a:pt x="735" y="304"/>
                  </a:cubicBezTo>
                  <a:cubicBezTo>
                    <a:pt x="735" y="305"/>
                    <a:pt x="735" y="305"/>
                    <a:pt x="735" y="305"/>
                  </a:cubicBezTo>
                  <a:cubicBezTo>
                    <a:pt x="735" y="305"/>
                    <a:pt x="736" y="305"/>
                    <a:pt x="736" y="305"/>
                  </a:cubicBezTo>
                  <a:cubicBezTo>
                    <a:pt x="736" y="305"/>
                    <a:pt x="735" y="305"/>
                    <a:pt x="735" y="305"/>
                  </a:cubicBezTo>
                  <a:cubicBezTo>
                    <a:pt x="735" y="305"/>
                    <a:pt x="735" y="305"/>
                    <a:pt x="735" y="305"/>
                  </a:cubicBezTo>
                  <a:cubicBezTo>
                    <a:pt x="736" y="306"/>
                    <a:pt x="736" y="306"/>
                    <a:pt x="736" y="306"/>
                  </a:cubicBezTo>
                  <a:cubicBezTo>
                    <a:pt x="736" y="306"/>
                    <a:pt x="736" y="306"/>
                    <a:pt x="736" y="306"/>
                  </a:cubicBezTo>
                  <a:cubicBezTo>
                    <a:pt x="736" y="306"/>
                    <a:pt x="737" y="307"/>
                    <a:pt x="737" y="307"/>
                  </a:cubicBezTo>
                  <a:cubicBezTo>
                    <a:pt x="737" y="307"/>
                    <a:pt x="737" y="308"/>
                    <a:pt x="737" y="308"/>
                  </a:cubicBezTo>
                  <a:cubicBezTo>
                    <a:pt x="736" y="308"/>
                    <a:pt x="736" y="307"/>
                    <a:pt x="735" y="307"/>
                  </a:cubicBezTo>
                  <a:cubicBezTo>
                    <a:pt x="735" y="307"/>
                    <a:pt x="735" y="307"/>
                    <a:pt x="735" y="307"/>
                  </a:cubicBezTo>
                  <a:cubicBezTo>
                    <a:pt x="735" y="307"/>
                    <a:pt x="735" y="307"/>
                    <a:pt x="734" y="306"/>
                  </a:cubicBezTo>
                  <a:cubicBezTo>
                    <a:pt x="734" y="306"/>
                    <a:pt x="734" y="306"/>
                    <a:pt x="734" y="306"/>
                  </a:cubicBezTo>
                  <a:cubicBezTo>
                    <a:pt x="735" y="307"/>
                    <a:pt x="734" y="307"/>
                    <a:pt x="734" y="307"/>
                  </a:cubicBezTo>
                  <a:cubicBezTo>
                    <a:pt x="734" y="307"/>
                    <a:pt x="734" y="307"/>
                    <a:pt x="734" y="306"/>
                  </a:cubicBezTo>
                  <a:cubicBezTo>
                    <a:pt x="734" y="306"/>
                    <a:pt x="734" y="306"/>
                    <a:pt x="734" y="306"/>
                  </a:cubicBezTo>
                  <a:cubicBezTo>
                    <a:pt x="733" y="306"/>
                    <a:pt x="733" y="306"/>
                    <a:pt x="733" y="307"/>
                  </a:cubicBezTo>
                  <a:close/>
                  <a:moveTo>
                    <a:pt x="770" y="276"/>
                  </a:moveTo>
                  <a:cubicBezTo>
                    <a:pt x="772" y="283"/>
                    <a:pt x="772" y="283"/>
                    <a:pt x="772" y="283"/>
                  </a:cubicBezTo>
                  <a:cubicBezTo>
                    <a:pt x="773" y="279"/>
                    <a:pt x="773" y="279"/>
                    <a:pt x="773" y="279"/>
                  </a:cubicBezTo>
                  <a:cubicBezTo>
                    <a:pt x="772" y="279"/>
                    <a:pt x="772" y="278"/>
                    <a:pt x="771" y="277"/>
                  </a:cubicBezTo>
                  <a:cubicBezTo>
                    <a:pt x="771" y="277"/>
                    <a:pt x="771" y="277"/>
                    <a:pt x="771" y="277"/>
                  </a:cubicBezTo>
                  <a:cubicBezTo>
                    <a:pt x="771" y="277"/>
                    <a:pt x="771" y="277"/>
                    <a:pt x="771" y="277"/>
                  </a:cubicBezTo>
                  <a:cubicBezTo>
                    <a:pt x="772" y="278"/>
                    <a:pt x="772" y="278"/>
                    <a:pt x="773" y="278"/>
                  </a:cubicBezTo>
                  <a:cubicBezTo>
                    <a:pt x="773" y="278"/>
                    <a:pt x="773" y="278"/>
                    <a:pt x="773" y="278"/>
                  </a:cubicBezTo>
                  <a:cubicBezTo>
                    <a:pt x="773" y="278"/>
                    <a:pt x="772" y="277"/>
                    <a:pt x="772" y="277"/>
                  </a:cubicBezTo>
                  <a:cubicBezTo>
                    <a:pt x="772" y="276"/>
                    <a:pt x="772" y="276"/>
                    <a:pt x="772" y="276"/>
                  </a:cubicBezTo>
                  <a:cubicBezTo>
                    <a:pt x="772" y="277"/>
                    <a:pt x="772" y="277"/>
                    <a:pt x="772" y="277"/>
                  </a:cubicBezTo>
                  <a:cubicBezTo>
                    <a:pt x="772" y="277"/>
                    <a:pt x="773" y="278"/>
                    <a:pt x="773" y="278"/>
                  </a:cubicBezTo>
                  <a:cubicBezTo>
                    <a:pt x="773" y="278"/>
                    <a:pt x="773" y="278"/>
                    <a:pt x="773" y="278"/>
                  </a:cubicBezTo>
                  <a:cubicBezTo>
                    <a:pt x="773" y="277"/>
                    <a:pt x="773" y="277"/>
                    <a:pt x="773" y="276"/>
                  </a:cubicBezTo>
                  <a:cubicBezTo>
                    <a:pt x="773" y="276"/>
                    <a:pt x="773" y="276"/>
                    <a:pt x="773" y="276"/>
                  </a:cubicBezTo>
                  <a:cubicBezTo>
                    <a:pt x="773" y="276"/>
                    <a:pt x="773" y="276"/>
                    <a:pt x="773" y="276"/>
                  </a:cubicBezTo>
                  <a:cubicBezTo>
                    <a:pt x="773" y="276"/>
                    <a:pt x="773" y="276"/>
                    <a:pt x="773" y="276"/>
                  </a:cubicBezTo>
                  <a:cubicBezTo>
                    <a:pt x="773" y="277"/>
                    <a:pt x="773" y="277"/>
                    <a:pt x="773" y="277"/>
                  </a:cubicBezTo>
                  <a:cubicBezTo>
                    <a:pt x="774" y="275"/>
                    <a:pt x="774" y="275"/>
                    <a:pt x="774" y="275"/>
                  </a:cubicBezTo>
                  <a:cubicBezTo>
                    <a:pt x="774" y="275"/>
                    <a:pt x="773" y="275"/>
                    <a:pt x="773" y="275"/>
                  </a:cubicBezTo>
                  <a:cubicBezTo>
                    <a:pt x="774" y="274"/>
                    <a:pt x="774" y="274"/>
                    <a:pt x="774" y="274"/>
                  </a:cubicBezTo>
                  <a:cubicBezTo>
                    <a:pt x="774" y="274"/>
                    <a:pt x="775" y="275"/>
                    <a:pt x="775" y="275"/>
                  </a:cubicBezTo>
                  <a:cubicBezTo>
                    <a:pt x="775" y="275"/>
                    <a:pt x="774" y="275"/>
                    <a:pt x="774" y="275"/>
                  </a:cubicBezTo>
                  <a:cubicBezTo>
                    <a:pt x="774" y="277"/>
                    <a:pt x="774" y="277"/>
                    <a:pt x="774" y="277"/>
                  </a:cubicBezTo>
                  <a:cubicBezTo>
                    <a:pt x="774" y="277"/>
                    <a:pt x="774" y="277"/>
                    <a:pt x="775" y="277"/>
                  </a:cubicBezTo>
                  <a:cubicBezTo>
                    <a:pt x="775" y="277"/>
                    <a:pt x="775" y="277"/>
                    <a:pt x="775" y="277"/>
                  </a:cubicBezTo>
                  <a:cubicBezTo>
                    <a:pt x="775" y="277"/>
                    <a:pt x="775" y="277"/>
                    <a:pt x="775" y="277"/>
                  </a:cubicBezTo>
                  <a:cubicBezTo>
                    <a:pt x="775" y="277"/>
                    <a:pt x="775" y="277"/>
                    <a:pt x="775" y="277"/>
                  </a:cubicBezTo>
                  <a:cubicBezTo>
                    <a:pt x="775" y="277"/>
                    <a:pt x="774" y="278"/>
                    <a:pt x="774" y="278"/>
                  </a:cubicBezTo>
                  <a:cubicBezTo>
                    <a:pt x="774" y="278"/>
                    <a:pt x="774" y="278"/>
                    <a:pt x="774" y="278"/>
                  </a:cubicBezTo>
                  <a:cubicBezTo>
                    <a:pt x="774" y="278"/>
                    <a:pt x="775" y="278"/>
                    <a:pt x="775" y="277"/>
                  </a:cubicBezTo>
                  <a:cubicBezTo>
                    <a:pt x="776" y="277"/>
                    <a:pt x="776" y="277"/>
                    <a:pt x="776" y="277"/>
                  </a:cubicBezTo>
                  <a:cubicBezTo>
                    <a:pt x="775" y="278"/>
                    <a:pt x="775" y="278"/>
                    <a:pt x="775" y="278"/>
                  </a:cubicBezTo>
                  <a:cubicBezTo>
                    <a:pt x="775" y="278"/>
                    <a:pt x="774" y="278"/>
                    <a:pt x="774" y="278"/>
                  </a:cubicBezTo>
                  <a:cubicBezTo>
                    <a:pt x="774" y="278"/>
                    <a:pt x="774" y="278"/>
                    <a:pt x="774" y="278"/>
                  </a:cubicBezTo>
                  <a:cubicBezTo>
                    <a:pt x="774" y="279"/>
                    <a:pt x="775" y="278"/>
                    <a:pt x="776" y="278"/>
                  </a:cubicBezTo>
                  <a:cubicBezTo>
                    <a:pt x="776" y="278"/>
                    <a:pt x="776" y="278"/>
                    <a:pt x="776" y="278"/>
                  </a:cubicBezTo>
                  <a:cubicBezTo>
                    <a:pt x="776" y="278"/>
                    <a:pt x="776" y="278"/>
                    <a:pt x="776" y="278"/>
                  </a:cubicBezTo>
                  <a:cubicBezTo>
                    <a:pt x="775" y="279"/>
                    <a:pt x="774" y="279"/>
                    <a:pt x="773" y="279"/>
                  </a:cubicBezTo>
                  <a:cubicBezTo>
                    <a:pt x="773" y="283"/>
                    <a:pt x="773" y="283"/>
                    <a:pt x="773" y="283"/>
                  </a:cubicBezTo>
                  <a:cubicBezTo>
                    <a:pt x="778" y="277"/>
                    <a:pt x="778" y="277"/>
                    <a:pt x="778" y="277"/>
                  </a:cubicBezTo>
                  <a:cubicBezTo>
                    <a:pt x="777" y="276"/>
                    <a:pt x="776" y="275"/>
                    <a:pt x="776" y="274"/>
                  </a:cubicBezTo>
                  <a:cubicBezTo>
                    <a:pt x="776" y="273"/>
                    <a:pt x="776" y="273"/>
                    <a:pt x="776" y="273"/>
                  </a:cubicBezTo>
                  <a:cubicBezTo>
                    <a:pt x="776" y="274"/>
                    <a:pt x="776" y="274"/>
                    <a:pt x="776" y="274"/>
                  </a:cubicBezTo>
                  <a:cubicBezTo>
                    <a:pt x="777" y="275"/>
                    <a:pt x="777" y="276"/>
                    <a:pt x="778" y="277"/>
                  </a:cubicBezTo>
                  <a:cubicBezTo>
                    <a:pt x="778" y="277"/>
                    <a:pt x="778" y="277"/>
                    <a:pt x="778" y="277"/>
                  </a:cubicBezTo>
                  <a:cubicBezTo>
                    <a:pt x="778" y="276"/>
                    <a:pt x="778" y="275"/>
                    <a:pt x="778" y="274"/>
                  </a:cubicBezTo>
                  <a:cubicBezTo>
                    <a:pt x="778" y="273"/>
                    <a:pt x="778" y="273"/>
                    <a:pt x="778" y="273"/>
                  </a:cubicBezTo>
                  <a:cubicBezTo>
                    <a:pt x="778" y="274"/>
                    <a:pt x="778" y="274"/>
                    <a:pt x="778" y="274"/>
                  </a:cubicBezTo>
                  <a:cubicBezTo>
                    <a:pt x="778" y="274"/>
                    <a:pt x="778" y="275"/>
                    <a:pt x="779" y="276"/>
                  </a:cubicBezTo>
                  <a:cubicBezTo>
                    <a:pt x="779" y="276"/>
                    <a:pt x="779" y="276"/>
                    <a:pt x="779" y="276"/>
                  </a:cubicBezTo>
                  <a:cubicBezTo>
                    <a:pt x="779" y="275"/>
                    <a:pt x="779" y="274"/>
                    <a:pt x="779" y="273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9" y="273"/>
                    <a:pt x="779" y="273"/>
                    <a:pt x="779" y="273"/>
                  </a:cubicBezTo>
                  <a:cubicBezTo>
                    <a:pt x="779" y="274"/>
                    <a:pt x="779" y="275"/>
                    <a:pt x="780" y="275"/>
                  </a:cubicBezTo>
                  <a:cubicBezTo>
                    <a:pt x="782" y="273"/>
                    <a:pt x="782" y="273"/>
                    <a:pt x="782" y="273"/>
                  </a:cubicBezTo>
                  <a:cubicBezTo>
                    <a:pt x="781" y="272"/>
                    <a:pt x="781" y="272"/>
                    <a:pt x="782" y="272"/>
                  </a:cubicBezTo>
                  <a:cubicBezTo>
                    <a:pt x="782" y="271"/>
                    <a:pt x="783" y="271"/>
                    <a:pt x="783" y="272"/>
                  </a:cubicBezTo>
                  <a:cubicBezTo>
                    <a:pt x="783" y="272"/>
                    <a:pt x="783" y="272"/>
                    <a:pt x="783" y="273"/>
                  </a:cubicBezTo>
                  <a:cubicBezTo>
                    <a:pt x="783" y="273"/>
                    <a:pt x="782" y="273"/>
                    <a:pt x="782" y="273"/>
                  </a:cubicBezTo>
                  <a:cubicBezTo>
                    <a:pt x="780" y="275"/>
                    <a:pt x="780" y="275"/>
                    <a:pt x="780" y="275"/>
                  </a:cubicBezTo>
                  <a:cubicBezTo>
                    <a:pt x="781" y="276"/>
                    <a:pt x="781" y="276"/>
                    <a:pt x="782" y="276"/>
                  </a:cubicBezTo>
                  <a:cubicBezTo>
                    <a:pt x="782" y="276"/>
                    <a:pt x="782" y="276"/>
                    <a:pt x="782" y="276"/>
                  </a:cubicBezTo>
                  <a:cubicBezTo>
                    <a:pt x="782" y="276"/>
                    <a:pt x="782" y="276"/>
                    <a:pt x="782" y="276"/>
                  </a:cubicBezTo>
                  <a:cubicBezTo>
                    <a:pt x="782" y="276"/>
                    <a:pt x="782" y="276"/>
                    <a:pt x="782" y="276"/>
                  </a:cubicBezTo>
                  <a:cubicBezTo>
                    <a:pt x="781" y="276"/>
                    <a:pt x="780" y="276"/>
                    <a:pt x="779" y="276"/>
                  </a:cubicBezTo>
                  <a:cubicBezTo>
                    <a:pt x="779" y="276"/>
                    <a:pt x="779" y="276"/>
                    <a:pt x="779" y="276"/>
                  </a:cubicBezTo>
                  <a:cubicBezTo>
                    <a:pt x="780" y="277"/>
                    <a:pt x="781" y="277"/>
                    <a:pt x="782" y="277"/>
                  </a:cubicBezTo>
                  <a:cubicBezTo>
                    <a:pt x="782" y="277"/>
                    <a:pt x="782" y="277"/>
                    <a:pt x="782" y="277"/>
                  </a:cubicBezTo>
                  <a:cubicBezTo>
                    <a:pt x="782" y="277"/>
                    <a:pt x="782" y="277"/>
                    <a:pt x="782" y="277"/>
                  </a:cubicBezTo>
                  <a:cubicBezTo>
                    <a:pt x="781" y="277"/>
                    <a:pt x="780" y="278"/>
                    <a:pt x="779" y="277"/>
                  </a:cubicBezTo>
                  <a:cubicBezTo>
                    <a:pt x="779" y="277"/>
                    <a:pt x="779" y="277"/>
                    <a:pt x="779" y="277"/>
                  </a:cubicBezTo>
                  <a:cubicBezTo>
                    <a:pt x="780" y="278"/>
                    <a:pt x="781" y="278"/>
                    <a:pt x="782" y="279"/>
                  </a:cubicBezTo>
                  <a:cubicBezTo>
                    <a:pt x="783" y="279"/>
                    <a:pt x="783" y="279"/>
                    <a:pt x="783" y="279"/>
                  </a:cubicBezTo>
                  <a:cubicBezTo>
                    <a:pt x="782" y="279"/>
                    <a:pt x="782" y="279"/>
                    <a:pt x="782" y="279"/>
                  </a:cubicBezTo>
                  <a:cubicBezTo>
                    <a:pt x="781" y="279"/>
                    <a:pt x="779" y="279"/>
                    <a:pt x="778" y="278"/>
                  </a:cubicBezTo>
                  <a:cubicBezTo>
                    <a:pt x="773" y="284"/>
                    <a:pt x="773" y="284"/>
                    <a:pt x="773" y="284"/>
                  </a:cubicBezTo>
                  <a:cubicBezTo>
                    <a:pt x="777" y="282"/>
                    <a:pt x="777" y="282"/>
                    <a:pt x="777" y="282"/>
                  </a:cubicBezTo>
                  <a:cubicBezTo>
                    <a:pt x="777" y="281"/>
                    <a:pt x="777" y="280"/>
                    <a:pt x="777" y="280"/>
                  </a:cubicBezTo>
                  <a:cubicBezTo>
                    <a:pt x="778" y="279"/>
                    <a:pt x="778" y="279"/>
                    <a:pt x="778" y="279"/>
                  </a:cubicBezTo>
                  <a:cubicBezTo>
                    <a:pt x="778" y="280"/>
                    <a:pt x="778" y="280"/>
                    <a:pt x="778" y="280"/>
                  </a:cubicBezTo>
                  <a:cubicBezTo>
                    <a:pt x="777" y="280"/>
                    <a:pt x="777" y="281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7" y="281"/>
                    <a:pt x="778" y="281"/>
                    <a:pt x="778" y="280"/>
                  </a:cubicBezTo>
                  <a:cubicBezTo>
                    <a:pt x="779" y="280"/>
                    <a:pt x="779" y="280"/>
                    <a:pt x="779" y="280"/>
                  </a:cubicBezTo>
                  <a:cubicBezTo>
                    <a:pt x="778" y="280"/>
                    <a:pt x="778" y="280"/>
                    <a:pt x="778" y="280"/>
                  </a:cubicBezTo>
                  <a:cubicBezTo>
                    <a:pt x="778" y="281"/>
                    <a:pt x="778" y="281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8" y="281"/>
                    <a:pt x="779" y="281"/>
                    <a:pt x="779" y="280"/>
                  </a:cubicBezTo>
                  <a:cubicBezTo>
                    <a:pt x="779" y="280"/>
                    <a:pt x="779" y="280"/>
                    <a:pt x="779" y="280"/>
                  </a:cubicBezTo>
                  <a:cubicBezTo>
                    <a:pt x="779" y="280"/>
                    <a:pt x="779" y="280"/>
                    <a:pt x="779" y="280"/>
                  </a:cubicBezTo>
                  <a:cubicBezTo>
                    <a:pt x="779" y="281"/>
                    <a:pt x="779" y="281"/>
                    <a:pt x="779" y="281"/>
                  </a:cubicBezTo>
                  <a:cubicBezTo>
                    <a:pt x="779" y="281"/>
                    <a:pt x="779" y="281"/>
                    <a:pt x="779" y="281"/>
                  </a:cubicBezTo>
                  <a:cubicBezTo>
                    <a:pt x="780" y="281"/>
                    <a:pt x="780" y="281"/>
                    <a:pt x="780" y="281"/>
                  </a:cubicBezTo>
                  <a:cubicBezTo>
                    <a:pt x="780" y="281"/>
                    <a:pt x="781" y="280"/>
                    <a:pt x="781" y="280"/>
                  </a:cubicBezTo>
                  <a:cubicBezTo>
                    <a:pt x="781" y="280"/>
                    <a:pt x="782" y="280"/>
                    <a:pt x="782" y="281"/>
                  </a:cubicBezTo>
                  <a:cubicBezTo>
                    <a:pt x="782" y="281"/>
                    <a:pt x="782" y="281"/>
                    <a:pt x="781" y="281"/>
                  </a:cubicBezTo>
                  <a:cubicBezTo>
                    <a:pt x="781" y="282"/>
                    <a:pt x="781" y="281"/>
                    <a:pt x="781" y="281"/>
                  </a:cubicBezTo>
                  <a:cubicBezTo>
                    <a:pt x="779" y="282"/>
                    <a:pt x="779" y="282"/>
                    <a:pt x="779" y="282"/>
                  </a:cubicBezTo>
                  <a:cubicBezTo>
                    <a:pt x="779" y="282"/>
                    <a:pt x="779" y="282"/>
                    <a:pt x="780" y="282"/>
                  </a:cubicBezTo>
                  <a:cubicBezTo>
                    <a:pt x="780" y="282"/>
                    <a:pt x="780" y="282"/>
                    <a:pt x="780" y="282"/>
                  </a:cubicBezTo>
                  <a:cubicBezTo>
                    <a:pt x="780" y="283"/>
                    <a:pt x="780" y="283"/>
                    <a:pt x="780" y="283"/>
                  </a:cubicBezTo>
                  <a:cubicBezTo>
                    <a:pt x="780" y="283"/>
                    <a:pt x="780" y="283"/>
                    <a:pt x="780" y="283"/>
                  </a:cubicBezTo>
                  <a:cubicBezTo>
                    <a:pt x="779" y="283"/>
                    <a:pt x="779" y="282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9" y="282"/>
                    <a:pt x="779" y="283"/>
                    <a:pt x="779" y="283"/>
                  </a:cubicBezTo>
                  <a:cubicBezTo>
                    <a:pt x="780" y="283"/>
                    <a:pt x="780" y="283"/>
                    <a:pt x="780" y="283"/>
                  </a:cubicBezTo>
                  <a:cubicBezTo>
                    <a:pt x="779" y="283"/>
                    <a:pt x="779" y="283"/>
                    <a:pt x="779" y="283"/>
                  </a:cubicBezTo>
                  <a:cubicBezTo>
                    <a:pt x="779" y="283"/>
                    <a:pt x="778" y="283"/>
                    <a:pt x="778" y="282"/>
                  </a:cubicBezTo>
                  <a:cubicBezTo>
                    <a:pt x="778" y="282"/>
                    <a:pt x="778" y="282"/>
                    <a:pt x="778" y="282"/>
                  </a:cubicBezTo>
                  <a:cubicBezTo>
                    <a:pt x="778" y="283"/>
                    <a:pt x="778" y="284"/>
                    <a:pt x="779" y="284"/>
                  </a:cubicBezTo>
                  <a:cubicBezTo>
                    <a:pt x="780" y="284"/>
                    <a:pt x="780" y="284"/>
                    <a:pt x="780" y="284"/>
                  </a:cubicBezTo>
                  <a:cubicBezTo>
                    <a:pt x="779" y="284"/>
                    <a:pt x="779" y="284"/>
                    <a:pt x="779" y="284"/>
                  </a:cubicBezTo>
                  <a:cubicBezTo>
                    <a:pt x="778" y="284"/>
                    <a:pt x="777" y="283"/>
                    <a:pt x="777" y="282"/>
                  </a:cubicBezTo>
                  <a:cubicBezTo>
                    <a:pt x="773" y="284"/>
                    <a:pt x="773" y="284"/>
                    <a:pt x="773" y="284"/>
                  </a:cubicBezTo>
                  <a:cubicBezTo>
                    <a:pt x="781" y="285"/>
                    <a:pt x="781" y="285"/>
                    <a:pt x="781" y="285"/>
                  </a:cubicBezTo>
                  <a:cubicBezTo>
                    <a:pt x="781" y="284"/>
                    <a:pt x="782" y="283"/>
                    <a:pt x="783" y="282"/>
                  </a:cubicBezTo>
                  <a:cubicBezTo>
                    <a:pt x="784" y="282"/>
                    <a:pt x="784" y="282"/>
                    <a:pt x="784" y="282"/>
                  </a:cubicBezTo>
                  <a:cubicBezTo>
                    <a:pt x="783" y="282"/>
                    <a:pt x="783" y="282"/>
                    <a:pt x="783" y="282"/>
                  </a:cubicBezTo>
                  <a:cubicBezTo>
                    <a:pt x="782" y="283"/>
                    <a:pt x="782" y="284"/>
                    <a:pt x="782" y="286"/>
                  </a:cubicBezTo>
                  <a:cubicBezTo>
                    <a:pt x="782" y="286"/>
                    <a:pt x="782" y="286"/>
                    <a:pt x="782" y="286"/>
                  </a:cubicBezTo>
                  <a:cubicBezTo>
                    <a:pt x="782" y="285"/>
                    <a:pt x="783" y="284"/>
                    <a:pt x="784" y="283"/>
                  </a:cubicBezTo>
                  <a:cubicBezTo>
                    <a:pt x="785" y="283"/>
                    <a:pt x="785" y="283"/>
                    <a:pt x="785" y="283"/>
                  </a:cubicBezTo>
                  <a:cubicBezTo>
                    <a:pt x="784" y="284"/>
                    <a:pt x="784" y="284"/>
                    <a:pt x="784" y="284"/>
                  </a:cubicBezTo>
                  <a:cubicBezTo>
                    <a:pt x="783" y="284"/>
                    <a:pt x="783" y="285"/>
                    <a:pt x="783" y="286"/>
                  </a:cubicBezTo>
                  <a:cubicBezTo>
                    <a:pt x="783" y="286"/>
                    <a:pt x="783" y="286"/>
                    <a:pt x="783" y="286"/>
                  </a:cubicBezTo>
                  <a:cubicBezTo>
                    <a:pt x="783" y="285"/>
                    <a:pt x="784" y="285"/>
                    <a:pt x="785" y="284"/>
                  </a:cubicBezTo>
                  <a:cubicBezTo>
                    <a:pt x="785" y="284"/>
                    <a:pt x="785" y="284"/>
                    <a:pt x="785" y="284"/>
                  </a:cubicBezTo>
                  <a:cubicBezTo>
                    <a:pt x="785" y="285"/>
                    <a:pt x="785" y="285"/>
                    <a:pt x="785" y="285"/>
                  </a:cubicBezTo>
                  <a:cubicBezTo>
                    <a:pt x="785" y="285"/>
                    <a:pt x="785" y="285"/>
                    <a:pt x="785" y="285"/>
                  </a:cubicBezTo>
                  <a:cubicBezTo>
                    <a:pt x="784" y="285"/>
                    <a:pt x="784" y="285"/>
                    <a:pt x="784" y="286"/>
                  </a:cubicBezTo>
                  <a:cubicBezTo>
                    <a:pt x="787" y="286"/>
                    <a:pt x="787" y="286"/>
                    <a:pt x="787" y="286"/>
                  </a:cubicBezTo>
                  <a:cubicBezTo>
                    <a:pt x="787" y="286"/>
                    <a:pt x="787" y="286"/>
                    <a:pt x="788" y="286"/>
                  </a:cubicBezTo>
                  <a:cubicBezTo>
                    <a:pt x="788" y="286"/>
                    <a:pt x="789" y="287"/>
                    <a:pt x="788" y="287"/>
                  </a:cubicBezTo>
                  <a:cubicBezTo>
                    <a:pt x="788" y="288"/>
                    <a:pt x="788" y="288"/>
                    <a:pt x="787" y="288"/>
                  </a:cubicBezTo>
                  <a:cubicBezTo>
                    <a:pt x="787" y="288"/>
                    <a:pt x="787" y="287"/>
                    <a:pt x="787" y="287"/>
                  </a:cubicBezTo>
                  <a:cubicBezTo>
                    <a:pt x="784" y="286"/>
                    <a:pt x="784" y="286"/>
                    <a:pt x="784" y="286"/>
                  </a:cubicBezTo>
                  <a:cubicBezTo>
                    <a:pt x="784" y="287"/>
                    <a:pt x="784" y="287"/>
                    <a:pt x="784" y="288"/>
                  </a:cubicBezTo>
                  <a:cubicBezTo>
                    <a:pt x="784" y="288"/>
                    <a:pt x="784" y="288"/>
                    <a:pt x="784" y="288"/>
                  </a:cubicBezTo>
                  <a:cubicBezTo>
                    <a:pt x="784" y="288"/>
                    <a:pt x="784" y="288"/>
                    <a:pt x="784" y="288"/>
                  </a:cubicBezTo>
                  <a:cubicBezTo>
                    <a:pt x="784" y="288"/>
                    <a:pt x="784" y="288"/>
                    <a:pt x="784" y="288"/>
                  </a:cubicBezTo>
                  <a:cubicBezTo>
                    <a:pt x="784" y="288"/>
                    <a:pt x="783" y="287"/>
                    <a:pt x="783" y="286"/>
                  </a:cubicBezTo>
                  <a:cubicBezTo>
                    <a:pt x="783" y="286"/>
                    <a:pt x="783" y="286"/>
                    <a:pt x="783" y="286"/>
                  </a:cubicBezTo>
                  <a:cubicBezTo>
                    <a:pt x="782" y="287"/>
                    <a:pt x="783" y="288"/>
                    <a:pt x="783" y="289"/>
                  </a:cubicBezTo>
                  <a:cubicBezTo>
                    <a:pt x="784" y="289"/>
                    <a:pt x="784" y="289"/>
                    <a:pt x="784" y="289"/>
                  </a:cubicBezTo>
                  <a:cubicBezTo>
                    <a:pt x="783" y="289"/>
                    <a:pt x="783" y="289"/>
                    <a:pt x="783" y="289"/>
                  </a:cubicBezTo>
                  <a:cubicBezTo>
                    <a:pt x="782" y="288"/>
                    <a:pt x="782" y="287"/>
                    <a:pt x="782" y="286"/>
                  </a:cubicBezTo>
                  <a:cubicBezTo>
                    <a:pt x="781" y="286"/>
                    <a:pt x="781" y="286"/>
                    <a:pt x="781" y="286"/>
                  </a:cubicBezTo>
                  <a:cubicBezTo>
                    <a:pt x="781" y="287"/>
                    <a:pt x="781" y="288"/>
                    <a:pt x="782" y="290"/>
                  </a:cubicBezTo>
                  <a:cubicBezTo>
                    <a:pt x="782" y="290"/>
                    <a:pt x="782" y="290"/>
                    <a:pt x="782" y="290"/>
                  </a:cubicBezTo>
                  <a:cubicBezTo>
                    <a:pt x="782" y="290"/>
                    <a:pt x="782" y="290"/>
                    <a:pt x="782" y="290"/>
                  </a:cubicBezTo>
                  <a:cubicBezTo>
                    <a:pt x="781" y="289"/>
                    <a:pt x="780" y="287"/>
                    <a:pt x="781" y="286"/>
                  </a:cubicBezTo>
                  <a:cubicBezTo>
                    <a:pt x="773" y="284"/>
                    <a:pt x="773" y="284"/>
                    <a:pt x="773" y="284"/>
                  </a:cubicBezTo>
                  <a:cubicBezTo>
                    <a:pt x="776" y="287"/>
                    <a:pt x="776" y="287"/>
                    <a:pt x="776" y="287"/>
                  </a:cubicBezTo>
                  <a:cubicBezTo>
                    <a:pt x="777" y="286"/>
                    <a:pt x="778" y="286"/>
                    <a:pt x="779" y="286"/>
                  </a:cubicBezTo>
                  <a:cubicBezTo>
                    <a:pt x="779" y="286"/>
                    <a:pt x="779" y="286"/>
                    <a:pt x="779" y="286"/>
                  </a:cubicBezTo>
                  <a:cubicBezTo>
                    <a:pt x="779" y="286"/>
                    <a:pt x="779" y="286"/>
                    <a:pt x="779" y="286"/>
                  </a:cubicBezTo>
                  <a:cubicBezTo>
                    <a:pt x="778" y="287"/>
                    <a:pt x="777" y="287"/>
                    <a:pt x="777" y="288"/>
                  </a:cubicBezTo>
                  <a:cubicBezTo>
                    <a:pt x="777" y="288"/>
                    <a:pt x="777" y="288"/>
                    <a:pt x="777" y="288"/>
                  </a:cubicBezTo>
                  <a:cubicBezTo>
                    <a:pt x="777" y="287"/>
                    <a:pt x="778" y="287"/>
                    <a:pt x="779" y="287"/>
                  </a:cubicBezTo>
                  <a:cubicBezTo>
                    <a:pt x="779" y="287"/>
                    <a:pt x="779" y="287"/>
                    <a:pt x="779" y="287"/>
                  </a:cubicBezTo>
                  <a:cubicBezTo>
                    <a:pt x="779" y="287"/>
                    <a:pt x="779" y="287"/>
                    <a:pt x="779" y="287"/>
                  </a:cubicBezTo>
                  <a:cubicBezTo>
                    <a:pt x="778" y="287"/>
                    <a:pt x="778" y="288"/>
                    <a:pt x="777" y="288"/>
                  </a:cubicBezTo>
                  <a:cubicBezTo>
                    <a:pt x="777" y="288"/>
                    <a:pt x="777" y="288"/>
                    <a:pt x="777" y="288"/>
                  </a:cubicBezTo>
                  <a:cubicBezTo>
                    <a:pt x="778" y="288"/>
                    <a:pt x="778" y="288"/>
                    <a:pt x="779" y="288"/>
                  </a:cubicBezTo>
                  <a:cubicBezTo>
                    <a:pt x="779" y="288"/>
                    <a:pt x="779" y="288"/>
                    <a:pt x="779" y="288"/>
                  </a:cubicBezTo>
                  <a:cubicBezTo>
                    <a:pt x="779" y="288"/>
                    <a:pt x="779" y="288"/>
                    <a:pt x="779" y="288"/>
                  </a:cubicBezTo>
                  <a:cubicBezTo>
                    <a:pt x="779" y="288"/>
                    <a:pt x="779" y="288"/>
                    <a:pt x="779" y="288"/>
                  </a:cubicBezTo>
                  <a:cubicBezTo>
                    <a:pt x="778" y="288"/>
                    <a:pt x="778" y="288"/>
                    <a:pt x="778" y="288"/>
                  </a:cubicBezTo>
                  <a:cubicBezTo>
                    <a:pt x="779" y="290"/>
                    <a:pt x="779" y="290"/>
                    <a:pt x="779" y="290"/>
                  </a:cubicBezTo>
                  <a:cubicBezTo>
                    <a:pt x="779" y="289"/>
                    <a:pt x="780" y="289"/>
                    <a:pt x="780" y="290"/>
                  </a:cubicBezTo>
                  <a:cubicBezTo>
                    <a:pt x="780" y="290"/>
                    <a:pt x="780" y="290"/>
                    <a:pt x="780" y="290"/>
                  </a:cubicBezTo>
                  <a:cubicBezTo>
                    <a:pt x="780" y="291"/>
                    <a:pt x="779" y="291"/>
                    <a:pt x="779" y="290"/>
                  </a:cubicBezTo>
                  <a:cubicBezTo>
                    <a:pt x="779" y="290"/>
                    <a:pt x="779" y="290"/>
                    <a:pt x="779" y="290"/>
                  </a:cubicBezTo>
                  <a:cubicBezTo>
                    <a:pt x="777" y="289"/>
                    <a:pt x="777" y="289"/>
                    <a:pt x="777" y="289"/>
                  </a:cubicBezTo>
                  <a:cubicBezTo>
                    <a:pt x="777" y="289"/>
                    <a:pt x="777" y="289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7" y="289"/>
                    <a:pt x="777" y="289"/>
                    <a:pt x="777" y="288"/>
                  </a:cubicBezTo>
                  <a:cubicBezTo>
                    <a:pt x="777" y="288"/>
                    <a:pt x="777" y="288"/>
                    <a:pt x="777" y="288"/>
                  </a:cubicBezTo>
                  <a:cubicBezTo>
                    <a:pt x="777" y="289"/>
                    <a:pt x="777" y="289"/>
                    <a:pt x="777" y="290"/>
                  </a:cubicBezTo>
                  <a:cubicBezTo>
                    <a:pt x="777" y="290"/>
                    <a:pt x="777" y="290"/>
                    <a:pt x="777" y="290"/>
                  </a:cubicBezTo>
                  <a:cubicBezTo>
                    <a:pt x="776" y="290"/>
                    <a:pt x="776" y="290"/>
                    <a:pt x="776" y="290"/>
                  </a:cubicBezTo>
                  <a:cubicBezTo>
                    <a:pt x="776" y="289"/>
                    <a:pt x="776" y="288"/>
                    <a:pt x="776" y="288"/>
                  </a:cubicBezTo>
                  <a:cubicBezTo>
                    <a:pt x="776" y="288"/>
                    <a:pt x="776" y="288"/>
                    <a:pt x="776" y="288"/>
                  </a:cubicBezTo>
                  <a:cubicBezTo>
                    <a:pt x="776" y="288"/>
                    <a:pt x="776" y="289"/>
                    <a:pt x="776" y="290"/>
                  </a:cubicBezTo>
                  <a:cubicBezTo>
                    <a:pt x="775" y="290"/>
                    <a:pt x="775" y="290"/>
                    <a:pt x="775" y="290"/>
                  </a:cubicBezTo>
                  <a:cubicBezTo>
                    <a:pt x="775" y="290"/>
                    <a:pt x="775" y="290"/>
                    <a:pt x="775" y="290"/>
                  </a:cubicBezTo>
                  <a:cubicBezTo>
                    <a:pt x="775" y="289"/>
                    <a:pt x="775" y="288"/>
                    <a:pt x="776" y="287"/>
                  </a:cubicBezTo>
                  <a:cubicBezTo>
                    <a:pt x="773" y="285"/>
                    <a:pt x="773" y="285"/>
                    <a:pt x="773" y="285"/>
                  </a:cubicBezTo>
                  <a:cubicBezTo>
                    <a:pt x="775" y="292"/>
                    <a:pt x="775" y="292"/>
                    <a:pt x="775" y="292"/>
                  </a:cubicBezTo>
                  <a:cubicBezTo>
                    <a:pt x="777" y="291"/>
                    <a:pt x="778" y="292"/>
                    <a:pt x="779" y="292"/>
                  </a:cubicBezTo>
                  <a:cubicBezTo>
                    <a:pt x="780" y="293"/>
                    <a:pt x="780" y="293"/>
                    <a:pt x="780" y="293"/>
                  </a:cubicBezTo>
                  <a:cubicBezTo>
                    <a:pt x="779" y="293"/>
                    <a:pt x="779" y="293"/>
                    <a:pt x="779" y="293"/>
                  </a:cubicBezTo>
                  <a:cubicBezTo>
                    <a:pt x="778" y="292"/>
                    <a:pt x="777" y="292"/>
                    <a:pt x="776" y="293"/>
                  </a:cubicBezTo>
                  <a:cubicBezTo>
                    <a:pt x="776" y="293"/>
                    <a:pt x="776" y="293"/>
                    <a:pt x="776" y="293"/>
                  </a:cubicBezTo>
                  <a:cubicBezTo>
                    <a:pt x="777" y="293"/>
                    <a:pt x="778" y="293"/>
                    <a:pt x="779" y="294"/>
                  </a:cubicBezTo>
                  <a:cubicBezTo>
                    <a:pt x="779" y="294"/>
                    <a:pt x="779" y="294"/>
                    <a:pt x="779" y="294"/>
                  </a:cubicBezTo>
                  <a:cubicBezTo>
                    <a:pt x="778" y="294"/>
                    <a:pt x="778" y="294"/>
                    <a:pt x="778" y="294"/>
                  </a:cubicBezTo>
                  <a:cubicBezTo>
                    <a:pt x="778" y="294"/>
                    <a:pt x="777" y="294"/>
                    <a:pt x="776" y="294"/>
                  </a:cubicBezTo>
                  <a:cubicBezTo>
                    <a:pt x="776" y="294"/>
                    <a:pt x="776" y="294"/>
                    <a:pt x="776" y="294"/>
                  </a:cubicBezTo>
                  <a:cubicBezTo>
                    <a:pt x="777" y="294"/>
                    <a:pt x="778" y="295"/>
                    <a:pt x="778" y="295"/>
                  </a:cubicBezTo>
                  <a:cubicBezTo>
                    <a:pt x="778" y="295"/>
                    <a:pt x="778" y="295"/>
                    <a:pt x="778" y="295"/>
                  </a:cubicBezTo>
                  <a:cubicBezTo>
                    <a:pt x="778" y="295"/>
                    <a:pt x="778" y="295"/>
                    <a:pt x="778" y="295"/>
                  </a:cubicBezTo>
                  <a:cubicBezTo>
                    <a:pt x="778" y="295"/>
                    <a:pt x="778" y="295"/>
                    <a:pt x="778" y="295"/>
                  </a:cubicBezTo>
                  <a:cubicBezTo>
                    <a:pt x="777" y="295"/>
                    <a:pt x="777" y="295"/>
                    <a:pt x="776" y="295"/>
                  </a:cubicBezTo>
                  <a:cubicBezTo>
                    <a:pt x="777" y="298"/>
                    <a:pt x="777" y="298"/>
                    <a:pt x="777" y="298"/>
                  </a:cubicBezTo>
                  <a:cubicBezTo>
                    <a:pt x="778" y="298"/>
                    <a:pt x="778" y="298"/>
                    <a:pt x="778" y="298"/>
                  </a:cubicBezTo>
                  <a:cubicBezTo>
                    <a:pt x="778" y="299"/>
                    <a:pt x="778" y="299"/>
                    <a:pt x="778" y="299"/>
                  </a:cubicBezTo>
                  <a:cubicBezTo>
                    <a:pt x="777" y="300"/>
                    <a:pt x="777" y="299"/>
                    <a:pt x="776" y="299"/>
                  </a:cubicBezTo>
                  <a:cubicBezTo>
                    <a:pt x="776" y="298"/>
                    <a:pt x="776" y="298"/>
                    <a:pt x="777" y="298"/>
                  </a:cubicBezTo>
                  <a:cubicBezTo>
                    <a:pt x="776" y="295"/>
                    <a:pt x="776" y="295"/>
                    <a:pt x="776" y="295"/>
                  </a:cubicBezTo>
                  <a:cubicBezTo>
                    <a:pt x="775" y="295"/>
                    <a:pt x="775" y="296"/>
                    <a:pt x="775" y="296"/>
                  </a:cubicBezTo>
                  <a:cubicBezTo>
                    <a:pt x="775" y="296"/>
                    <a:pt x="775" y="296"/>
                    <a:pt x="775" y="296"/>
                  </a:cubicBezTo>
                  <a:cubicBezTo>
                    <a:pt x="775" y="296"/>
                    <a:pt x="775" y="296"/>
                    <a:pt x="775" y="296"/>
                  </a:cubicBezTo>
                  <a:cubicBezTo>
                    <a:pt x="775" y="296"/>
                    <a:pt x="775" y="296"/>
                    <a:pt x="775" y="296"/>
                  </a:cubicBezTo>
                  <a:cubicBezTo>
                    <a:pt x="775" y="296"/>
                    <a:pt x="775" y="295"/>
                    <a:pt x="776" y="294"/>
                  </a:cubicBezTo>
                  <a:cubicBezTo>
                    <a:pt x="776" y="294"/>
                    <a:pt x="776" y="294"/>
                    <a:pt x="776" y="294"/>
                  </a:cubicBezTo>
                  <a:cubicBezTo>
                    <a:pt x="775" y="294"/>
                    <a:pt x="774" y="295"/>
                    <a:pt x="774" y="296"/>
                  </a:cubicBezTo>
                  <a:cubicBezTo>
                    <a:pt x="773" y="296"/>
                    <a:pt x="773" y="296"/>
                    <a:pt x="773" y="296"/>
                  </a:cubicBezTo>
                  <a:cubicBezTo>
                    <a:pt x="774" y="296"/>
                    <a:pt x="774" y="296"/>
                    <a:pt x="774" y="296"/>
                  </a:cubicBezTo>
                  <a:cubicBezTo>
                    <a:pt x="774" y="295"/>
                    <a:pt x="774" y="293"/>
                    <a:pt x="775" y="293"/>
                  </a:cubicBezTo>
                  <a:cubicBezTo>
                    <a:pt x="775" y="293"/>
                    <a:pt x="775" y="293"/>
                    <a:pt x="775" y="293"/>
                  </a:cubicBezTo>
                  <a:cubicBezTo>
                    <a:pt x="774" y="293"/>
                    <a:pt x="773" y="294"/>
                    <a:pt x="772" y="295"/>
                  </a:cubicBezTo>
                  <a:cubicBezTo>
                    <a:pt x="772" y="296"/>
                    <a:pt x="772" y="296"/>
                    <a:pt x="772" y="296"/>
                  </a:cubicBezTo>
                  <a:cubicBezTo>
                    <a:pt x="772" y="295"/>
                    <a:pt x="772" y="295"/>
                    <a:pt x="772" y="295"/>
                  </a:cubicBezTo>
                  <a:cubicBezTo>
                    <a:pt x="773" y="294"/>
                    <a:pt x="773" y="293"/>
                    <a:pt x="775" y="292"/>
                  </a:cubicBezTo>
                  <a:cubicBezTo>
                    <a:pt x="772" y="285"/>
                    <a:pt x="772" y="285"/>
                    <a:pt x="772" y="285"/>
                  </a:cubicBezTo>
                  <a:cubicBezTo>
                    <a:pt x="772" y="289"/>
                    <a:pt x="772" y="289"/>
                    <a:pt x="772" y="289"/>
                  </a:cubicBezTo>
                  <a:cubicBezTo>
                    <a:pt x="772" y="289"/>
                    <a:pt x="773" y="290"/>
                    <a:pt x="773" y="290"/>
                  </a:cubicBezTo>
                  <a:cubicBezTo>
                    <a:pt x="774" y="291"/>
                    <a:pt x="774" y="291"/>
                    <a:pt x="774" y="291"/>
                  </a:cubicBezTo>
                  <a:cubicBezTo>
                    <a:pt x="773" y="291"/>
                    <a:pt x="773" y="291"/>
                    <a:pt x="773" y="291"/>
                  </a:cubicBezTo>
                  <a:cubicBezTo>
                    <a:pt x="773" y="290"/>
                    <a:pt x="772" y="290"/>
                    <a:pt x="771" y="290"/>
                  </a:cubicBezTo>
                  <a:cubicBezTo>
                    <a:pt x="771" y="290"/>
                    <a:pt x="771" y="290"/>
                    <a:pt x="771" y="290"/>
                  </a:cubicBezTo>
                  <a:cubicBezTo>
                    <a:pt x="772" y="290"/>
                    <a:pt x="772" y="290"/>
                    <a:pt x="773" y="291"/>
                  </a:cubicBezTo>
                  <a:cubicBezTo>
                    <a:pt x="773" y="292"/>
                    <a:pt x="773" y="292"/>
                    <a:pt x="773" y="292"/>
                  </a:cubicBezTo>
                  <a:cubicBezTo>
                    <a:pt x="772" y="291"/>
                    <a:pt x="772" y="291"/>
                    <a:pt x="772" y="291"/>
                  </a:cubicBezTo>
                  <a:cubicBezTo>
                    <a:pt x="772" y="291"/>
                    <a:pt x="772" y="290"/>
                    <a:pt x="771" y="290"/>
                  </a:cubicBezTo>
                  <a:cubicBezTo>
                    <a:pt x="771" y="290"/>
                    <a:pt x="771" y="290"/>
                    <a:pt x="771" y="290"/>
                  </a:cubicBezTo>
                  <a:cubicBezTo>
                    <a:pt x="772" y="290"/>
                    <a:pt x="772" y="291"/>
                    <a:pt x="772" y="291"/>
                  </a:cubicBezTo>
                  <a:cubicBezTo>
                    <a:pt x="772" y="292"/>
                    <a:pt x="772" y="292"/>
                    <a:pt x="772" y="292"/>
                  </a:cubicBezTo>
                  <a:cubicBezTo>
                    <a:pt x="772" y="292"/>
                    <a:pt x="772" y="292"/>
                    <a:pt x="772" y="292"/>
                  </a:cubicBezTo>
                  <a:cubicBezTo>
                    <a:pt x="772" y="292"/>
                    <a:pt x="772" y="292"/>
                    <a:pt x="772" y="292"/>
                  </a:cubicBezTo>
                  <a:cubicBezTo>
                    <a:pt x="772" y="291"/>
                    <a:pt x="771" y="291"/>
                    <a:pt x="771" y="291"/>
                  </a:cubicBezTo>
                  <a:cubicBezTo>
                    <a:pt x="771" y="293"/>
                    <a:pt x="771" y="293"/>
                    <a:pt x="771" y="293"/>
                  </a:cubicBezTo>
                  <a:cubicBezTo>
                    <a:pt x="771" y="293"/>
                    <a:pt x="771" y="293"/>
                    <a:pt x="771" y="293"/>
                  </a:cubicBezTo>
                  <a:cubicBezTo>
                    <a:pt x="771" y="294"/>
                    <a:pt x="771" y="294"/>
                    <a:pt x="770" y="294"/>
                  </a:cubicBezTo>
                  <a:cubicBezTo>
                    <a:pt x="770" y="294"/>
                    <a:pt x="770" y="293"/>
                    <a:pt x="770" y="293"/>
                  </a:cubicBezTo>
                  <a:cubicBezTo>
                    <a:pt x="770" y="293"/>
                    <a:pt x="770" y="292"/>
                    <a:pt x="770" y="292"/>
                  </a:cubicBezTo>
                  <a:cubicBezTo>
                    <a:pt x="771" y="291"/>
                    <a:pt x="771" y="291"/>
                    <a:pt x="771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1"/>
                    <a:pt x="770" y="291"/>
                  </a:cubicBezTo>
                  <a:cubicBezTo>
                    <a:pt x="770" y="291"/>
                    <a:pt x="770" y="290"/>
                    <a:pt x="771" y="290"/>
                  </a:cubicBezTo>
                  <a:cubicBezTo>
                    <a:pt x="771" y="290"/>
                    <a:pt x="771" y="290"/>
                    <a:pt x="771" y="290"/>
                  </a:cubicBezTo>
                  <a:cubicBezTo>
                    <a:pt x="770" y="290"/>
                    <a:pt x="770" y="290"/>
                    <a:pt x="770" y="291"/>
                  </a:cubicBezTo>
                  <a:cubicBezTo>
                    <a:pt x="769" y="291"/>
                    <a:pt x="769" y="291"/>
                    <a:pt x="769" y="291"/>
                  </a:cubicBezTo>
                  <a:cubicBezTo>
                    <a:pt x="769" y="290"/>
                    <a:pt x="769" y="290"/>
                    <a:pt x="769" y="290"/>
                  </a:cubicBezTo>
                  <a:cubicBezTo>
                    <a:pt x="770" y="290"/>
                    <a:pt x="770" y="289"/>
                    <a:pt x="771" y="290"/>
                  </a:cubicBezTo>
                  <a:cubicBezTo>
                    <a:pt x="771" y="289"/>
                    <a:pt x="771" y="289"/>
                    <a:pt x="771" y="289"/>
                  </a:cubicBezTo>
                  <a:cubicBezTo>
                    <a:pt x="770" y="289"/>
                    <a:pt x="770" y="289"/>
                    <a:pt x="769" y="290"/>
                  </a:cubicBezTo>
                  <a:cubicBezTo>
                    <a:pt x="768" y="290"/>
                    <a:pt x="768" y="290"/>
                    <a:pt x="768" y="290"/>
                  </a:cubicBezTo>
                  <a:cubicBezTo>
                    <a:pt x="769" y="290"/>
                    <a:pt x="769" y="290"/>
                    <a:pt x="769" y="290"/>
                  </a:cubicBezTo>
                  <a:cubicBezTo>
                    <a:pt x="769" y="289"/>
                    <a:pt x="770" y="289"/>
                    <a:pt x="771" y="289"/>
                  </a:cubicBezTo>
                  <a:cubicBezTo>
                    <a:pt x="772" y="285"/>
                    <a:pt x="772" y="285"/>
                    <a:pt x="772" y="285"/>
                  </a:cubicBezTo>
                  <a:cubicBezTo>
                    <a:pt x="767" y="290"/>
                    <a:pt x="767" y="290"/>
                    <a:pt x="767" y="290"/>
                  </a:cubicBezTo>
                  <a:cubicBezTo>
                    <a:pt x="768" y="291"/>
                    <a:pt x="768" y="293"/>
                    <a:pt x="768" y="294"/>
                  </a:cubicBezTo>
                  <a:cubicBezTo>
                    <a:pt x="768" y="295"/>
                    <a:pt x="768" y="295"/>
                    <a:pt x="768" y="295"/>
                  </a:cubicBezTo>
                  <a:cubicBezTo>
                    <a:pt x="768" y="294"/>
                    <a:pt x="768" y="294"/>
                    <a:pt x="768" y="294"/>
                  </a:cubicBezTo>
                  <a:cubicBezTo>
                    <a:pt x="768" y="293"/>
                    <a:pt x="767" y="292"/>
                    <a:pt x="766" y="291"/>
                  </a:cubicBezTo>
                  <a:cubicBezTo>
                    <a:pt x="766" y="291"/>
                    <a:pt x="766" y="291"/>
                    <a:pt x="766" y="291"/>
                  </a:cubicBezTo>
                  <a:cubicBezTo>
                    <a:pt x="767" y="292"/>
                    <a:pt x="767" y="293"/>
                    <a:pt x="767" y="294"/>
                  </a:cubicBezTo>
                  <a:cubicBezTo>
                    <a:pt x="767" y="295"/>
                    <a:pt x="767" y="295"/>
                    <a:pt x="767" y="295"/>
                  </a:cubicBezTo>
                  <a:cubicBezTo>
                    <a:pt x="767" y="294"/>
                    <a:pt x="767" y="294"/>
                    <a:pt x="767" y="294"/>
                  </a:cubicBezTo>
                  <a:cubicBezTo>
                    <a:pt x="767" y="293"/>
                    <a:pt x="766" y="293"/>
                    <a:pt x="766" y="292"/>
                  </a:cubicBezTo>
                  <a:cubicBezTo>
                    <a:pt x="765" y="292"/>
                    <a:pt x="765" y="292"/>
                    <a:pt x="765" y="292"/>
                  </a:cubicBezTo>
                  <a:cubicBezTo>
                    <a:pt x="766" y="293"/>
                    <a:pt x="766" y="294"/>
                    <a:pt x="766" y="294"/>
                  </a:cubicBezTo>
                  <a:cubicBezTo>
                    <a:pt x="766" y="295"/>
                    <a:pt x="766" y="295"/>
                    <a:pt x="766" y="295"/>
                  </a:cubicBezTo>
                  <a:cubicBezTo>
                    <a:pt x="765" y="295"/>
                    <a:pt x="765" y="295"/>
                    <a:pt x="765" y="295"/>
                  </a:cubicBezTo>
                  <a:cubicBezTo>
                    <a:pt x="765" y="294"/>
                    <a:pt x="765" y="294"/>
                    <a:pt x="765" y="294"/>
                  </a:cubicBezTo>
                  <a:cubicBezTo>
                    <a:pt x="765" y="294"/>
                    <a:pt x="765" y="293"/>
                    <a:pt x="765" y="293"/>
                  </a:cubicBezTo>
                  <a:cubicBezTo>
                    <a:pt x="763" y="295"/>
                    <a:pt x="763" y="295"/>
                    <a:pt x="763" y="295"/>
                  </a:cubicBezTo>
                  <a:cubicBezTo>
                    <a:pt x="763" y="295"/>
                    <a:pt x="763" y="296"/>
                    <a:pt x="763" y="296"/>
                  </a:cubicBezTo>
                  <a:cubicBezTo>
                    <a:pt x="763" y="297"/>
                    <a:pt x="762" y="297"/>
                    <a:pt x="762" y="296"/>
                  </a:cubicBezTo>
                  <a:cubicBezTo>
                    <a:pt x="761" y="296"/>
                    <a:pt x="761" y="295"/>
                    <a:pt x="761" y="295"/>
                  </a:cubicBezTo>
                  <a:cubicBezTo>
                    <a:pt x="762" y="295"/>
                    <a:pt x="762" y="295"/>
                    <a:pt x="763" y="295"/>
                  </a:cubicBezTo>
                  <a:cubicBezTo>
                    <a:pt x="765" y="293"/>
                    <a:pt x="765" y="293"/>
                    <a:pt x="765" y="293"/>
                  </a:cubicBezTo>
                  <a:cubicBezTo>
                    <a:pt x="764" y="292"/>
                    <a:pt x="763" y="292"/>
                    <a:pt x="763" y="292"/>
                  </a:cubicBezTo>
                  <a:cubicBezTo>
                    <a:pt x="763" y="292"/>
                    <a:pt x="763" y="292"/>
                    <a:pt x="763" y="292"/>
                  </a:cubicBezTo>
                  <a:cubicBezTo>
                    <a:pt x="763" y="292"/>
                    <a:pt x="763" y="292"/>
                    <a:pt x="763" y="292"/>
                  </a:cubicBezTo>
                  <a:cubicBezTo>
                    <a:pt x="763" y="292"/>
                    <a:pt x="763" y="292"/>
                    <a:pt x="763" y="292"/>
                  </a:cubicBezTo>
                  <a:cubicBezTo>
                    <a:pt x="763" y="292"/>
                    <a:pt x="764" y="292"/>
                    <a:pt x="765" y="292"/>
                  </a:cubicBezTo>
                  <a:cubicBezTo>
                    <a:pt x="765" y="292"/>
                    <a:pt x="765" y="292"/>
                    <a:pt x="765" y="292"/>
                  </a:cubicBezTo>
                  <a:cubicBezTo>
                    <a:pt x="765" y="291"/>
                    <a:pt x="764" y="291"/>
                    <a:pt x="763" y="291"/>
                  </a:cubicBezTo>
                  <a:cubicBezTo>
                    <a:pt x="762" y="291"/>
                    <a:pt x="762" y="291"/>
                    <a:pt x="762" y="291"/>
                  </a:cubicBezTo>
                  <a:cubicBezTo>
                    <a:pt x="763" y="291"/>
                    <a:pt x="763" y="291"/>
                    <a:pt x="763" y="291"/>
                  </a:cubicBezTo>
                  <a:cubicBezTo>
                    <a:pt x="764" y="291"/>
                    <a:pt x="765" y="290"/>
                    <a:pt x="766" y="291"/>
                  </a:cubicBezTo>
                  <a:cubicBezTo>
                    <a:pt x="766" y="291"/>
                    <a:pt x="766" y="291"/>
                    <a:pt x="766" y="291"/>
                  </a:cubicBezTo>
                  <a:cubicBezTo>
                    <a:pt x="765" y="290"/>
                    <a:pt x="764" y="290"/>
                    <a:pt x="763" y="289"/>
                  </a:cubicBezTo>
                  <a:cubicBezTo>
                    <a:pt x="762" y="289"/>
                    <a:pt x="762" y="289"/>
                    <a:pt x="762" y="289"/>
                  </a:cubicBezTo>
                  <a:cubicBezTo>
                    <a:pt x="763" y="289"/>
                    <a:pt x="763" y="289"/>
                    <a:pt x="763" y="289"/>
                  </a:cubicBezTo>
                  <a:cubicBezTo>
                    <a:pt x="764" y="289"/>
                    <a:pt x="765" y="289"/>
                    <a:pt x="767" y="290"/>
                  </a:cubicBezTo>
                  <a:cubicBezTo>
                    <a:pt x="772" y="284"/>
                    <a:pt x="772" y="284"/>
                    <a:pt x="772" y="284"/>
                  </a:cubicBezTo>
                  <a:cubicBezTo>
                    <a:pt x="768" y="286"/>
                    <a:pt x="768" y="286"/>
                    <a:pt x="768" y="286"/>
                  </a:cubicBezTo>
                  <a:cubicBezTo>
                    <a:pt x="768" y="287"/>
                    <a:pt x="768" y="287"/>
                    <a:pt x="767" y="288"/>
                  </a:cubicBezTo>
                  <a:cubicBezTo>
                    <a:pt x="767" y="289"/>
                    <a:pt x="767" y="289"/>
                    <a:pt x="767" y="289"/>
                  </a:cubicBezTo>
                  <a:cubicBezTo>
                    <a:pt x="767" y="288"/>
                    <a:pt x="767" y="288"/>
                    <a:pt x="767" y="288"/>
                  </a:cubicBezTo>
                  <a:cubicBezTo>
                    <a:pt x="767" y="287"/>
                    <a:pt x="767" y="287"/>
                    <a:pt x="767" y="286"/>
                  </a:cubicBezTo>
                  <a:cubicBezTo>
                    <a:pt x="767" y="286"/>
                    <a:pt x="767" y="286"/>
                    <a:pt x="767" y="286"/>
                  </a:cubicBezTo>
                  <a:cubicBezTo>
                    <a:pt x="767" y="287"/>
                    <a:pt x="767" y="287"/>
                    <a:pt x="766" y="288"/>
                  </a:cubicBezTo>
                  <a:cubicBezTo>
                    <a:pt x="766" y="288"/>
                    <a:pt x="766" y="288"/>
                    <a:pt x="766" y="288"/>
                  </a:cubicBezTo>
                  <a:cubicBezTo>
                    <a:pt x="766" y="288"/>
                    <a:pt x="766" y="288"/>
                    <a:pt x="766" y="288"/>
                  </a:cubicBezTo>
                  <a:cubicBezTo>
                    <a:pt x="766" y="287"/>
                    <a:pt x="766" y="287"/>
                    <a:pt x="766" y="286"/>
                  </a:cubicBezTo>
                  <a:cubicBezTo>
                    <a:pt x="766" y="286"/>
                    <a:pt x="766" y="286"/>
                    <a:pt x="766" y="286"/>
                  </a:cubicBezTo>
                  <a:cubicBezTo>
                    <a:pt x="766" y="287"/>
                    <a:pt x="766" y="287"/>
                    <a:pt x="766" y="287"/>
                  </a:cubicBezTo>
                  <a:cubicBezTo>
                    <a:pt x="766" y="287"/>
                    <a:pt x="766" y="287"/>
                    <a:pt x="766" y="287"/>
                  </a:cubicBezTo>
                  <a:cubicBezTo>
                    <a:pt x="765" y="287"/>
                    <a:pt x="765" y="287"/>
                    <a:pt x="765" y="287"/>
                  </a:cubicBezTo>
                  <a:cubicBezTo>
                    <a:pt x="766" y="287"/>
                    <a:pt x="766" y="287"/>
                    <a:pt x="766" y="287"/>
                  </a:cubicBezTo>
                  <a:cubicBezTo>
                    <a:pt x="766" y="287"/>
                    <a:pt x="766" y="287"/>
                    <a:pt x="766" y="286"/>
                  </a:cubicBezTo>
                  <a:cubicBezTo>
                    <a:pt x="764" y="287"/>
                    <a:pt x="764" y="287"/>
                    <a:pt x="764" y="287"/>
                  </a:cubicBezTo>
                  <a:cubicBezTo>
                    <a:pt x="764" y="287"/>
                    <a:pt x="764" y="287"/>
                    <a:pt x="764" y="288"/>
                  </a:cubicBezTo>
                  <a:cubicBezTo>
                    <a:pt x="763" y="288"/>
                    <a:pt x="763" y="288"/>
                    <a:pt x="763" y="287"/>
                  </a:cubicBezTo>
                  <a:cubicBezTo>
                    <a:pt x="763" y="287"/>
                    <a:pt x="763" y="287"/>
                    <a:pt x="763" y="286"/>
                  </a:cubicBezTo>
                  <a:cubicBezTo>
                    <a:pt x="764" y="286"/>
                    <a:pt x="764" y="286"/>
                    <a:pt x="764" y="287"/>
                  </a:cubicBezTo>
                  <a:cubicBezTo>
                    <a:pt x="766" y="286"/>
                    <a:pt x="766" y="286"/>
                    <a:pt x="766" y="286"/>
                  </a:cubicBezTo>
                  <a:cubicBezTo>
                    <a:pt x="765" y="286"/>
                    <a:pt x="765" y="286"/>
                    <a:pt x="765" y="285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5" y="285"/>
                    <a:pt x="766" y="286"/>
                    <a:pt x="766" y="286"/>
                  </a:cubicBezTo>
                  <a:cubicBezTo>
                    <a:pt x="766" y="286"/>
                    <a:pt x="766" y="286"/>
                    <a:pt x="766" y="286"/>
                  </a:cubicBezTo>
                  <a:cubicBezTo>
                    <a:pt x="766" y="285"/>
                    <a:pt x="766" y="285"/>
                    <a:pt x="765" y="285"/>
                  </a:cubicBezTo>
                  <a:cubicBezTo>
                    <a:pt x="765" y="284"/>
                    <a:pt x="765" y="284"/>
                    <a:pt x="765" y="284"/>
                  </a:cubicBezTo>
                  <a:cubicBezTo>
                    <a:pt x="765" y="285"/>
                    <a:pt x="765" y="285"/>
                    <a:pt x="765" y="285"/>
                  </a:cubicBezTo>
                  <a:cubicBezTo>
                    <a:pt x="766" y="285"/>
                    <a:pt x="767" y="285"/>
                    <a:pt x="767" y="286"/>
                  </a:cubicBezTo>
                  <a:cubicBezTo>
                    <a:pt x="767" y="286"/>
                    <a:pt x="767" y="286"/>
                    <a:pt x="767" y="286"/>
                  </a:cubicBezTo>
                  <a:cubicBezTo>
                    <a:pt x="767" y="285"/>
                    <a:pt x="766" y="284"/>
                    <a:pt x="766" y="284"/>
                  </a:cubicBezTo>
                  <a:cubicBezTo>
                    <a:pt x="765" y="283"/>
                    <a:pt x="765" y="283"/>
                    <a:pt x="765" y="283"/>
                  </a:cubicBezTo>
                  <a:cubicBezTo>
                    <a:pt x="766" y="284"/>
                    <a:pt x="766" y="284"/>
                    <a:pt x="766" y="284"/>
                  </a:cubicBezTo>
                  <a:cubicBezTo>
                    <a:pt x="766" y="284"/>
                    <a:pt x="767" y="285"/>
                    <a:pt x="767" y="285"/>
                  </a:cubicBezTo>
                  <a:cubicBezTo>
                    <a:pt x="772" y="284"/>
                    <a:pt x="772" y="284"/>
                    <a:pt x="772" y="284"/>
                  </a:cubicBezTo>
                  <a:cubicBezTo>
                    <a:pt x="764" y="283"/>
                    <a:pt x="764" y="283"/>
                    <a:pt x="764" y="283"/>
                  </a:cubicBezTo>
                  <a:cubicBezTo>
                    <a:pt x="764" y="284"/>
                    <a:pt x="763" y="285"/>
                    <a:pt x="761" y="286"/>
                  </a:cubicBezTo>
                  <a:cubicBezTo>
                    <a:pt x="761" y="286"/>
                    <a:pt x="761" y="286"/>
                    <a:pt x="761" y="286"/>
                  </a:cubicBezTo>
                  <a:cubicBezTo>
                    <a:pt x="761" y="286"/>
                    <a:pt x="761" y="286"/>
                    <a:pt x="761" y="286"/>
                  </a:cubicBezTo>
                  <a:cubicBezTo>
                    <a:pt x="762" y="285"/>
                    <a:pt x="763" y="284"/>
                    <a:pt x="763" y="282"/>
                  </a:cubicBezTo>
                  <a:cubicBezTo>
                    <a:pt x="763" y="282"/>
                    <a:pt x="763" y="282"/>
                    <a:pt x="763" y="282"/>
                  </a:cubicBezTo>
                  <a:cubicBezTo>
                    <a:pt x="763" y="283"/>
                    <a:pt x="762" y="284"/>
                    <a:pt x="761" y="284"/>
                  </a:cubicBezTo>
                  <a:cubicBezTo>
                    <a:pt x="760" y="285"/>
                    <a:pt x="760" y="285"/>
                    <a:pt x="760" y="285"/>
                  </a:cubicBezTo>
                  <a:cubicBezTo>
                    <a:pt x="760" y="284"/>
                    <a:pt x="760" y="284"/>
                    <a:pt x="760" y="284"/>
                  </a:cubicBezTo>
                  <a:cubicBezTo>
                    <a:pt x="761" y="284"/>
                    <a:pt x="762" y="283"/>
                    <a:pt x="762" y="282"/>
                  </a:cubicBezTo>
                  <a:cubicBezTo>
                    <a:pt x="762" y="282"/>
                    <a:pt x="762" y="282"/>
                    <a:pt x="762" y="282"/>
                  </a:cubicBezTo>
                  <a:cubicBezTo>
                    <a:pt x="761" y="283"/>
                    <a:pt x="761" y="283"/>
                    <a:pt x="760" y="283"/>
                  </a:cubicBezTo>
                  <a:cubicBezTo>
                    <a:pt x="760" y="283"/>
                    <a:pt x="760" y="283"/>
                    <a:pt x="760" y="283"/>
                  </a:cubicBezTo>
                  <a:cubicBezTo>
                    <a:pt x="760" y="283"/>
                    <a:pt x="760" y="283"/>
                    <a:pt x="760" y="283"/>
                  </a:cubicBezTo>
                  <a:cubicBezTo>
                    <a:pt x="760" y="283"/>
                    <a:pt x="760" y="283"/>
                    <a:pt x="760" y="283"/>
                  </a:cubicBezTo>
                  <a:cubicBezTo>
                    <a:pt x="760" y="283"/>
                    <a:pt x="761" y="283"/>
                    <a:pt x="761" y="282"/>
                  </a:cubicBezTo>
                  <a:cubicBezTo>
                    <a:pt x="758" y="281"/>
                    <a:pt x="758" y="281"/>
                    <a:pt x="758" y="281"/>
                  </a:cubicBezTo>
                  <a:cubicBezTo>
                    <a:pt x="758" y="282"/>
                    <a:pt x="757" y="282"/>
                    <a:pt x="757" y="282"/>
                  </a:cubicBezTo>
                  <a:cubicBezTo>
                    <a:pt x="756" y="282"/>
                    <a:pt x="756" y="281"/>
                    <a:pt x="756" y="281"/>
                  </a:cubicBezTo>
                  <a:cubicBezTo>
                    <a:pt x="756" y="280"/>
                    <a:pt x="757" y="280"/>
                    <a:pt x="757" y="280"/>
                  </a:cubicBezTo>
                  <a:cubicBezTo>
                    <a:pt x="758" y="280"/>
                    <a:pt x="758" y="281"/>
                    <a:pt x="758" y="281"/>
                  </a:cubicBezTo>
                  <a:cubicBezTo>
                    <a:pt x="761" y="282"/>
                    <a:pt x="761" y="282"/>
                    <a:pt x="761" y="282"/>
                  </a:cubicBezTo>
                  <a:cubicBezTo>
                    <a:pt x="761" y="281"/>
                    <a:pt x="761" y="280"/>
                    <a:pt x="760" y="280"/>
                  </a:cubicBezTo>
                  <a:cubicBezTo>
                    <a:pt x="760" y="280"/>
                    <a:pt x="760" y="280"/>
                    <a:pt x="760" y="280"/>
                  </a:cubicBezTo>
                  <a:cubicBezTo>
                    <a:pt x="760" y="280"/>
                    <a:pt x="760" y="280"/>
                    <a:pt x="760" y="280"/>
                  </a:cubicBezTo>
                  <a:cubicBezTo>
                    <a:pt x="761" y="280"/>
                    <a:pt x="761" y="280"/>
                    <a:pt x="761" y="280"/>
                  </a:cubicBezTo>
                  <a:cubicBezTo>
                    <a:pt x="761" y="280"/>
                    <a:pt x="762" y="281"/>
                    <a:pt x="762" y="282"/>
                  </a:cubicBezTo>
                  <a:cubicBezTo>
                    <a:pt x="762" y="282"/>
                    <a:pt x="762" y="282"/>
                    <a:pt x="762" y="282"/>
                  </a:cubicBezTo>
                  <a:cubicBezTo>
                    <a:pt x="762" y="281"/>
                    <a:pt x="762" y="280"/>
                    <a:pt x="761" y="279"/>
                  </a:cubicBezTo>
                  <a:cubicBezTo>
                    <a:pt x="761" y="279"/>
                    <a:pt x="761" y="279"/>
                    <a:pt x="761" y="279"/>
                  </a:cubicBezTo>
                  <a:cubicBezTo>
                    <a:pt x="762" y="279"/>
                    <a:pt x="762" y="279"/>
                    <a:pt x="762" y="279"/>
                  </a:cubicBezTo>
                  <a:cubicBezTo>
                    <a:pt x="762" y="280"/>
                    <a:pt x="763" y="281"/>
                    <a:pt x="763" y="282"/>
                  </a:cubicBezTo>
                  <a:cubicBezTo>
                    <a:pt x="763" y="282"/>
                    <a:pt x="763" y="282"/>
                    <a:pt x="763" y="282"/>
                  </a:cubicBezTo>
                  <a:cubicBezTo>
                    <a:pt x="763" y="281"/>
                    <a:pt x="763" y="279"/>
                    <a:pt x="763" y="278"/>
                  </a:cubicBezTo>
                  <a:cubicBezTo>
                    <a:pt x="762" y="278"/>
                    <a:pt x="762" y="278"/>
                    <a:pt x="762" y="278"/>
                  </a:cubicBezTo>
                  <a:cubicBezTo>
                    <a:pt x="763" y="278"/>
                    <a:pt x="763" y="278"/>
                    <a:pt x="763" y="278"/>
                  </a:cubicBezTo>
                  <a:cubicBezTo>
                    <a:pt x="764" y="279"/>
                    <a:pt x="764" y="281"/>
                    <a:pt x="764" y="282"/>
                  </a:cubicBezTo>
                  <a:cubicBezTo>
                    <a:pt x="772" y="284"/>
                    <a:pt x="772" y="284"/>
                    <a:pt x="772" y="284"/>
                  </a:cubicBezTo>
                  <a:cubicBezTo>
                    <a:pt x="768" y="281"/>
                    <a:pt x="768" y="281"/>
                    <a:pt x="768" y="281"/>
                  </a:cubicBezTo>
                  <a:cubicBezTo>
                    <a:pt x="768" y="281"/>
                    <a:pt x="767" y="282"/>
                    <a:pt x="766" y="282"/>
                  </a:cubicBezTo>
                  <a:cubicBezTo>
                    <a:pt x="765" y="282"/>
                    <a:pt x="765" y="282"/>
                    <a:pt x="765" y="282"/>
                  </a:cubicBezTo>
                  <a:cubicBezTo>
                    <a:pt x="766" y="281"/>
                    <a:pt x="766" y="281"/>
                    <a:pt x="766" y="281"/>
                  </a:cubicBezTo>
                  <a:cubicBezTo>
                    <a:pt x="767" y="281"/>
                    <a:pt x="767" y="281"/>
                    <a:pt x="768" y="280"/>
                  </a:cubicBezTo>
                  <a:cubicBezTo>
                    <a:pt x="768" y="280"/>
                    <a:pt x="768" y="280"/>
                    <a:pt x="768" y="280"/>
                  </a:cubicBezTo>
                  <a:cubicBezTo>
                    <a:pt x="767" y="281"/>
                    <a:pt x="767" y="281"/>
                    <a:pt x="766" y="281"/>
                  </a:cubicBezTo>
                  <a:cubicBezTo>
                    <a:pt x="765" y="281"/>
                    <a:pt x="765" y="281"/>
                    <a:pt x="765" y="281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7" y="280"/>
                    <a:pt x="767" y="280"/>
                    <a:pt x="767" y="280"/>
                  </a:cubicBezTo>
                  <a:cubicBezTo>
                    <a:pt x="767" y="280"/>
                    <a:pt x="767" y="280"/>
                    <a:pt x="767" y="280"/>
                  </a:cubicBezTo>
                  <a:cubicBezTo>
                    <a:pt x="767" y="280"/>
                    <a:pt x="766" y="280"/>
                    <a:pt x="766" y="280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6" y="280"/>
                    <a:pt x="766" y="280"/>
                    <a:pt x="766" y="280"/>
                  </a:cubicBezTo>
                  <a:cubicBezTo>
                    <a:pt x="766" y="280"/>
                    <a:pt x="767" y="280"/>
                    <a:pt x="767" y="279"/>
                  </a:cubicBezTo>
                  <a:cubicBezTo>
                    <a:pt x="766" y="278"/>
                    <a:pt x="766" y="278"/>
                    <a:pt x="766" y="278"/>
                  </a:cubicBezTo>
                  <a:cubicBezTo>
                    <a:pt x="765" y="279"/>
                    <a:pt x="765" y="278"/>
                    <a:pt x="765" y="278"/>
                  </a:cubicBezTo>
                  <a:cubicBezTo>
                    <a:pt x="765" y="278"/>
                    <a:pt x="765" y="278"/>
                    <a:pt x="765" y="277"/>
                  </a:cubicBezTo>
                  <a:cubicBezTo>
                    <a:pt x="765" y="277"/>
                    <a:pt x="765" y="277"/>
                    <a:pt x="766" y="277"/>
                  </a:cubicBezTo>
                  <a:cubicBezTo>
                    <a:pt x="766" y="278"/>
                    <a:pt x="766" y="278"/>
                    <a:pt x="766" y="278"/>
                  </a:cubicBezTo>
                  <a:cubicBezTo>
                    <a:pt x="767" y="279"/>
                    <a:pt x="767" y="279"/>
                    <a:pt x="767" y="279"/>
                  </a:cubicBezTo>
                  <a:cubicBezTo>
                    <a:pt x="767" y="279"/>
                    <a:pt x="767" y="279"/>
                    <a:pt x="767" y="278"/>
                  </a:cubicBezTo>
                  <a:cubicBezTo>
                    <a:pt x="767" y="278"/>
                    <a:pt x="767" y="278"/>
                    <a:pt x="767" y="278"/>
                  </a:cubicBezTo>
                  <a:cubicBezTo>
                    <a:pt x="767" y="278"/>
                    <a:pt x="767" y="278"/>
                    <a:pt x="767" y="278"/>
                  </a:cubicBezTo>
                  <a:cubicBezTo>
                    <a:pt x="767" y="278"/>
                    <a:pt x="767" y="278"/>
                    <a:pt x="767" y="278"/>
                  </a:cubicBezTo>
                  <a:cubicBezTo>
                    <a:pt x="768" y="279"/>
                    <a:pt x="768" y="279"/>
                    <a:pt x="768" y="280"/>
                  </a:cubicBezTo>
                  <a:cubicBezTo>
                    <a:pt x="768" y="280"/>
                    <a:pt x="768" y="280"/>
                    <a:pt x="768" y="280"/>
                  </a:cubicBezTo>
                  <a:cubicBezTo>
                    <a:pt x="768" y="279"/>
                    <a:pt x="768" y="279"/>
                    <a:pt x="768" y="278"/>
                  </a:cubicBezTo>
                  <a:cubicBezTo>
                    <a:pt x="768" y="278"/>
                    <a:pt x="768" y="278"/>
                    <a:pt x="768" y="278"/>
                  </a:cubicBezTo>
                  <a:cubicBezTo>
                    <a:pt x="768" y="278"/>
                    <a:pt x="768" y="278"/>
                    <a:pt x="768" y="278"/>
                  </a:cubicBezTo>
                  <a:cubicBezTo>
                    <a:pt x="768" y="279"/>
                    <a:pt x="768" y="280"/>
                    <a:pt x="768" y="280"/>
                  </a:cubicBezTo>
                  <a:cubicBezTo>
                    <a:pt x="768" y="280"/>
                    <a:pt x="768" y="280"/>
                    <a:pt x="768" y="280"/>
                  </a:cubicBezTo>
                  <a:cubicBezTo>
                    <a:pt x="769" y="280"/>
                    <a:pt x="769" y="279"/>
                    <a:pt x="769" y="278"/>
                  </a:cubicBezTo>
                  <a:cubicBezTo>
                    <a:pt x="769" y="277"/>
                    <a:pt x="769" y="277"/>
                    <a:pt x="769" y="277"/>
                  </a:cubicBezTo>
                  <a:cubicBezTo>
                    <a:pt x="769" y="278"/>
                    <a:pt x="769" y="278"/>
                    <a:pt x="769" y="278"/>
                  </a:cubicBezTo>
                  <a:cubicBezTo>
                    <a:pt x="769" y="279"/>
                    <a:pt x="769" y="280"/>
                    <a:pt x="769" y="281"/>
                  </a:cubicBezTo>
                  <a:cubicBezTo>
                    <a:pt x="772" y="283"/>
                    <a:pt x="772" y="283"/>
                    <a:pt x="772" y="283"/>
                  </a:cubicBezTo>
                  <a:cubicBezTo>
                    <a:pt x="769" y="276"/>
                    <a:pt x="769" y="276"/>
                    <a:pt x="769" y="276"/>
                  </a:cubicBezTo>
                  <a:cubicBezTo>
                    <a:pt x="768" y="276"/>
                    <a:pt x="767" y="276"/>
                    <a:pt x="765" y="275"/>
                  </a:cubicBezTo>
                  <a:cubicBezTo>
                    <a:pt x="765" y="275"/>
                    <a:pt x="765" y="275"/>
                    <a:pt x="765" y="275"/>
                  </a:cubicBezTo>
                  <a:cubicBezTo>
                    <a:pt x="765" y="275"/>
                    <a:pt x="765" y="275"/>
                    <a:pt x="765" y="275"/>
                  </a:cubicBezTo>
                  <a:cubicBezTo>
                    <a:pt x="767" y="276"/>
                    <a:pt x="768" y="276"/>
                    <a:pt x="769" y="275"/>
                  </a:cubicBezTo>
                  <a:cubicBezTo>
                    <a:pt x="769" y="275"/>
                    <a:pt x="769" y="275"/>
                    <a:pt x="769" y="275"/>
                  </a:cubicBezTo>
                  <a:cubicBezTo>
                    <a:pt x="768" y="275"/>
                    <a:pt x="767" y="275"/>
                    <a:pt x="766" y="274"/>
                  </a:cubicBezTo>
                  <a:cubicBezTo>
                    <a:pt x="766" y="274"/>
                    <a:pt x="766" y="274"/>
                    <a:pt x="766" y="274"/>
                  </a:cubicBezTo>
                  <a:cubicBezTo>
                    <a:pt x="766" y="274"/>
                    <a:pt x="766" y="274"/>
                    <a:pt x="766" y="274"/>
                  </a:cubicBezTo>
                  <a:cubicBezTo>
                    <a:pt x="767" y="274"/>
                    <a:pt x="768" y="274"/>
                    <a:pt x="769" y="274"/>
                  </a:cubicBezTo>
                  <a:cubicBezTo>
                    <a:pt x="769" y="274"/>
                    <a:pt x="769" y="274"/>
                    <a:pt x="769" y="274"/>
                  </a:cubicBezTo>
                  <a:cubicBezTo>
                    <a:pt x="768" y="274"/>
                    <a:pt x="767" y="273"/>
                    <a:pt x="767" y="273"/>
                  </a:cubicBezTo>
                  <a:cubicBezTo>
                    <a:pt x="766" y="273"/>
                    <a:pt x="766" y="273"/>
                    <a:pt x="766" y="273"/>
                  </a:cubicBezTo>
                  <a:cubicBezTo>
                    <a:pt x="767" y="273"/>
                    <a:pt x="767" y="273"/>
                    <a:pt x="767" y="273"/>
                  </a:cubicBezTo>
                  <a:cubicBezTo>
                    <a:pt x="767" y="273"/>
                    <a:pt x="767" y="273"/>
                    <a:pt x="767" y="273"/>
                  </a:cubicBezTo>
                  <a:cubicBezTo>
                    <a:pt x="767" y="273"/>
                    <a:pt x="768" y="273"/>
                    <a:pt x="768" y="273"/>
                  </a:cubicBezTo>
                  <a:cubicBezTo>
                    <a:pt x="767" y="270"/>
                    <a:pt x="767" y="270"/>
                    <a:pt x="767" y="270"/>
                  </a:cubicBezTo>
                  <a:cubicBezTo>
                    <a:pt x="767" y="270"/>
                    <a:pt x="766" y="270"/>
                    <a:pt x="766" y="270"/>
                  </a:cubicBezTo>
                  <a:cubicBezTo>
                    <a:pt x="766" y="269"/>
                    <a:pt x="766" y="269"/>
                    <a:pt x="767" y="268"/>
                  </a:cubicBezTo>
                  <a:cubicBezTo>
                    <a:pt x="767" y="268"/>
                    <a:pt x="768" y="269"/>
                    <a:pt x="768" y="269"/>
                  </a:cubicBezTo>
                  <a:cubicBezTo>
                    <a:pt x="768" y="269"/>
                    <a:pt x="768" y="270"/>
                    <a:pt x="768" y="270"/>
                  </a:cubicBezTo>
                  <a:cubicBezTo>
                    <a:pt x="769" y="273"/>
                    <a:pt x="769" y="273"/>
                    <a:pt x="769" y="273"/>
                  </a:cubicBezTo>
                  <a:cubicBezTo>
                    <a:pt x="769" y="273"/>
                    <a:pt x="770" y="272"/>
                    <a:pt x="770" y="272"/>
                  </a:cubicBezTo>
                  <a:cubicBezTo>
                    <a:pt x="770" y="272"/>
                    <a:pt x="770" y="272"/>
                    <a:pt x="770" y="272"/>
                  </a:cubicBezTo>
                  <a:cubicBezTo>
                    <a:pt x="770" y="272"/>
                    <a:pt x="770" y="272"/>
                    <a:pt x="770" y="272"/>
                  </a:cubicBezTo>
                  <a:cubicBezTo>
                    <a:pt x="770" y="272"/>
                    <a:pt x="770" y="272"/>
                    <a:pt x="770" y="272"/>
                  </a:cubicBezTo>
                  <a:cubicBezTo>
                    <a:pt x="770" y="272"/>
                    <a:pt x="770" y="273"/>
                    <a:pt x="769" y="274"/>
                  </a:cubicBezTo>
                  <a:cubicBezTo>
                    <a:pt x="769" y="274"/>
                    <a:pt x="769" y="274"/>
                    <a:pt x="769" y="274"/>
                  </a:cubicBezTo>
                  <a:cubicBezTo>
                    <a:pt x="770" y="274"/>
                    <a:pt x="770" y="273"/>
                    <a:pt x="771" y="272"/>
                  </a:cubicBezTo>
                  <a:cubicBezTo>
                    <a:pt x="771" y="272"/>
                    <a:pt x="771" y="272"/>
                    <a:pt x="771" y="272"/>
                  </a:cubicBezTo>
                  <a:cubicBezTo>
                    <a:pt x="771" y="272"/>
                    <a:pt x="771" y="272"/>
                    <a:pt x="771" y="272"/>
                  </a:cubicBezTo>
                  <a:cubicBezTo>
                    <a:pt x="771" y="273"/>
                    <a:pt x="770" y="274"/>
                    <a:pt x="769" y="275"/>
                  </a:cubicBezTo>
                  <a:cubicBezTo>
                    <a:pt x="769" y="275"/>
                    <a:pt x="769" y="275"/>
                    <a:pt x="769" y="275"/>
                  </a:cubicBezTo>
                  <a:cubicBezTo>
                    <a:pt x="771" y="275"/>
                    <a:pt x="772" y="274"/>
                    <a:pt x="772" y="273"/>
                  </a:cubicBezTo>
                  <a:cubicBezTo>
                    <a:pt x="773" y="272"/>
                    <a:pt x="773" y="272"/>
                    <a:pt x="773" y="272"/>
                  </a:cubicBezTo>
                  <a:cubicBezTo>
                    <a:pt x="773" y="273"/>
                    <a:pt x="773" y="273"/>
                    <a:pt x="773" y="273"/>
                  </a:cubicBezTo>
                  <a:cubicBezTo>
                    <a:pt x="772" y="274"/>
                    <a:pt x="771" y="275"/>
                    <a:pt x="770" y="276"/>
                  </a:cubicBezTo>
                  <a:close/>
                  <a:moveTo>
                    <a:pt x="778" y="207"/>
                  </a:moveTo>
                  <a:cubicBezTo>
                    <a:pt x="779" y="207"/>
                    <a:pt x="779" y="207"/>
                    <a:pt x="779" y="208"/>
                  </a:cubicBezTo>
                  <a:cubicBezTo>
                    <a:pt x="779" y="208"/>
                    <a:pt x="779" y="208"/>
                    <a:pt x="778" y="208"/>
                  </a:cubicBezTo>
                  <a:cubicBezTo>
                    <a:pt x="778" y="208"/>
                    <a:pt x="778" y="208"/>
                    <a:pt x="778" y="208"/>
                  </a:cubicBezTo>
                  <a:cubicBezTo>
                    <a:pt x="778" y="208"/>
                    <a:pt x="778" y="208"/>
                    <a:pt x="778" y="209"/>
                  </a:cubicBezTo>
                  <a:cubicBezTo>
                    <a:pt x="779" y="209"/>
                    <a:pt x="779" y="209"/>
                    <a:pt x="779" y="209"/>
                  </a:cubicBezTo>
                  <a:cubicBezTo>
                    <a:pt x="779" y="209"/>
                    <a:pt x="780" y="208"/>
                    <a:pt x="780" y="208"/>
                  </a:cubicBezTo>
                  <a:cubicBezTo>
                    <a:pt x="780" y="208"/>
                    <a:pt x="780" y="209"/>
                    <a:pt x="779" y="209"/>
                  </a:cubicBezTo>
                  <a:cubicBezTo>
                    <a:pt x="779" y="209"/>
                    <a:pt x="779" y="209"/>
                    <a:pt x="779" y="209"/>
                  </a:cubicBezTo>
                  <a:cubicBezTo>
                    <a:pt x="780" y="209"/>
                    <a:pt x="781" y="209"/>
                    <a:pt x="781" y="209"/>
                  </a:cubicBezTo>
                  <a:cubicBezTo>
                    <a:pt x="781" y="209"/>
                    <a:pt x="781" y="209"/>
                    <a:pt x="780" y="210"/>
                  </a:cubicBezTo>
                  <a:cubicBezTo>
                    <a:pt x="781" y="209"/>
                    <a:pt x="782" y="209"/>
                    <a:pt x="783" y="210"/>
                  </a:cubicBezTo>
                  <a:cubicBezTo>
                    <a:pt x="783" y="210"/>
                    <a:pt x="783" y="210"/>
                    <a:pt x="783" y="210"/>
                  </a:cubicBezTo>
                  <a:cubicBezTo>
                    <a:pt x="782" y="210"/>
                    <a:pt x="782" y="211"/>
                    <a:pt x="781" y="211"/>
                  </a:cubicBezTo>
                  <a:cubicBezTo>
                    <a:pt x="781" y="211"/>
                    <a:pt x="781" y="211"/>
                    <a:pt x="781" y="211"/>
                  </a:cubicBezTo>
                  <a:cubicBezTo>
                    <a:pt x="781" y="211"/>
                    <a:pt x="780" y="211"/>
                    <a:pt x="780" y="211"/>
                  </a:cubicBezTo>
                  <a:cubicBezTo>
                    <a:pt x="779" y="211"/>
                    <a:pt x="779" y="211"/>
                    <a:pt x="779" y="211"/>
                  </a:cubicBezTo>
                  <a:cubicBezTo>
                    <a:pt x="780" y="211"/>
                    <a:pt x="780" y="212"/>
                    <a:pt x="780" y="212"/>
                  </a:cubicBezTo>
                  <a:cubicBezTo>
                    <a:pt x="780" y="212"/>
                    <a:pt x="780" y="211"/>
                    <a:pt x="779" y="211"/>
                  </a:cubicBezTo>
                  <a:cubicBezTo>
                    <a:pt x="779" y="211"/>
                    <a:pt x="779" y="212"/>
                    <a:pt x="779" y="212"/>
                  </a:cubicBezTo>
                  <a:cubicBezTo>
                    <a:pt x="779" y="212"/>
                    <a:pt x="779" y="212"/>
                    <a:pt x="779" y="212"/>
                  </a:cubicBezTo>
                  <a:cubicBezTo>
                    <a:pt x="779" y="212"/>
                    <a:pt x="779" y="212"/>
                    <a:pt x="779" y="212"/>
                  </a:cubicBezTo>
                  <a:cubicBezTo>
                    <a:pt x="779" y="212"/>
                    <a:pt x="779" y="213"/>
                    <a:pt x="779" y="213"/>
                  </a:cubicBezTo>
                  <a:cubicBezTo>
                    <a:pt x="779" y="213"/>
                    <a:pt x="779" y="213"/>
                    <a:pt x="779" y="213"/>
                  </a:cubicBezTo>
                  <a:cubicBezTo>
                    <a:pt x="780" y="213"/>
                    <a:pt x="780" y="213"/>
                    <a:pt x="780" y="213"/>
                  </a:cubicBezTo>
                  <a:cubicBezTo>
                    <a:pt x="780" y="212"/>
                    <a:pt x="781" y="212"/>
                    <a:pt x="781" y="212"/>
                  </a:cubicBezTo>
                  <a:cubicBezTo>
                    <a:pt x="781" y="212"/>
                    <a:pt x="781" y="212"/>
                    <a:pt x="780" y="213"/>
                  </a:cubicBezTo>
                  <a:cubicBezTo>
                    <a:pt x="780" y="213"/>
                    <a:pt x="781" y="213"/>
                    <a:pt x="781" y="213"/>
                  </a:cubicBezTo>
                  <a:cubicBezTo>
                    <a:pt x="781" y="212"/>
                    <a:pt x="781" y="211"/>
                    <a:pt x="781" y="211"/>
                  </a:cubicBezTo>
                  <a:cubicBezTo>
                    <a:pt x="781" y="211"/>
                    <a:pt x="782" y="212"/>
                    <a:pt x="782" y="212"/>
                  </a:cubicBezTo>
                  <a:cubicBezTo>
                    <a:pt x="782" y="211"/>
                    <a:pt x="783" y="211"/>
                    <a:pt x="783" y="211"/>
                  </a:cubicBezTo>
                  <a:cubicBezTo>
                    <a:pt x="783" y="211"/>
                    <a:pt x="783" y="211"/>
                    <a:pt x="784" y="211"/>
                  </a:cubicBezTo>
                  <a:cubicBezTo>
                    <a:pt x="783" y="211"/>
                    <a:pt x="783" y="212"/>
                    <a:pt x="782" y="213"/>
                  </a:cubicBezTo>
                  <a:cubicBezTo>
                    <a:pt x="783" y="213"/>
                    <a:pt x="783" y="213"/>
                    <a:pt x="783" y="213"/>
                  </a:cubicBezTo>
                  <a:cubicBezTo>
                    <a:pt x="783" y="213"/>
                    <a:pt x="782" y="213"/>
                    <a:pt x="782" y="214"/>
                  </a:cubicBezTo>
                  <a:cubicBezTo>
                    <a:pt x="782" y="214"/>
                    <a:pt x="782" y="214"/>
                    <a:pt x="782" y="214"/>
                  </a:cubicBezTo>
                  <a:cubicBezTo>
                    <a:pt x="782" y="214"/>
                    <a:pt x="783" y="214"/>
                    <a:pt x="783" y="214"/>
                  </a:cubicBezTo>
                  <a:cubicBezTo>
                    <a:pt x="783" y="214"/>
                    <a:pt x="782" y="214"/>
                    <a:pt x="782" y="214"/>
                  </a:cubicBezTo>
                  <a:cubicBezTo>
                    <a:pt x="782" y="215"/>
                    <a:pt x="782" y="215"/>
                    <a:pt x="782" y="215"/>
                  </a:cubicBezTo>
                  <a:cubicBezTo>
                    <a:pt x="782" y="215"/>
                    <a:pt x="782" y="215"/>
                    <a:pt x="782" y="215"/>
                  </a:cubicBezTo>
                  <a:cubicBezTo>
                    <a:pt x="782" y="215"/>
                    <a:pt x="782" y="215"/>
                    <a:pt x="782" y="215"/>
                  </a:cubicBezTo>
                  <a:cubicBezTo>
                    <a:pt x="782" y="215"/>
                    <a:pt x="783" y="215"/>
                    <a:pt x="783" y="215"/>
                  </a:cubicBezTo>
                  <a:cubicBezTo>
                    <a:pt x="783" y="215"/>
                    <a:pt x="783" y="215"/>
                    <a:pt x="783" y="215"/>
                  </a:cubicBezTo>
                  <a:cubicBezTo>
                    <a:pt x="783" y="215"/>
                    <a:pt x="783" y="215"/>
                    <a:pt x="783" y="215"/>
                  </a:cubicBezTo>
                  <a:cubicBezTo>
                    <a:pt x="783" y="215"/>
                    <a:pt x="783" y="215"/>
                    <a:pt x="783" y="215"/>
                  </a:cubicBezTo>
                  <a:cubicBezTo>
                    <a:pt x="784" y="214"/>
                    <a:pt x="783" y="214"/>
                    <a:pt x="783" y="214"/>
                  </a:cubicBezTo>
                  <a:cubicBezTo>
                    <a:pt x="783" y="214"/>
                    <a:pt x="784" y="214"/>
                    <a:pt x="784" y="215"/>
                  </a:cubicBezTo>
                  <a:cubicBezTo>
                    <a:pt x="784" y="215"/>
                    <a:pt x="784" y="214"/>
                    <a:pt x="784" y="214"/>
                  </a:cubicBezTo>
                  <a:cubicBezTo>
                    <a:pt x="784" y="213"/>
                    <a:pt x="784" y="213"/>
                    <a:pt x="784" y="213"/>
                  </a:cubicBezTo>
                  <a:cubicBezTo>
                    <a:pt x="784" y="213"/>
                    <a:pt x="784" y="213"/>
                    <a:pt x="784" y="213"/>
                  </a:cubicBezTo>
                  <a:cubicBezTo>
                    <a:pt x="784" y="212"/>
                    <a:pt x="784" y="211"/>
                    <a:pt x="784" y="211"/>
                  </a:cubicBezTo>
                  <a:cubicBezTo>
                    <a:pt x="784" y="211"/>
                    <a:pt x="785" y="211"/>
                    <a:pt x="785" y="211"/>
                  </a:cubicBezTo>
                  <a:cubicBezTo>
                    <a:pt x="785" y="211"/>
                    <a:pt x="785" y="212"/>
                    <a:pt x="785" y="213"/>
                  </a:cubicBezTo>
                  <a:cubicBezTo>
                    <a:pt x="786" y="213"/>
                    <a:pt x="786" y="212"/>
                    <a:pt x="786" y="212"/>
                  </a:cubicBezTo>
                  <a:cubicBezTo>
                    <a:pt x="786" y="212"/>
                    <a:pt x="785" y="213"/>
                    <a:pt x="785" y="214"/>
                  </a:cubicBezTo>
                  <a:cubicBezTo>
                    <a:pt x="786" y="214"/>
                    <a:pt x="786" y="214"/>
                    <a:pt x="786" y="214"/>
                  </a:cubicBezTo>
                  <a:cubicBezTo>
                    <a:pt x="786" y="214"/>
                    <a:pt x="786" y="213"/>
                    <a:pt x="786" y="213"/>
                  </a:cubicBezTo>
                  <a:cubicBezTo>
                    <a:pt x="786" y="213"/>
                    <a:pt x="786" y="214"/>
                    <a:pt x="786" y="215"/>
                  </a:cubicBezTo>
                  <a:cubicBezTo>
                    <a:pt x="786" y="215"/>
                    <a:pt x="786" y="215"/>
                    <a:pt x="786" y="215"/>
                  </a:cubicBezTo>
                  <a:cubicBezTo>
                    <a:pt x="787" y="215"/>
                    <a:pt x="787" y="215"/>
                    <a:pt x="787" y="215"/>
                  </a:cubicBezTo>
                  <a:cubicBezTo>
                    <a:pt x="787" y="215"/>
                    <a:pt x="787" y="215"/>
                    <a:pt x="787" y="215"/>
                  </a:cubicBezTo>
                  <a:cubicBezTo>
                    <a:pt x="787" y="215"/>
                    <a:pt x="787" y="215"/>
                    <a:pt x="788" y="215"/>
                  </a:cubicBezTo>
                  <a:cubicBezTo>
                    <a:pt x="788" y="215"/>
                    <a:pt x="788" y="214"/>
                    <a:pt x="788" y="214"/>
                  </a:cubicBezTo>
                  <a:cubicBezTo>
                    <a:pt x="788" y="214"/>
                    <a:pt x="788" y="214"/>
                    <a:pt x="788" y="214"/>
                  </a:cubicBezTo>
                  <a:cubicBezTo>
                    <a:pt x="787" y="213"/>
                    <a:pt x="786" y="213"/>
                    <a:pt x="786" y="213"/>
                  </a:cubicBezTo>
                  <a:cubicBezTo>
                    <a:pt x="786" y="213"/>
                    <a:pt x="787" y="213"/>
                    <a:pt x="788" y="213"/>
                  </a:cubicBezTo>
                  <a:cubicBezTo>
                    <a:pt x="788" y="213"/>
                    <a:pt x="788" y="213"/>
                    <a:pt x="788" y="213"/>
                  </a:cubicBezTo>
                  <a:cubicBezTo>
                    <a:pt x="787" y="212"/>
                    <a:pt x="786" y="212"/>
                    <a:pt x="786" y="212"/>
                  </a:cubicBezTo>
                  <a:cubicBezTo>
                    <a:pt x="786" y="212"/>
                    <a:pt x="786" y="212"/>
                    <a:pt x="787" y="212"/>
                  </a:cubicBezTo>
                  <a:cubicBezTo>
                    <a:pt x="786" y="212"/>
                    <a:pt x="786" y="211"/>
                    <a:pt x="785" y="210"/>
                  </a:cubicBezTo>
                  <a:cubicBezTo>
                    <a:pt x="785" y="210"/>
                    <a:pt x="785" y="210"/>
                    <a:pt x="785" y="210"/>
                  </a:cubicBezTo>
                  <a:cubicBezTo>
                    <a:pt x="786" y="210"/>
                    <a:pt x="787" y="211"/>
                    <a:pt x="787" y="211"/>
                  </a:cubicBezTo>
                  <a:cubicBezTo>
                    <a:pt x="787" y="211"/>
                    <a:pt x="787" y="210"/>
                    <a:pt x="787" y="210"/>
                  </a:cubicBezTo>
                  <a:cubicBezTo>
                    <a:pt x="787" y="210"/>
                    <a:pt x="788" y="211"/>
                    <a:pt x="788" y="212"/>
                  </a:cubicBezTo>
                  <a:cubicBezTo>
                    <a:pt x="788" y="212"/>
                    <a:pt x="789" y="212"/>
                    <a:pt x="789" y="212"/>
                  </a:cubicBezTo>
                  <a:cubicBezTo>
                    <a:pt x="788" y="211"/>
                    <a:pt x="788" y="211"/>
                    <a:pt x="788" y="211"/>
                  </a:cubicBezTo>
                  <a:cubicBezTo>
                    <a:pt x="788" y="211"/>
                    <a:pt x="789" y="211"/>
                    <a:pt x="789" y="212"/>
                  </a:cubicBezTo>
                  <a:cubicBezTo>
                    <a:pt x="789" y="212"/>
                    <a:pt x="789" y="212"/>
                    <a:pt x="790" y="212"/>
                  </a:cubicBezTo>
                  <a:cubicBezTo>
                    <a:pt x="790" y="212"/>
                    <a:pt x="790" y="212"/>
                    <a:pt x="790" y="212"/>
                  </a:cubicBezTo>
                  <a:cubicBezTo>
                    <a:pt x="790" y="212"/>
                    <a:pt x="790" y="212"/>
                    <a:pt x="790" y="211"/>
                  </a:cubicBezTo>
                  <a:cubicBezTo>
                    <a:pt x="790" y="211"/>
                    <a:pt x="790" y="211"/>
                    <a:pt x="790" y="211"/>
                  </a:cubicBezTo>
                  <a:cubicBezTo>
                    <a:pt x="790" y="211"/>
                    <a:pt x="790" y="211"/>
                    <a:pt x="790" y="211"/>
                  </a:cubicBezTo>
                  <a:cubicBezTo>
                    <a:pt x="790" y="211"/>
                    <a:pt x="790" y="211"/>
                    <a:pt x="790" y="210"/>
                  </a:cubicBezTo>
                  <a:cubicBezTo>
                    <a:pt x="790" y="210"/>
                    <a:pt x="790" y="210"/>
                    <a:pt x="790" y="210"/>
                  </a:cubicBezTo>
                  <a:cubicBezTo>
                    <a:pt x="789" y="210"/>
                    <a:pt x="788" y="211"/>
                    <a:pt x="788" y="211"/>
                  </a:cubicBezTo>
                  <a:cubicBezTo>
                    <a:pt x="788" y="211"/>
                    <a:pt x="789" y="210"/>
                    <a:pt x="789" y="210"/>
                  </a:cubicBezTo>
                  <a:cubicBezTo>
                    <a:pt x="789" y="210"/>
                    <a:pt x="789" y="210"/>
                    <a:pt x="789" y="210"/>
                  </a:cubicBezTo>
                  <a:cubicBezTo>
                    <a:pt x="788" y="210"/>
                    <a:pt x="787" y="210"/>
                    <a:pt x="787" y="210"/>
                  </a:cubicBezTo>
                  <a:cubicBezTo>
                    <a:pt x="787" y="210"/>
                    <a:pt x="788" y="210"/>
                    <a:pt x="788" y="209"/>
                  </a:cubicBezTo>
                  <a:cubicBezTo>
                    <a:pt x="787" y="210"/>
                    <a:pt x="786" y="210"/>
                    <a:pt x="786" y="209"/>
                  </a:cubicBezTo>
                  <a:cubicBezTo>
                    <a:pt x="786" y="209"/>
                    <a:pt x="786" y="209"/>
                    <a:pt x="786" y="209"/>
                  </a:cubicBezTo>
                  <a:cubicBezTo>
                    <a:pt x="786" y="209"/>
                    <a:pt x="787" y="208"/>
                    <a:pt x="788" y="208"/>
                  </a:cubicBezTo>
                  <a:cubicBezTo>
                    <a:pt x="787" y="208"/>
                    <a:pt x="787" y="208"/>
                    <a:pt x="787" y="208"/>
                  </a:cubicBezTo>
                  <a:cubicBezTo>
                    <a:pt x="787" y="208"/>
                    <a:pt x="788" y="208"/>
                    <a:pt x="789" y="208"/>
                  </a:cubicBezTo>
                  <a:cubicBezTo>
                    <a:pt x="789" y="208"/>
                    <a:pt x="789" y="208"/>
                    <a:pt x="789" y="208"/>
                  </a:cubicBezTo>
                  <a:cubicBezTo>
                    <a:pt x="789" y="208"/>
                    <a:pt x="788" y="207"/>
                    <a:pt x="788" y="207"/>
                  </a:cubicBezTo>
                  <a:cubicBezTo>
                    <a:pt x="788" y="207"/>
                    <a:pt x="789" y="208"/>
                    <a:pt x="789" y="208"/>
                  </a:cubicBezTo>
                  <a:cubicBezTo>
                    <a:pt x="789" y="207"/>
                    <a:pt x="790" y="207"/>
                    <a:pt x="790" y="207"/>
                  </a:cubicBezTo>
                  <a:cubicBezTo>
                    <a:pt x="790" y="207"/>
                    <a:pt x="790" y="207"/>
                    <a:pt x="790" y="207"/>
                  </a:cubicBezTo>
                  <a:cubicBezTo>
                    <a:pt x="790" y="207"/>
                    <a:pt x="789" y="207"/>
                    <a:pt x="789" y="207"/>
                  </a:cubicBezTo>
                  <a:cubicBezTo>
                    <a:pt x="789" y="207"/>
                    <a:pt x="789" y="206"/>
                    <a:pt x="789" y="206"/>
                  </a:cubicBezTo>
                  <a:cubicBezTo>
                    <a:pt x="789" y="206"/>
                    <a:pt x="789" y="206"/>
                    <a:pt x="789" y="206"/>
                  </a:cubicBezTo>
                  <a:cubicBezTo>
                    <a:pt x="789" y="206"/>
                    <a:pt x="789" y="206"/>
                    <a:pt x="789" y="206"/>
                  </a:cubicBezTo>
                  <a:cubicBezTo>
                    <a:pt x="788" y="206"/>
                    <a:pt x="788" y="207"/>
                    <a:pt x="788" y="207"/>
                  </a:cubicBezTo>
                  <a:cubicBezTo>
                    <a:pt x="788" y="207"/>
                    <a:pt x="788" y="206"/>
                    <a:pt x="788" y="206"/>
                  </a:cubicBezTo>
                  <a:cubicBezTo>
                    <a:pt x="788" y="206"/>
                    <a:pt x="788" y="206"/>
                    <a:pt x="788" y="206"/>
                  </a:cubicBezTo>
                  <a:cubicBezTo>
                    <a:pt x="787" y="207"/>
                    <a:pt x="787" y="208"/>
                    <a:pt x="787" y="208"/>
                  </a:cubicBezTo>
                  <a:cubicBezTo>
                    <a:pt x="787" y="208"/>
                    <a:pt x="787" y="207"/>
                    <a:pt x="787" y="207"/>
                  </a:cubicBezTo>
                  <a:cubicBezTo>
                    <a:pt x="787" y="208"/>
                    <a:pt x="786" y="208"/>
                    <a:pt x="785" y="208"/>
                  </a:cubicBezTo>
                  <a:cubicBezTo>
                    <a:pt x="785" y="208"/>
                    <a:pt x="785" y="208"/>
                    <a:pt x="785" y="208"/>
                  </a:cubicBezTo>
                  <a:cubicBezTo>
                    <a:pt x="785" y="208"/>
                    <a:pt x="785" y="207"/>
                    <a:pt x="786" y="206"/>
                  </a:cubicBezTo>
                  <a:cubicBezTo>
                    <a:pt x="786" y="206"/>
                    <a:pt x="785" y="206"/>
                    <a:pt x="785" y="206"/>
                  </a:cubicBezTo>
                  <a:cubicBezTo>
                    <a:pt x="785" y="206"/>
                    <a:pt x="786" y="206"/>
                    <a:pt x="787" y="205"/>
                  </a:cubicBezTo>
                  <a:cubicBezTo>
                    <a:pt x="787" y="205"/>
                    <a:pt x="787" y="205"/>
                    <a:pt x="787" y="205"/>
                  </a:cubicBezTo>
                  <a:cubicBezTo>
                    <a:pt x="786" y="205"/>
                    <a:pt x="785" y="205"/>
                    <a:pt x="785" y="205"/>
                  </a:cubicBezTo>
                  <a:cubicBezTo>
                    <a:pt x="785" y="205"/>
                    <a:pt x="786" y="205"/>
                    <a:pt x="786" y="204"/>
                  </a:cubicBezTo>
                  <a:cubicBezTo>
                    <a:pt x="786" y="204"/>
                    <a:pt x="787" y="204"/>
                    <a:pt x="787" y="204"/>
                  </a:cubicBezTo>
                  <a:cubicBezTo>
                    <a:pt x="786" y="204"/>
                    <a:pt x="786" y="204"/>
                    <a:pt x="786" y="204"/>
                  </a:cubicBezTo>
                  <a:cubicBezTo>
                    <a:pt x="786" y="204"/>
                    <a:pt x="786" y="204"/>
                    <a:pt x="786" y="204"/>
                  </a:cubicBezTo>
                  <a:cubicBezTo>
                    <a:pt x="786" y="204"/>
                    <a:pt x="786" y="204"/>
                    <a:pt x="786" y="204"/>
                  </a:cubicBezTo>
                  <a:cubicBezTo>
                    <a:pt x="786" y="204"/>
                    <a:pt x="786" y="204"/>
                    <a:pt x="786" y="203"/>
                  </a:cubicBezTo>
                  <a:cubicBezTo>
                    <a:pt x="785" y="204"/>
                    <a:pt x="785" y="204"/>
                    <a:pt x="785" y="204"/>
                  </a:cubicBezTo>
                  <a:cubicBezTo>
                    <a:pt x="785" y="204"/>
                    <a:pt x="785" y="204"/>
                    <a:pt x="785" y="204"/>
                  </a:cubicBezTo>
                  <a:cubicBezTo>
                    <a:pt x="785" y="205"/>
                    <a:pt x="785" y="205"/>
                    <a:pt x="785" y="205"/>
                  </a:cubicBezTo>
                  <a:cubicBezTo>
                    <a:pt x="785" y="205"/>
                    <a:pt x="785" y="205"/>
                    <a:pt x="784" y="204"/>
                  </a:cubicBezTo>
                  <a:cubicBezTo>
                    <a:pt x="784" y="204"/>
                    <a:pt x="784" y="204"/>
                    <a:pt x="784" y="205"/>
                  </a:cubicBezTo>
                  <a:cubicBezTo>
                    <a:pt x="784" y="205"/>
                    <a:pt x="785" y="206"/>
                    <a:pt x="785" y="206"/>
                  </a:cubicBezTo>
                  <a:cubicBezTo>
                    <a:pt x="785" y="206"/>
                    <a:pt x="785" y="206"/>
                    <a:pt x="784" y="206"/>
                  </a:cubicBezTo>
                  <a:cubicBezTo>
                    <a:pt x="785" y="207"/>
                    <a:pt x="784" y="207"/>
                    <a:pt x="784" y="208"/>
                  </a:cubicBezTo>
                  <a:cubicBezTo>
                    <a:pt x="784" y="208"/>
                    <a:pt x="784" y="208"/>
                    <a:pt x="784" y="208"/>
                  </a:cubicBezTo>
                  <a:cubicBezTo>
                    <a:pt x="783" y="208"/>
                    <a:pt x="783" y="207"/>
                    <a:pt x="783" y="206"/>
                  </a:cubicBezTo>
                  <a:cubicBezTo>
                    <a:pt x="783" y="206"/>
                    <a:pt x="783" y="207"/>
                    <a:pt x="783" y="207"/>
                  </a:cubicBezTo>
                  <a:cubicBezTo>
                    <a:pt x="783" y="207"/>
                    <a:pt x="783" y="206"/>
                    <a:pt x="783" y="205"/>
                  </a:cubicBezTo>
                  <a:cubicBezTo>
                    <a:pt x="783" y="205"/>
                    <a:pt x="783" y="205"/>
                    <a:pt x="783" y="205"/>
                  </a:cubicBezTo>
                  <a:cubicBezTo>
                    <a:pt x="783" y="205"/>
                    <a:pt x="782" y="206"/>
                    <a:pt x="782" y="206"/>
                  </a:cubicBezTo>
                  <a:cubicBezTo>
                    <a:pt x="782" y="206"/>
                    <a:pt x="783" y="205"/>
                    <a:pt x="782" y="204"/>
                  </a:cubicBezTo>
                  <a:cubicBezTo>
                    <a:pt x="782" y="204"/>
                    <a:pt x="782" y="204"/>
                    <a:pt x="782" y="204"/>
                  </a:cubicBezTo>
                  <a:cubicBezTo>
                    <a:pt x="782" y="204"/>
                    <a:pt x="782" y="204"/>
                    <a:pt x="782" y="204"/>
                  </a:cubicBezTo>
                  <a:cubicBezTo>
                    <a:pt x="782" y="204"/>
                    <a:pt x="782" y="204"/>
                    <a:pt x="781" y="204"/>
                  </a:cubicBezTo>
                  <a:cubicBezTo>
                    <a:pt x="781" y="204"/>
                    <a:pt x="781" y="204"/>
                    <a:pt x="781" y="204"/>
                  </a:cubicBezTo>
                  <a:cubicBezTo>
                    <a:pt x="781" y="204"/>
                    <a:pt x="781" y="205"/>
                    <a:pt x="781" y="205"/>
                  </a:cubicBezTo>
                  <a:cubicBezTo>
                    <a:pt x="781" y="205"/>
                    <a:pt x="781" y="205"/>
                    <a:pt x="781" y="205"/>
                  </a:cubicBezTo>
                  <a:cubicBezTo>
                    <a:pt x="781" y="206"/>
                    <a:pt x="782" y="206"/>
                    <a:pt x="782" y="206"/>
                  </a:cubicBezTo>
                  <a:cubicBezTo>
                    <a:pt x="782" y="206"/>
                    <a:pt x="781" y="206"/>
                    <a:pt x="781" y="206"/>
                  </a:cubicBezTo>
                  <a:cubicBezTo>
                    <a:pt x="781" y="206"/>
                    <a:pt x="781" y="206"/>
                    <a:pt x="781" y="206"/>
                  </a:cubicBezTo>
                  <a:cubicBezTo>
                    <a:pt x="781" y="207"/>
                    <a:pt x="782" y="207"/>
                    <a:pt x="782" y="207"/>
                  </a:cubicBezTo>
                  <a:cubicBezTo>
                    <a:pt x="782" y="207"/>
                    <a:pt x="782" y="207"/>
                    <a:pt x="781" y="207"/>
                  </a:cubicBezTo>
                  <a:cubicBezTo>
                    <a:pt x="782" y="207"/>
                    <a:pt x="783" y="208"/>
                    <a:pt x="783" y="209"/>
                  </a:cubicBezTo>
                  <a:cubicBezTo>
                    <a:pt x="783" y="209"/>
                    <a:pt x="783" y="209"/>
                    <a:pt x="783" y="209"/>
                  </a:cubicBezTo>
                  <a:cubicBezTo>
                    <a:pt x="782" y="209"/>
                    <a:pt x="782" y="208"/>
                    <a:pt x="781" y="208"/>
                  </a:cubicBezTo>
                  <a:cubicBezTo>
                    <a:pt x="781" y="208"/>
                    <a:pt x="781" y="209"/>
                    <a:pt x="781" y="209"/>
                  </a:cubicBezTo>
                  <a:cubicBezTo>
                    <a:pt x="781" y="209"/>
                    <a:pt x="781" y="208"/>
                    <a:pt x="780" y="207"/>
                  </a:cubicBezTo>
                  <a:cubicBezTo>
                    <a:pt x="780" y="207"/>
                    <a:pt x="780" y="207"/>
                    <a:pt x="780" y="207"/>
                  </a:cubicBezTo>
                  <a:cubicBezTo>
                    <a:pt x="780" y="207"/>
                    <a:pt x="780" y="208"/>
                    <a:pt x="780" y="208"/>
                  </a:cubicBezTo>
                  <a:cubicBezTo>
                    <a:pt x="780" y="208"/>
                    <a:pt x="780" y="207"/>
                    <a:pt x="779" y="207"/>
                  </a:cubicBezTo>
                  <a:cubicBezTo>
                    <a:pt x="779" y="207"/>
                    <a:pt x="779" y="207"/>
                    <a:pt x="779" y="207"/>
                  </a:cubicBezTo>
                  <a:cubicBezTo>
                    <a:pt x="779" y="207"/>
                    <a:pt x="779" y="207"/>
                    <a:pt x="778" y="207"/>
                  </a:cubicBezTo>
                  <a:close/>
                  <a:moveTo>
                    <a:pt x="816" y="190"/>
                  </a:moveTo>
                  <a:cubicBezTo>
                    <a:pt x="816" y="190"/>
                    <a:pt x="816" y="190"/>
                    <a:pt x="817" y="190"/>
                  </a:cubicBezTo>
                  <a:cubicBezTo>
                    <a:pt x="817" y="191"/>
                    <a:pt x="817" y="191"/>
                    <a:pt x="816" y="191"/>
                  </a:cubicBezTo>
                  <a:cubicBezTo>
                    <a:pt x="816" y="191"/>
                    <a:pt x="816" y="191"/>
                    <a:pt x="816" y="191"/>
                  </a:cubicBezTo>
                  <a:cubicBezTo>
                    <a:pt x="816" y="192"/>
                    <a:pt x="816" y="192"/>
                    <a:pt x="816" y="192"/>
                  </a:cubicBezTo>
                  <a:cubicBezTo>
                    <a:pt x="816" y="192"/>
                    <a:pt x="817" y="192"/>
                    <a:pt x="817" y="192"/>
                  </a:cubicBezTo>
                  <a:cubicBezTo>
                    <a:pt x="818" y="193"/>
                    <a:pt x="819" y="192"/>
                    <a:pt x="819" y="192"/>
                  </a:cubicBezTo>
                  <a:cubicBezTo>
                    <a:pt x="819" y="192"/>
                    <a:pt x="818" y="193"/>
                    <a:pt x="817" y="193"/>
                  </a:cubicBezTo>
                  <a:cubicBezTo>
                    <a:pt x="817" y="193"/>
                    <a:pt x="818" y="193"/>
                    <a:pt x="818" y="193"/>
                  </a:cubicBezTo>
                  <a:cubicBezTo>
                    <a:pt x="819" y="193"/>
                    <a:pt x="820" y="192"/>
                    <a:pt x="820" y="192"/>
                  </a:cubicBezTo>
                  <a:cubicBezTo>
                    <a:pt x="820" y="192"/>
                    <a:pt x="820" y="193"/>
                    <a:pt x="819" y="194"/>
                  </a:cubicBezTo>
                  <a:cubicBezTo>
                    <a:pt x="821" y="193"/>
                    <a:pt x="822" y="193"/>
                    <a:pt x="823" y="194"/>
                  </a:cubicBezTo>
                  <a:cubicBezTo>
                    <a:pt x="823" y="194"/>
                    <a:pt x="823" y="194"/>
                    <a:pt x="823" y="194"/>
                  </a:cubicBezTo>
                  <a:cubicBezTo>
                    <a:pt x="823" y="195"/>
                    <a:pt x="821" y="195"/>
                    <a:pt x="820" y="195"/>
                  </a:cubicBezTo>
                  <a:cubicBezTo>
                    <a:pt x="820" y="196"/>
                    <a:pt x="821" y="196"/>
                    <a:pt x="821" y="196"/>
                  </a:cubicBezTo>
                  <a:cubicBezTo>
                    <a:pt x="821" y="196"/>
                    <a:pt x="820" y="195"/>
                    <a:pt x="818" y="195"/>
                  </a:cubicBezTo>
                  <a:cubicBezTo>
                    <a:pt x="818" y="196"/>
                    <a:pt x="818" y="196"/>
                    <a:pt x="818" y="196"/>
                  </a:cubicBezTo>
                  <a:cubicBezTo>
                    <a:pt x="819" y="196"/>
                    <a:pt x="820" y="197"/>
                    <a:pt x="820" y="197"/>
                  </a:cubicBezTo>
                  <a:cubicBezTo>
                    <a:pt x="820" y="197"/>
                    <a:pt x="818" y="196"/>
                    <a:pt x="817" y="197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7" y="197"/>
                    <a:pt x="817" y="197"/>
                    <a:pt x="817" y="198"/>
                  </a:cubicBezTo>
                  <a:cubicBezTo>
                    <a:pt x="817" y="198"/>
                    <a:pt x="817" y="198"/>
                    <a:pt x="817" y="198"/>
                  </a:cubicBezTo>
                  <a:cubicBezTo>
                    <a:pt x="818" y="198"/>
                    <a:pt x="817" y="198"/>
                    <a:pt x="817" y="199"/>
                  </a:cubicBezTo>
                  <a:cubicBezTo>
                    <a:pt x="817" y="199"/>
                    <a:pt x="818" y="199"/>
                    <a:pt x="818" y="199"/>
                  </a:cubicBezTo>
                  <a:cubicBezTo>
                    <a:pt x="818" y="199"/>
                    <a:pt x="818" y="199"/>
                    <a:pt x="818" y="199"/>
                  </a:cubicBezTo>
                  <a:cubicBezTo>
                    <a:pt x="820" y="198"/>
                    <a:pt x="820" y="197"/>
                    <a:pt x="820" y="197"/>
                  </a:cubicBezTo>
                  <a:cubicBezTo>
                    <a:pt x="820" y="197"/>
                    <a:pt x="820" y="198"/>
                    <a:pt x="819" y="199"/>
                  </a:cubicBezTo>
                  <a:cubicBezTo>
                    <a:pt x="820" y="199"/>
                    <a:pt x="820" y="199"/>
                    <a:pt x="820" y="199"/>
                  </a:cubicBezTo>
                  <a:cubicBezTo>
                    <a:pt x="821" y="198"/>
                    <a:pt x="821" y="196"/>
                    <a:pt x="821" y="196"/>
                  </a:cubicBezTo>
                  <a:cubicBezTo>
                    <a:pt x="821" y="196"/>
                    <a:pt x="821" y="197"/>
                    <a:pt x="821" y="198"/>
                  </a:cubicBezTo>
                  <a:cubicBezTo>
                    <a:pt x="822" y="196"/>
                    <a:pt x="823" y="196"/>
                    <a:pt x="824" y="195"/>
                  </a:cubicBezTo>
                  <a:cubicBezTo>
                    <a:pt x="824" y="195"/>
                    <a:pt x="824" y="195"/>
                    <a:pt x="824" y="195"/>
                  </a:cubicBezTo>
                  <a:cubicBezTo>
                    <a:pt x="824" y="196"/>
                    <a:pt x="824" y="198"/>
                    <a:pt x="823" y="199"/>
                  </a:cubicBezTo>
                  <a:cubicBezTo>
                    <a:pt x="823" y="198"/>
                    <a:pt x="824" y="198"/>
                    <a:pt x="824" y="198"/>
                  </a:cubicBezTo>
                  <a:cubicBezTo>
                    <a:pt x="824" y="198"/>
                    <a:pt x="822" y="199"/>
                    <a:pt x="822" y="200"/>
                  </a:cubicBezTo>
                  <a:cubicBezTo>
                    <a:pt x="822" y="200"/>
                    <a:pt x="822" y="200"/>
                    <a:pt x="822" y="201"/>
                  </a:cubicBezTo>
                  <a:cubicBezTo>
                    <a:pt x="822" y="200"/>
                    <a:pt x="824" y="200"/>
                    <a:pt x="824" y="200"/>
                  </a:cubicBezTo>
                  <a:cubicBezTo>
                    <a:pt x="824" y="200"/>
                    <a:pt x="822" y="200"/>
                    <a:pt x="822" y="201"/>
                  </a:cubicBezTo>
                  <a:cubicBezTo>
                    <a:pt x="822" y="202"/>
                    <a:pt x="822" y="202"/>
                    <a:pt x="822" y="202"/>
                  </a:cubicBezTo>
                  <a:cubicBezTo>
                    <a:pt x="822" y="202"/>
                    <a:pt x="822" y="202"/>
                    <a:pt x="822" y="203"/>
                  </a:cubicBezTo>
                  <a:cubicBezTo>
                    <a:pt x="822" y="202"/>
                    <a:pt x="822" y="202"/>
                    <a:pt x="822" y="202"/>
                  </a:cubicBezTo>
                  <a:cubicBezTo>
                    <a:pt x="823" y="202"/>
                    <a:pt x="823" y="202"/>
                    <a:pt x="823" y="203"/>
                  </a:cubicBezTo>
                  <a:cubicBezTo>
                    <a:pt x="823" y="203"/>
                    <a:pt x="823" y="203"/>
                    <a:pt x="823" y="203"/>
                  </a:cubicBezTo>
                  <a:cubicBezTo>
                    <a:pt x="824" y="203"/>
                    <a:pt x="824" y="203"/>
                    <a:pt x="824" y="203"/>
                  </a:cubicBezTo>
                  <a:cubicBezTo>
                    <a:pt x="824" y="203"/>
                    <a:pt x="824" y="202"/>
                    <a:pt x="824" y="202"/>
                  </a:cubicBezTo>
                  <a:cubicBezTo>
                    <a:pt x="825" y="201"/>
                    <a:pt x="824" y="200"/>
                    <a:pt x="824" y="200"/>
                  </a:cubicBezTo>
                  <a:cubicBezTo>
                    <a:pt x="824" y="200"/>
                    <a:pt x="825" y="201"/>
                    <a:pt x="825" y="202"/>
                  </a:cubicBezTo>
                  <a:cubicBezTo>
                    <a:pt x="825" y="202"/>
                    <a:pt x="825" y="201"/>
                    <a:pt x="825" y="201"/>
                  </a:cubicBezTo>
                  <a:cubicBezTo>
                    <a:pt x="825" y="200"/>
                    <a:pt x="824" y="199"/>
                    <a:pt x="824" y="199"/>
                  </a:cubicBezTo>
                  <a:cubicBezTo>
                    <a:pt x="824" y="199"/>
                    <a:pt x="825" y="199"/>
                    <a:pt x="826" y="200"/>
                  </a:cubicBezTo>
                  <a:cubicBezTo>
                    <a:pt x="825" y="198"/>
                    <a:pt x="825" y="197"/>
                    <a:pt x="826" y="196"/>
                  </a:cubicBezTo>
                  <a:cubicBezTo>
                    <a:pt x="826" y="196"/>
                    <a:pt x="826" y="196"/>
                    <a:pt x="826" y="196"/>
                  </a:cubicBezTo>
                  <a:cubicBezTo>
                    <a:pt x="827" y="196"/>
                    <a:pt x="827" y="198"/>
                    <a:pt x="827" y="199"/>
                  </a:cubicBezTo>
                  <a:cubicBezTo>
                    <a:pt x="828" y="198"/>
                    <a:pt x="828" y="198"/>
                    <a:pt x="828" y="198"/>
                  </a:cubicBezTo>
                  <a:cubicBezTo>
                    <a:pt x="828" y="198"/>
                    <a:pt x="827" y="199"/>
                    <a:pt x="827" y="201"/>
                  </a:cubicBezTo>
                  <a:cubicBezTo>
                    <a:pt x="828" y="201"/>
                    <a:pt x="828" y="201"/>
                    <a:pt x="828" y="201"/>
                  </a:cubicBezTo>
                  <a:cubicBezTo>
                    <a:pt x="828" y="200"/>
                    <a:pt x="829" y="199"/>
                    <a:pt x="829" y="199"/>
                  </a:cubicBezTo>
                  <a:cubicBezTo>
                    <a:pt x="829" y="199"/>
                    <a:pt x="828" y="201"/>
                    <a:pt x="829" y="202"/>
                  </a:cubicBezTo>
                  <a:cubicBezTo>
                    <a:pt x="829" y="202"/>
                    <a:pt x="829" y="202"/>
                    <a:pt x="829" y="202"/>
                  </a:cubicBezTo>
                  <a:cubicBezTo>
                    <a:pt x="829" y="202"/>
                    <a:pt x="829" y="202"/>
                    <a:pt x="830" y="202"/>
                  </a:cubicBezTo>
                  <a:cubicBezTo>
                    <a:pt x="830" y="202"/>
                    <a:pt x="830" y="202"/>
                    <a:pt x="830" y="202"/>
                  </a:cubicBezTo>
                  <a:cubicBezTo>
                    <a:pt x="830" y="201"/>
                    <a:pt x="830" y="201"/>
                    <a:pt x="831" y="202"/>
                  </a:cubicBezTo>
                  <a:cubicBezTo>
                    <a:pt x="831" y="201"/>
                    <a:pt x="831" y="201"/>
                    <a:pt x="831" y="201"/>
                  </a:cubicBezTo>
                  <a:cubicBezTo>
                    <a:pt x="831" y="201"/>
                    <a:pt x="831" y="201"/>
                    <a:pt x="831" y="200"/>
                  </a:cubicBezTo>
                  <a:cubicBezTo>
                    <a:pt x="830" y="199"/>
                    <a:pt x="829" y="199"/>
                    <a:pt x="829" y="199"/>
                  </a:cubicBezTo>
                  <a:cubicBezTo>
                    <a:pt x="829" y="199"/>
                    <a:pt x="830" y="199"/>
                    <a:pt x="831" y="200"/>
                  </a:cubicBezTo>
                  <a:cubicBezTo>
                    <a:pt x="831" y="199"/>
                    <a:pt x="831" y="199"/>
                    <a:pt x="831" y="199"/>
                  </a:cubicBezTo>
                  <a:cubicBezTo>
                    <a:pt x="830" y="198"/>
                    <a:pt x="828" y="198"/>
                    <a:pt x="828" y="198"/>
                  </a:cubicBezTo>
                  <a:cubicBezTo>
                    <a:pt x="828" y="198"/>
                    <a:pt x="829" y="198"/>
                    <a:pt x="830" y="198"/>
                  </a:cubicBezTo>
                  <a:cubicBezTo>
                    <a:pt x="828" y="197"/>
                    <a:pt x="828" y="196"/>
                    <a:pt x="827" y="195"/>
                  </a:cubicBezTo>
                  <a:cubicBezTo>
                    <a:pt x="827" y="195"/>
                    <a:pt x="827" y="195"/>
                    <a:pt x="827" y="195"/>
                  </a:cubicBezTo>
                  <a:cubicBezTo>
                    <a:pt x="828" y="195"/>
                    <a:pt x="830" y="195"/>
                    <a:pt x="831" y="196"/>
                  </a:cubicBezTo>
                  <a:cubicBezTo>
                    <a:pt x="830" y="196"/>
                    <a:pt x="830" y="195"/>
                    <a:pt x="830" y="195"/>
                  </a:cubicBezTo>
                  <a:cubicBezTo>
                    <a:pt x="830" y="195"/>
                    <a:pt x="831" y="196"/>
                    <a:pt x="832" y="197"/>
                  </a:cubicBezTo>
                  <a:cubicBezTo>
                    <a:pt x="832" y="197"/>
                    <a:pt x="832" y="197"/>
                    <a:pt x="833" y="197"/>
                  </a:cubicBezTo>
                  <a:cubicBezTo>
                    <a:pt x="832" y="197"/>
                    <a:pt x="832" y="195"/>
                    <a:pt x="832" y="195"/>
                  </a:cubicBezTo>
                  <a:cubicBezTo>
                    <a:pt x="832" y="195"/>
                    <a:pt x="832" y="197"/>
                    <a:pt x="833" y="197"/>
                  </a:cubicBezTo>
                  <a:cubicBezTo>
                    <a:pt x="834" y="197"/>
                    <a:pt x="834" y="197"/>
                    <a:pt x="834" y="197"/>
                  </a:cubicBezTo>
                  <a:cubicBezTo>
                    <a:pt x="834" y="197"/>
                    <a:pt x="834" y="197"/>
                    <a:pt x="835" y="197"/>
                  </a:cubicBezTo>
                  <a:cubicBezTo>
                    <a:pt x="834" y="197"/>
                    <a:pt x="834" y="197"/>
                    <a:pt x="834" y="197"/>
                  </a:cubicBezTo>
                  <a:cubicBezTo>
                    <a:pt x="834" y="196"/>
                    <a:pt x="834" y="196"/>
                    <a:pt x="835" y="196"/>
                  </a:cubicBezTo>
                  <a:cubicBezTo>
                    <a:pt x="835" y="196"/>
                    <a:pt x="835" y="196"/>
                    <a:pt x="835" y="196"/>
                  </a:cubicBezTo>
                  <a:cubicBezTo>
                    <a:pt x="835" y="195"/>
                    <a:pt x="835" y="195"/>
                    <a:pt x="835" y="195"/>
                  </a:cubicBezTo>
                  <a:cubicBezTo>
                    <a:pt x="834" y="195"/>
                    <a:pt x="834" y="195"/>
                    <a:pt x="834" y="195"/>
                  </a:cubicBezTo>
                  <a:cubicBezTo>
                    <a:pt x="833" y="194"/>
                    <a:pt x="832" y="195"/>
                    <a:pt x="832" y="195"/>
                  </a:cubicBezTo>
                  <a:cubicBezTo>
                    <a:pt x="832" y="195"/>
                    <a:pt x="833" y="194"/>
                    <a:pt x="834" y="194"/>
                  </a:cubicBezTo>
                  <a:cubicBezTo>
                    <a:pt x="834" y="194"/>
                    <a:pt x="833" y="194"/>
                    <a:pt x="833" y="194"/>
                  </a:cubicBezTo>
                  <a:cubicBezTo>
                    <a:pt x="832" y="194"/>
                    <a:pt x="831" y="195"/>
                    <a:pt x="831" y="195"/>
                  </a:cubicBezTo>
                  <a:cubicBezTo>
                    <a:pt x="831" y="195"/>
                    <a:pt x="831" y="194"/>
                    <a:pt x="832" y="193"/>
                  </a:cubicBezTo>
                  <a:cubicBezTo>
                    <a:pt x="830" y="194"/>
                    <a:pt x="829" y="194"/>
                    <a:pt x="828" y="193"/>
                  </a:cubicBezTo>
                  <a:cubicBezTo>
                    <a:pt x="828" y="193"/>
                    <a:pt x="828" y="193"/>
                    <a:pt x="828" y="193"/>
                  </a:cubicBezTo>
                  <a:cubicBezTo>
                    <a:pt x="828" y="192"/>
                    <a:pt x="830" y="192"/>
                    <a:pt x="831" y="192"/>
                  </a:cubicBezTo>
                  <a:cubicBezTo>
                    <a:pt x="830" y="191"/>
                    <a:pt x="830" y="191"/>
                    <a:pt x="830" y="191"/>
                  </a:cubicBezTo>
                  <a:cubicBezTo>
                    <a:pt x="830" y="191"/>
                    <a:pt x="831" y="192"/>
                    <a:pt x="833" y="191"/>
                  </a:cubicBezTo>
                  <a:cubicBezTo>
                    <a:pt x="833" y="191"/>
                    <a:pt x="833" y="191"/>
                    <a:pt x="833" y="191"/>
                  </a:cubicBezTo>
                  <a:cubicBezTo>
                    <a:pt x="832" y="191"/>
                    <a:pt x="831" y="190"/>
                    <a:pt x="831" y="190"/>
                  </a:cubicBezTo>
                  <a:cubicBezTo>
                    <a:pt x="831" y="190"/>
                    <a:pt x="833" y="191"/>
                    <a:pt x="834" y="190"/>
                  </a:cubicBezTo>
                  <a:cubicBezTo>
                    <a:pt x="834" y="190"/>
                    <a:pt x="834" y="190"/>
                    <a:pt x="834" y="190"/>
                  </a:cubicBezTo>
                  <a:cubicBezTo>
                    <a:pt x="834" y="190"/>
                    <a:pt x="834" y="190"/>
                    <a:pt x="834" y="189"/>
                  </a:cubicBezTo>
                  <a:cubicBezTo>
                    <a:pt x="834" y="189"/>
                    <a:pt x="834" y="189"/>
                    <a:pt x="834" y="189"/>
                  </a:cubicBezTo>
                  <a:cubicBezTo>
                    <a:pt x="833" y="189"/>
                    <a:pt x="833" y="188"/>
                    <a:pt x="834" y="188"/>
                  </a:cubicBezTo>
                  <a:cubicBezTo>
                    <a:pt x="833" y="188"/>
                    <a:pt x="833" y="188"/>
                    <a:pt x="833" y="188"/>
                  </a:cubicBezTo>
                  <a:cubicBezTo>
                    <a:pt x="833" y="188"/>
                    <a:pt x="833" y="188"/>
                    <a:pt x="832" y="188"/>
                  </a:cubicBezTo>
                  <a:cubicBezTo>
                    <a:pt x="831" y="189"/>
                    <a:pt x="831" y="190"/>
                    <a:pt x="831" y="190"/>
                  </a:cubicBezTo>
                  <a:cubicBezTo>
                    <a:pt x="831" y="190"/>
                    <a:pt x="831" y="189"/>
                    <a:pt x="832" y="188"/>
                  </a:cubicBezTo>
                  <a:cubicBezTo>
                    <a:pt x="831" y="188"/>
                    <a:pt x="831" y="188"/>
                    <a:pt x="831" y="188"/>
                  </a:cubicBezTo>
                  <a:cubicBezTo>
                    <a:pt x="830" y="189"/>
                    <a:pt x="830" y="191"/>
                    <a:pt x="830" y="191"/>
                  </a:cubicBezTo>
                  <a:cubicBezTo>
                    <a:pt x="830" y="191"/>
                    <a:pt x="830" y="190"/>
                    <a:pt x="830" y="189"/>
                  </a:cubicBezTo>
                  <a:cubicBezTo>
                    <a:pt x="829" y="191"/>
                    <a:pt x="828" y="191"/>
                    <a:pt x="827" y="192"/>
                  </a:cubicBezTo>
                  <a:cubicBezTo>
                    <a:pt x="827" y="192"/>
                    <a:pt x="827" y="192"/>
                    <a:pt x="827" y="191"/>
                  </a:cubicBezTo>
                  <a:cubicBezTo>
                    <a:pt x="827" y="191"/>
                    <a:pt x="827" y="189"/>
                    <a:pt x="828" y="188"/>
                  </a:cubicBezTo>
                  <a:cubicBezTo>
                    <a:pt x="828" y="188"/>
                    <a:pt x="827" y="188"/>
                    <a:pt x="827" y="188"/>
                  </a:cubicBezTo>
                  <a:cubicBezTo>
                    <a:pt x="827" y="188"/>
                    <a:pt x="828" y="188"/>
                    <a:pt x="829" y="187"/>
                  </a:cubicBezTo>
                  <a:cubicBezTo>
                    <a:pt x="829" y="187"/>
                    <a:pt x="829" y="187"/>
                    <a:pt x="829" y="186"/>
                  </a:cubicBezTo>
                  <a:cubicBezTo>
                    <a:pt x="829" y="187"/>
                    <a:pt x="827" y="187"/>
                    <a:pt x="827" y="187"/>
                  </a:cubicBezTo>
                  <a:cubicBezTo>
                    <a:pt x="827" y="187"/>
                    <a:pt x="829" y="187"/>
                    <a:pt x="829" y="186"/>
                  </a:cubicBezTo>
                  <a:cubicBezTo>
                    <a:pt x="829" y="185"/>
                    <a:pt x="829" y="185"/>
                    <a:pt x="829" y="185"/>
                  </a:cubicBezTo>
                  <a:cubicBezTo>
                    <a:pt x="829" y="185"/>
                    <a:pt x="829" y="185"/>
                    <a:pt x="829" y="184"/>
                  </a:cubicBezTo>
                  <a:cubicBezTo>
                    <a:pt x="829" y="185"/>
                    <a:pt x="829" y="185"/>
                    <a:pt x="829" y="185"/>
                  </a:cubicBezTo>
                  <a:cubicBezTo>
                    <a:pt x="828" y="185"/>
                    <a:pt x="828" y="185"/>
                    <a:pt x="828" y="184"/>
                  </a:cubicBezTo>
                  <a:cubicBezTo>
                    <a:pt x="828" y="184"/>
                    <a:pt x="828" y="184"/>
                    <a:pt x="828" y="184"/>
                  </a:cubicBezTo>
                  <a:cubicBezTo>
                    <a:pt x="827" y="184"/>
                    <a:pt x="827" y="184"/>
                    <a:pt x="827" y="184"/>
                  </a:cubicBezTo>
                  <a:cubicBezTo>
                    <a:pt x="827" y="184"/>
                    <a:pt x="827" y="185"/>
                    <a:pt x="827" y="185"/>
                  </a:cubicBezTo>
                  <a:cubicBezTo>
                    <a:pt x="826" y="186"/>
                    <a:pt x="827" y="187"/>
                    <a:pt x="827" y="187"/>
                  </a:cubicBezTo>
                  <a:cubicBezTo>
                    <a:pt x="827" y="187"/>
                    <a:pt x="826" y="186"/>
                    <a:pt x="826" y="185"/>
                  </a:cubicBezTo>
                  <a:cubicBezTo>
                    <a:pt x="826" y="185"/>
                    <a:pt x="826" y="186"/>
                    <a:pt x="826" y="186"/>
                  </a:cubicBezTo>
                  <a:cubicBezTo>
                    <a:pt x="826" y="187"/>
                    <a:pt x="827" y="188"/>
                    <a:pt x="827" y="188"/>
                  </a:cubicBezTo>
                  <a:cubicBezTo>
                    <a:pt x="827" y="188"/>
                    <a:pt x="826" y="188"/>
                    <a:pt x="825" y="187"/>
                  </a:cubicBezTo>
                  <a:cubicBezTo>
                    <a:pt x="826" y="189"/>
                    <a:pt x="826" y="190"/>
                    <a:pt x="825" y="191"/>
                  </a:cubicBezTo>
                  <a:cubicBezTo>
                    <a:pt x="825" y="191"/>
                    <a:pt x="825" y="191"/>
                    <a:pt x="825" y="191"/>
                  </a:cubicBezTo>
                  <a:cubicBezTo>
                    <a:pt x="824" y="191"/>
                    <a:pt x="824" y="189"/>
                    <a:pt x="824" y="188"/>
                  </a:cubicBezTo>
                  <a:cubicBezTo>
                    <a:pt x="823" y="188"/>
                    <a:pt x="823" y="189"/>
                    <a:pt x="823" y="189"/>
                  </a:cubicBezTo>
                  <a:cubicBezTo>
                    <a:pt x="823" y="189"/>
                    <a:pt x="824" y="188"/>
                    <a:pt x="823" y="186"/>
                  </a:cubicBezTo>
                  <a:cubicBezTo>
                    <a:pt x="823" y="186"/>
                    <a:pt x="823" y="186"/>
                    <a:pt x="823" y="186"/>
                  </a:cubicBezTo>
                  <a:cubicBezTo>
                    <a:pt x="823" y="187"/>
                    <a:pt x="822" y="188"/>
                    <a:pt x="822" y="188"/>
                  </a:cubicBezTo>
                  <a:cubicBezTo>
                    <a:pt x="822" y="188"/>
                    <a:pt x="823" y="186"/>
                    <a:pt x="822" y="185"/>
                  </a:cubicBezTo>
                  <a:cubicBezTo>
                    <a:pt x="822" y="185"/>
                    <a:pt x="822" y="185"/>
                    <a:pt x="822" y="185"/>
                  </a:cubicBezTo>
                  <a:cubicBezTo>
                    <a:pt x="822" y="185"/>
                    <a:pt x="822" y="185"/>
                    <a:pt x="821" y="185"/>
                  </a:cubicBezTo>
                  <a:cubicBezTo>
                    <a:pt x="821" y="185"/>
                    <a:pt x="821" y="185"/>
                    <a:pt x="821" y="185"/>
                  </a:cubicBezTo>
                  <a:cubicBezTo>
                    <a:pt x="821" y="185"/>
                    <a:pt x="820" y="185"/>
                    <a:pt x="820" y="185"/>
                  </a:cubicBezTo>
                  <a:cubicBezTo>
                    <a:pt x="820" y="185"/>
                    <a:pt x="820" y="186"/>
                    <a:pt x="820" y="186"/>
                  </a:cubicBezTo>
                  <a:cubicBezTo>
                    <a:pt x="820" y="186"/>
                    <a:pt x="820" y="186"/>
                    <a:pt x="820" y="186"/>
                  </a:cubicBezTo>
                  <a:cubicBezTo>
                    <a:pt x="821" y="188"/>
                    <a:pt x="822" y="188"/>
                    <a:pt x="822" y="188"/>
                  </a:cubicBezTo>
                  <a:cubicBezTo>
                    <a:pt x="822" y="188"/>
                    <a:pt x="821" y="188"/>
                    <a:pt x="820" y="187"/>
                  </a:cubicBezTo>
                  <a:cubicBezTo>
                    <a:pt x="820" y="188"/>
                    <a:pt x="820" y="188"/>
                    <a:pt x="820" y="188"/>
                  </a:cubicBezTo>
                  <a:cubicBezTo>
                    <a:pt x="821" y="189"/>
                    <a:pt x="823" y="189"/>
                    <a:pt x="823" y="189"/>
                  </a:cubicBezTo>
                  <a:cubicBezTo>
                    <a:pt x="823" y="189"/>
                    <a:pt x="822" y="189"/>
                    <a:pt x="821" y="189"/>
                  </a:cubicBezTo>
                  <a:cubicBezTo>
                    <a:pt x="823" y="190"/>
                    <a:pt x="823" y="191"/>
                    <a:pt x="824" y="192"/>
                  </a:cubicBezTo>
                  <a:cubicBezTo>
                    <a:pt x="824" y="192"/>
                    <a:pt x="824" y="192"/>
                    <a:pt x="823" y="192"/>
                  </a:cubicBezTo>
                  <a:cubicBezTo>
                    <a:pt x="823" y="192"/>
                    <a:pt x="821" y="192"/>
                    <a:pt x="820" y="191"/>
                  </a:cubicBezTo>
                  <a:cubicBezTo>
                    <a:pt x="820" y="191"/>
                    <a:pt x="820" y="192"/>
                    <a:pt x="820" y="192"/>
                  </a:cubicBezTo>
                  <a:cubicBezTo>
                    <a:pt x="820" y="192"/>
                    <a:pt x="820" y="190"/>
                    <a:pt x="819" y="190"/>
                  </a:cubicBezTo>
                  <a:cubicBezTo>
                    <a:pt x="819" y="190"/>
                    <a:pt x="819" y="190"/>
                    <a:pt x="818" y="190"/>
                  </a:cubicBezTo>
                  <a:cubicBezTo>
                    <a:pt x="819" y="190"/>
                    <a:pt x="819" y="192"/>
                    <a:pt x="819" y="192"/>
                  </a:cubicBezTo>
                  <a:cubicBezTo>
                    <a:pt x="819" y="192"/>
                    <a:pt x="819" y="190"/>
                    <a:pt x="818" y="190"/>
                  </a:cubicBezTo>
                  <a:cubicBezTo>
                    <a:pt x="817" y="190"/>
                    <a:pt x="817" y="190"/>
                    <a:pt x="817" y="190"/>
                  </a:cubicBezTo>
                  <a:cubicBezTo>
                    <a:pt x="817" y="190"/>
                    <a:pt x="817" y="190"/>
                    <a:pt x="816" y="190"/>
                  </a:cubicBezTo>
                  <a:close/>
                  <a:moveTo>
                    <a:pt x="796" y="176"/>
                  </a:moveTo>
                  <a:cubicBezTo>
                    <a:pt x="796" y="176"/>
                    <a:pt x="796" y="176"/>
                    <a:pt x="796" y="176"/>
                  </a:cubicBezTo>
                  <a:cubicBezTo>
                    <a:pt x="796" y="177"/>
                    <a:pt x="796" y="177"/>
                    <a:pt x="796" y="177"/>
                  </a:cubicBezTo>
                  <a:cubicBezTo>
                    <a:pt x="796" y="177"/>
                    <a:pt x="796" y="177"/>
                    <a:pt x="795" y="177"/>
                  </a:cubicBezTo>
                  <a:cubicBezTo>
                    <a:pt x="795" y="177"/>
                    <a:pt x="796" y="177"/>
                    <a:pt x="796" y="177"/>
                  </a:cubicBezTo>
                  <a:cubicBezTo>
                    <a:pt x="796" y="177"/>
                    <a:pt x="796" y="177"/>
                    <a:pt x="796" y="177"/>
                  </a:cubicBezTo>
                  <a:cubicBezTo>
                    <a:pt x="796" y="178"/>
                    <a:pt x="797" y="177"/>
                    <a:pt x="797" y="177"/>
                  </a:cubicBezTo>
                  <a:cubicBezTo>
                    <a:pt x="797" y="177"/>
                    <a:pt x="797" y="178"/>
                    <a:pt x="796" y="178"/>
                  </a:cubicBezTo>
                  <a:cubicBezTo>
                    <a:pt x="796" y="178"/>
                    <a:pt x="796" y="178"/>
                    <a:pt x="796" y="178"/>
                  </a:cubicBezTo>
                  <a:cubicBezTo>
                    <a:pt x="797" y="178"/>
                    <a:pt x="798" y="177"/>
                    <a:pt x="798" y="177"/>
                  </a:cubicBezTo>
                  <a:cubicBezTo>
                    <a:pt x="798" y="177"/>
                    <a:pt x="797" y="178"/>
                    <a:pt x="797" y="178"/>
                  </a:cubicBezTo>
                  <a:cubicBezTo>
                    <a:pt x="798" y="178"/>
                    <a:pt x="799" y="178"/>
                    <a:pt x="799" y="178"/>
                  </a:cubicBezTo>
                  <a:cubicBezTo>
                    <a:pt x="799" y="178"/>
                    <a:pt x="799" y="178"/>
                    <a:pt x="799" y="178"/>
                  </a:cubicBezTo>
                  <a:cubicBezTo>
                    <a:pt x="799" y="179"/>
                    <a:pt x="798" y="179"/>
                    <a:pt x="797" y="179"/>
                  </a:cubicBezTo>
                  <a:cubicBezTo>
                    <a:pt x="798" y="179"/>
                    <a:pt x="798" y="179"/>
                    <a:pt x="798" y="179"/>
                  </a:cubicBezTo>
                  <a:cubicBezTo>
                    <a:pt x="798" y="179"/>
                    <a:pt x="797" y="179"/>
                    <a:pt x="796" y="179"/>
                  </a:cubicBezTo>
                  <a:cubicBezTo>
                    <a:pt x="796" y="179"/>
                    <a:pt x="796" y="179"/>
                    <a:pt x="796" y="179"/>
                  </a:cubicBezTo>
                  <a:cubicBezTo>
                    <a:pt x="797" y="179"/>
                    <a:pt x="797" y="180"/>
                    <a:pt x="797" y="180"/>
                  </a:cubicBezTo>
                  <a:cubicBezTo>
                    <a:pt x="797" y="180"/>
                    <a:pt x="797" y="179"/>
                    <a:pt x="796" y="180"/>
                  </a:cubicBezTo>
                  <a:cubicBezTo>
                    <a:pt x="796" y="180"/>
                    <a:pt x="796" y="180"/>
                    <a:pt x="796" y="180"/>
                  </a:cubicBezTo>
                  <a:cubicBezTo>
                    <a:pt x="796" y="180"/>
                    <a:pt x="796" y="180"/>
                    <a:pt x="796" y="180"/>
                  </a:cubicBezTo>
                  <a:cubicBezTo>
                    <a:pt x="796" y="180"/>
                    <a:pt x="796" y="180"/>
                    <a:pt x="796" y="180"/>
                  </a:cubicBezTo>
                  <a:cubicBezTo>
                    <a:pt x="796" y="180"/>
                    <a:pt x="796" y="180"/>
                    <a:pt x="79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7" y="181"/>
                    <a:pt x="797" y="181"/>
                    <a:pt x="797" y="181"/>
                  </a:cubicBezTo>
                  <a:cubicBezTo>
                    <a:pt x="797" y="180"/>
                    <a:pt x="797" y="180"/>
                    <a:pt x="797" y="180"/>
                  </a:cubicBezTo>
                  <a:cubicBezTo>
                    <a:pt x="797" y="180"/>
                    <a:pt x="797" y="180"/>
                    <a:pt x="797" y="181"/>
                  </a:cubicBezTo>
                  <a:cubicBezTo>
                    <a:pt x="797" y="181"/>
                    <a:pt x="797" y="181"/>
                    <a:pt x="797" y="181"/>
                  </a:cubicBezTo>
                  <a:cubicBezTo>
                    <a:pt x="798" y="180"/>
                    <a:pt x="798" y="179"/>
                    <a:pt x="798" y="179"/>
                  </a:cubicBezTo>
                  <a:cubicBezTo>
                    <a:pt x="798" y="179"/>
                    <a:pt x="798" y="180"/>
                    <a:pt x="798" y="180"/>
                  </a:cubicBezTo>
                  <a:cubicBezTo>
                    <a:pt x="798" y="179"/>
                    <a:pt x="799" y="179"/>
                    <a:pt x="799" y="179"/>
                  </a:cubicBezTo>
                  <a:cubicBezTo>
                    <a:pt x="799" y="179"/>
                    <a:pt x="800" y="179"/>
                    <a:pt x="800" y="179"/>
                  </a:cubicBezTo>
                  <a:cubicBezTo>
                    <a:pt x="800" y="179"/>
                    <a:pt x="799" y="180"/>
                    <a:pt x="799" y="181"/>
                  </a:cubicBezTo>
                  <a:cubicBezTo>
                    <a:pt x="799" y="180"/>
                    <a:pt x="799" y="180"/>
                    <a:pt x="799" y="180"/>
                  </a:cubicBezTo>
                  <a:cubicBezTo>
                    <a:pt x="799" y="180"/>
                    <a:pt x="799" y="181"/>
                    <a:pt x="798" y="181"/>
                  </a:cubicBezTo>
                  <a:cubicBezTo>
                    <a:pt x="798" y="181"/>
                    <a:pt x="798" y="181"/>
                    <a:pt x="798" y="181"/>
                  </a:cubicBezTo>
                  <a:cubicBezTo>
                    <a:pt x="799" y="181"/>
                    <a:pt x="799" y="181"/>
                    <a:pt x="799" y="181"/>
                  </a:cubicBezTo>
                  <a:cubicBezTo>
                    <a:pt x="799" y="181"/>
                    <a:pt x="799" y="181"/>
                    <a:pt x="798" y="182"/>
                  </a:cubicBezTo>
                  <a:cubicBezTo>
                    <a:pt x="798" y="182"/>
                    <a:pt x="798" y="182"/>
                    <a:pt x="798" y="182"/>
                  </a:cubicBezTo>
                  <a:cubicBezTo>
                    <a:pt x="798" y="182"/>
                    <a:pt x="798" y="182"/>
                    <a:pt x="799" y="182"/>
                  </a:cubicBezTo>
                  <a:cubicBezTo>
                    <a:pt x="799" y="182"/>
                    <a:pt x="799" y="182"/>
                    <a:pt x="799" y="182"/>
                  </a:cubicBezTo>
                  <a:cubicBezTo>
                    <a:pt x="799" y="182"/>
                    <a:pt x="799" y="182"/>
                    <a:pt x="799" y="183"/>
                  </a:cubicBezTo>
                  <a:cubicBezTo>
                    <a:pt x="799" y="183"/>
                    <a:pt x="799" y="183"/>
                    <a:pt x="799" y="183"/>
                  </a:cubicBezTo>
                  <a:cubicBezTo>
                    <a:pt x="799" y="183"/>
                    <a:pt x="799" y="183"/>
                    <a:pt x="799" y="182"/>
                  </a:cubicBezTo>
                  <a:cubicBezTo>
                    <a:pt x="799" y="182"/>
                    <a:pt x="800" y="182"/>
                    <a:pt x="800" y="182"/>
                  </a:cubicBezTo>
                  <a:cubicBezTo>
                    <a:pt x="800" y="182"/>
                    <a:pt x="799" y="181"/>
                    <a:pt x="799" y="181"/>
                  </a:cubicBezTo>
                  <a:cubicBezTo>
                    <a:pt x="799" y="181"/>
                    <a:pt x="800" y="182"/>
                    <a:pt x="800" y="182"/>
                  </a:cubicBezTo>
                  <a:cubicBezTo>
                    <a:pt x="800" y="182"/>
                    <a:pt x="800" y="182"/>
                    <a:pt x="800" y="182"/>
                  </a:cubicBezTo>
                  <a:cubicBezTo>
                    <a:pt x="800" y="181"/>
                    <a:pt x="800" y="180"/>
                    <a:pt x="800" y="180"/>
                  </a:cubicBezTo>
                  <a:cubicBezTo>
                    <a:pt x="800" y="180"/>
                    <a:pt x="800" y="181"/>
                    <a:pt x="800" y="181"/>
                  </a:cubicBezTo>
                  <a:cubicBezTo>
                    <a:pt x="800" y="180"/>
                    <a:pt x="800" y="180"/>
                    <a:pt x="800" y="179"/>
                  </a:cubicBezTo>
                  <a:cubicBezTo>
                    <a:pt x="800" y="179"/>
                    <a:pt x="800" y="179"/>
                    <a:pt x="800" y="179"/>
                  </a:cubicBezTo>
                  <a:cubicBezTo>
                    <a:pt x="801" y="179"/>
                    <a:pt x="801" y="180"/>
                    <a:pt x="801" y="181"/>
                  </a:cubicBezTo>
                  <a:cubicBezTo>
                    <a:pt x="801" y="180"/>
                    <a:pt x="801" y="180"/>
                    <a:pt x="801" y="180"/>
                  </a:cubicBezTo>
                  <a:cubicBezTo>
                    <a:pt x="801" y="180"/>
                    <a:pt x="801" y="181"/>
                    <a:pt x="801" y="182"/>
                  </a:cubicBezTo>
                  <a:cubicBezTo>
                    <a:pt x="801" y="182"/>
                    <a:pt x="801" y="182"/>
                    <a:pt x="801" y="182"/>
                  </a:cubicBezTo>
                  <a:cubicBezTo>
                    <a:pt x="801" y="181"/>
                    <a:pt x="802" y="181"/>
                    <a:pt x="802" y="181"/>
                  </a:cubicBezTo>
                  <a:cubicBezTo>
                    <a:pt x="802" y="181"/>
                    <a:pt x="801" y="181"/>
                    <a:pt x="802" y="182"/>
                  </a:cubicBezTo>
                  <a:cubicBezTo>
                    <a:pt x="802" y="182"/>
                    <a:pt x="802" y="182"/>
                    <a:pt x="802" y="182"/>
                  </a:cubicBezTo>
                  <a:cubicBezTo>
                    <a:pt x="802" y="182"/>
                    <a:pt x="802" y="182"/>
                    <a:pt x="802" y="182"/>
                  </a:cubicBezTo>
                  <a:cubicBezTo>
                    <a:pt x="802" y="182"/>
                    <a:pt x="802" y="182"/>
                    <a:pt x="802" y="182"/>
                  </a:cubicBezTo>
                  <a:cubicBezTo>
                    <a:pt x="802" y="182"/>
                    <a:pt x="803" y="182"/>
                    <a:pt x="803" y="182"/>
                  </a:cubicBezTo>
                  <a:cubicBezTo>
                    <a:pt x="803" y="182"/>
                    <a:pt x="803" y="182"/>
                    <a:pt x="803" y="182"/>
                  </a:cubicBezTo>
                  <a:cubicBezTo>
                    <a:pt x="803" y="182"/>
                    <a:pt x="803" y="182"/>
                    <a:pt x="803" y="181"/>
                  </a:cubicBezTo>
                  <a:cubicBezTo>
                    <a:pt x="802" y="181"/>
                    <a:pt x="802" y="181"/>
                    <a:pt x="802" y="181"/>
                  </a:cubicBezTo>
                  <a:cubicBezTo>
                    <a:pt x="802" y="181"/>
                    <a:pt x="802" y="181"/>
                    <a:pt x="803" y="181"/>
                  </a:cubicBezTo>
                  <a:cubicBezTo>
                    <a:pt x="803" y="181"/>
                    <a:pt x="803" y="181"/>
                    <a:pt x="803" y="181"/>
                  </a:cubicBezTo>
                  <a:cubicBezTo>
                    <a:pt x="802" y="180"/>
                    <a:pt x="802" y="180"/>
                    <a:pt x="802" y="180"/>
                  </a:cubicBezTo>
                  <a:cubicBezTo>
                    <a:pt x="802" y="180"/>
                    <a:pt x="802" y="180"/>
                    <a:pt x="802" y="180"/>
                  </a:cubicBezTo>
                  <a:cubicBezTo>
                    <a:pt x="802" y="180"/>
                    <a:pt x="801" y="179"/>
                    <a:pt x="801" y="179"/>
                  </a:cubicBezTo>
                  <a:cubicBezTo>
                    <a:pt x="801" y="179"/>
                    <a:pt x="801" y="179"/>
                    <a:pt x="801" y="178"/>
                  </a:cubicBezTo>
                  <a:cubicBezTo>
                    <a:pt x="802" y="179"/>
                    <a:pt x="802" y="179"/>
                    <a:pt x="803" y="179"/>
                  </a:cubicBezTo>
                  <a:cubicBezTo>
                    <a:pt x="803" y="179"/>
                    <a:pt x="803" y="179"/>
                    <a:pt x="803" y="179"/>
                  </a:cubicBezTo>
                  <a:cubicBezTo>
                    <a:pt x="803" y="179"/>
                    <a:pt x="803" y="179"/>
                    <a:pt x="803" y="180"/>
                  </a:cubicBezTo>
                  <a:cubicBezTo>
                    <a:pt x="803" y="180"/>
                    <a:pt x="804" y="180"/>
                    <a:pt x="804" y="180"/>
                  </a:cubicBezTo>
                  <a:cubicBezTo>
                    <a:pt x="803" y="180"/>
                    <a:pt x="803" y="179"/>
                    <a:pt x="803" y="179"/>
                  </a:cubicBezTo>
                  <a:cubicBezTo>
                    <a:pt x="803" y="179"/>
                    <a:pt x="804" y="180"/>
                    <a:pt x="804" y="180"/>
                  </a:cubicBezTo>
                  <a:cubicBezTo>
                    <a:pt x="804" y="180"/>
                    <a:pt x="804" y="180"/>
                    <a:pt x="804" y="180"/>
                  </a:cubicBezTo>
                  <a:cubicBezTo>
                    <a:pt x="804" y="180"/>
                    <a:pt x="805" y="180"/>
                    <a:pt x="805" y="180"/>
                  </a:cubicBezTo>
                  <a:cubicBezTo>
                    <a:pt x="805" y="180"/>
                    <a:pt x="805" y="180"/>
                    <a:pt x="804" y="179"/>
                  </a:cubicBezTo>
                  <a:cubicBezTo>
                    <a:pt x="804" y="179"/>
                    <a:pt x="805" y="179"/>
                    <a:pt x="805" y="179"/>
                  </a:cubicBezTo>
                  <a:cubicBezTo>
                    <a:pt x="805" y="179"/>
                    <a:pt x="805" y="179"/>
                    <a:pt x="805" y="179"/>
                  </a:cubicBezTo>
                  <a:cubicBezTo>
                    <a:pt x="805" y="179"/>
                    <a:pt x="805" y="179"/>
                    <a:pt x="805" y="179"/>
                  </a:cubicBezTo>
                  <a:cubicBezTo>
                    <a:pt x="805" y="179"/>
                    <a:pt x="805" y="179"/>
                    <a:pt x="804" y="179"/>
                  </a:cubicBezTo>
                  <a:cubicBezTo>
                    <a:pt x="804" y="178"/>
                    <a:pt x="803" y="179"/>
                    <a:pt x="803" y="179"/>
                  </a:cubicBezTo>
                  <a:cubicBezTo>
                    <a:pt x="803" y="179"/>
                    <a:pt x="804" y="178"/>
                    <a:pt x="804" y="178"/>
                  </a:cubicBezTo>
                  <a:cubicBezTo>
                    <a:pt x="804" y="178"/>
                    <a:pt x="804" y="178"/>
                    <a:pt x="804" y="178"/>
                  </a:cubicBezTo>
                  <a:cubicBezTo>
                    <a:pt x="803" y="178"/>
                    <a:pt x="803" y="179"/>
                    <a:pt x="803" y="179"/>
                  </a:cubicBezTo>
                  <a:cubicBezTo>
                    <a:pt x="803" y="179"/>
                    <a:pt x="803" y="178"/>
                    <a:pt x="803" y="178"/>
                  </a:cubicBezTo>
                  <a:cubicBezTo>
                    <a:pt x="802" y="178"/>
                    <a:pt x="802" y="178"/>
                    <a:pt x="801" y="178"/>
                  </a:cubicBezTo>
                  <a:cubicBezTo>
                    <a:pt x="801" y="178"/>
                    <a:pt x="801" y="178"/>
                    <a:pt x="801" y="178"/>
                  </a:cubicBezTo>
                  <a:cubicBezTo>
                    <a:pt x="802" y="177"/>
                    <a:pt x="802" y="177"/>
                    <a:pt x="803" y="177"/>
                  </a:cubicBezTo>
                  <a:cubicBezTo>
                    <a:pt x="803" y="177"/>
                    <a:pt x="802" y="177"/>
                    <a:pt x="802" y="177"/>
                  </a:cubicBezTo>
                  <a:cubicBezTo>
                    <a:pt x="802" y="177"/>
                    <a:pt x="803" y="177"/>
                    <a:pt x="804" y="177"/>
                  </a:cubicBezTo>
                  <a:cubicBezTo>
                    <a:pt x="804" y="177"/>
                    <a:pt x="804" y="177"/>
                    <a:pt x="804" y="177"/>
                  </a:cubicBezTo>
                  <a:cubicBezTo>
                    <a:pt x="803" y="177"/>
                    <a:pt x="803" y="176"/>
                    <a:pt x="803" y="176"/>
                  </a:cubicBezTo>
                  <a:cubicBezTo>
                    <a:pt x="803" y="176"/>
                    <a:pt x="804" y="177"/>
                    <a:pt x="804" y="176"/>
                  </a:cubicBezTo>
                  <a:cubicBezTo>
                    <a:pt x="804" y="176"/>
                    <a:pt x="804" y="176"/>
                    <a:pt x="804" y="176"/>
                  </a:cubicBezTo>
                  <a:cubicBezTo>
                    <a:pt x="804" y="176"/>
                    <a:pt x="804" y="176"/>
                    <a:pt x="804" y="176"/>
                  </a:cubicBezTo>
                  <a:cubicBezTo>
                    <a:pt x="804" y="176"/>
                    <a:pt x="804" y="176"/>
                    <a:pt x="804" y="176"/>
                  </a:cubicBezTo>
                  <a:cubicBezTo>
                    <a:pt x="804" y="176"/>
                    <a:pt x="804" y="176"/>
                    <a:pt x="804" y="175"/>
                  </a:cubicBezTo>
                  <a:cubicBezTo>
                    <a:pt x="804" y="175"/>
                    <a:pt x="804" y="175"/>
                    <a:pt x="804" y="175"/>
                  </a:cubicBezTo>
                  <a:cubicBezTo>
                    <a:pt x="804" y="175"/>
                    <a:pt x="804" y="175"/>
                    <a:pt x="804" y="175"/>
                  </a:cubicBezTo>
                  <a:cubicBezTo>
                    <a:pt x="803" y="176"/>
                    <a:pt x="803" y="176"/>
                    <a:pt x="803" y="176"/>
                  </a:cubicBezTo>
                  <a:cubicBezTo>
                    <a:pt x="803" y="176"/>
                    <a:pt x="803" y="176"/>
                    <a:pt x="803" y="175"/>
                  </a:cubicBezTo>
                  <a:cubicBezTo>
                    <a:pt x="803" y="175"/>
                    <a:pt x="803" y="175"/>
                    <a:pt x="803" y="175"/>
                  </a:cubicBezTo>
                  <a:cubicBezTo>
                    <a:pt x="802" y="176"/>
                    <a:pt x="802" y="177"/>
                    <a:pt x="802" y="177"/>
                  </a:cubicBezTo>
                  <a:cubicBezTo>
                    <a:pt x="802" y="177"/>
                    <a:pt x="802" y="176"/>
                    <a:pt x="802" y="176"/>
                  </a:cubicBezTo>
                  <a:cubicBezTo>
                    <a:pt x="802" y="177"/>
                    <a:pt x="801" y="177"/>
                    <a:pt x="801" y="177"/>
                  </a:cubicBezTo>
                  <a:cubicBezTo>
                    <a:pt x="801" y="177"/>
                    <a:pt x="801" y="177"/>
                    <a:pt x="801" y="177"/>
                  </a:cubicBezTo>
                  <a:cubicBezTo>
                    <a:pt x="801" y="177"/>
                    <a:pt x="801" y="176"/>
                    <a:pt x="801" y="175"/>
                  </a:cubicBezTo>
                  <a:cubicBezTo>
                    <a:pt x="801" y="176"/>
                    <a:pt x="801" y="176"/>
                    <a:pt x="801" y="176"/>
                  </a:cubicBezTo>
                  <a:cubicBezTo>
                    <a:pt x="801" y="176"/>
                    <a:pt x="802" y="175"/>
                    <a:pt x="802" y="175"/>
                  </a:cubicBezTo>
                  <a:cubicBezTo>
                    <a:pt x="802" y="175"/>
                    <a:pt x="802" y="175"/>
                    <a:pt x="802" y="175"/>
                  </a:cubicBezTo>
                  <a:cubicBezTo>
                    <a:pt x="802" y="175"/>
                    <a:pt x="801" y="175"/>
                    <a:pt x="801" y="175"/>
                  </a:cubicBezTo>
                  <a:cubicBezTo>
                    <a:pt x="801" y="175"/>
                    <a:pt x="802" y="175"/>
                    <a:pt x="802" y="174"/>
                  </a:cubicBezTo>
                  <a:cubicBezTo>
                    <a:pt x="802" y="174"/>
                    <a:pt x="802" y="174"/>
                    <a:pt x="802" y="174"/>
                  </a:cubicBezTo>
                  <a:cubicBezTo>
                    <a:pt x="802" y="174"/>
                    <a:pt x="802" y="174"/>
                    <a:pt x="802" y="174"/>
                  </a:cubicBezTo>
                  <a:cubicBezTo>
                    <a:pt x="802" y="174"/>
                    <a:pt x="802" y="174"/>
                    <a:pt x="802" y="174"/>
                  </a:cubicBezTo>
                  <a:cubicBezTo>
                    <a:pt x="802" y="174"/>
                    <a:pt x="801" y="174"/>
                    <a:pt x="801" y="173"/>
                  </a:cubicBezTo>
                  <a:cubicBezTo>
                    <a:pt x="801" y="173"/>
                    <a:pt x="801" y="173"/>
                    <a:pt x="801" y="173"/>
                  </a:cubicBezTo>
                  <a:cubicBezTo>
                    <a:pt x="801" y="173"/>
                    <a:pt x="801" y="173"/>
                    <a:pt x="801" y="173"/>
                  </a:cubicBezTo>
                  <a:cubicBezTo>
                    <a:pt x="801" y="174"/>
                    <a:pt x="801" y="174"/>
                    <a:pt x="801" y="174"/>
                  </a:cubicBezTo>
                  <a:cubicBezTo>
                    <a:pt x="801" y="174"/>
                    <a:pt x="801" y="175"/>
                    <a:pt x="801" y="175"/>
                  </a:cubicBezTo>
                  <a:cubicBezTo>
                    <a:pt x="801" y="175"/>
                    <a:pt x="800" y="174"/>
                    <a:pt x="800" y="174"/>
                  </a:cubicBezTo>
                  <a:cubicBezTo>
                    <a:pt x="800" y="174"/>
                    <a:pt x="800" y="174"/>
                    <a:pt x="800" y="174"/>
                  </a:cubicBezTo>
                  <a:cubicBezTo>
                    <a:pt x="800" y="175"/>
                    <a:pt x="801" y="175"/>
                    <a:pt x="801" y="175"/>
                  </a:cubicBezTo>
                  <a:cubicBezTo>
                    <a:pt x="801" y="175"/>
                    <a:pt x="800" y="175"/>
                    <a:pt x="800" y="175"/>
                  </a:cubicBezTo>
                  <a:cubicBezTo>
                    <a:pt x="800" y="176"/>
                    <a:pt x="800" y="176"/>
                    <a:pt x="800" y="177"/>
                  </a:cubicBezTo>
                  <a:cubicBezTo>
                    <a:pt x="800" y="177"/>
                    <a:pt x="800" y="177"/>
                    <a:pt x="800" y="177"/>
                  </a:cubicBezTo>
                  <a:cubicBezTo>
                    <a:pt x="800" y="177"/>
                    <a:pt x="799" y="176"/>
                    <a:pt x="799" y="175"/>
                  </a:cubicBezTo>
                  <a:cubicBezTo>
                    <a:pt x="799" y="176"/>
                    <a:pt x="799" y="176"/>
                    <a:pt x="799" y="176"/>
                  </a:cubicBezTo>
                  <a:cubicBezTo>
                    <a:pt x="799" y="176"/>
                    <a:pt x="799" y="175"/>
                    <a:pt x="799" y="174"/>
                  </a:cubicBezTo>
                  <a:cubicBezTo>
                    <a:pt x="799" y="174"/>
                    <a:pt x="799" y="174"/>
                    <a:pt x="799" y="174"/>
                  </a:cubicBezTo>
                  <a:cubicBezTo>
                    <a:pt x="799" y="175"/>
                    <a:pt x="799" y="175"/>
                    <a:pt x="799" y="175"/>
                  </a:cubicBezTo>
                  <a:cubicBezTo>
                    <a:pt x="799" y="175"/>
                    <a:pt x="799" y="175"/>
                    <a:pt x="799" y="174"/>
                  </a:cubicBezTo>
                  <a:cubicBezTo>
                    <a:pt x="799" y="174"/>
                    <a:pt x="799" y="174"/>
                    <a:pt x="798" y="174"/>
                  </a:cubicBezTo>
                  <a:cubicBezTo>
                    <a:pt x="798" y="174"/>
                    <a:pt x="798" y="174"/>
                    <a:pt x="798" y="174"/>
                  </a:cubicBezTo>
                  <a:cubicBezTo>
                    <a:pt x="798" y="174"/>
                    <a:pt x="798" y="174"/>
                    <a:pt x="798" y="174"/>
                  </a:cubicBezTo>
                  <a:cubicBezTo>
                    <a:pt x="798" y="174"/>
                    <a:pt x="798" y="174"/>
                    <a:pt x="798" y="174"/>
                  </a:cubicBezTo>
                  <a:cubicBezTo>
                    <a:pt x="798" y="174"/>
                    <a:pt x="797" y="174"/>
                    <a:pt x="797" y="174"/>
                  </a:cubicBezTo>
                  <a:cubicBezTo>
                    <a:pt x="797" y="174"/>
                    <a:pt x="797" y="174"/>
                    <a:pt x="797" y="175"/>
                  </a:cubicBezTo>
                  <a:cubicBezTo>
                    <a:pt x="798" y="175"/>
                    <a:pt x="798" y="175"/>
                    <a:pt x="798" y="175"/>
                  </a:cubicBezTo>
                  <a:cubicBezTo>
                    <a:pt x="798" y="175"/>
                    <a:pt x="798" y="175"/>
                    <a:pt x="797" y="175"/>
                  </a:cubicBezTo>
                  <a:cubicBezTo>
                    <a:pt x="797" y="175"/>
                    <a:pt x="797" y="175"/>
                    <a:pt x="797" y="175"/>
                  </a:cubicBezTo>
                  <a:cubicBezTo>
                    <a:pt x="798" y="176"/>
                    <a:pt x="799" y="176"/>
                    <a:pt x="799" y="176"/>
                  </a:cubicBezTo>
                  <a:cubicBezTo>
                    <a:pt x="799" y="176"/>
                    <a:pt x="798" y="176"/>
                    <a:pt x="798" y="176"/>
                  </a:cubicBezTo>
                  <a:cubicBezTo>
                    <a:pt x="799" y="176"/>
                    <a:pt x="799" y="177"/>
                    <a:pt x="799" y="177"/>
                  </a:cubicBezTo>
                  <a:cubicBezTo>
                    <a:pt x="799" y="177"/>
                    <a:pt x="799" y="177"/>
                    <a:pt x="799" y="177"/>
                  </a:cubicBezTo>
                  <a:cubicBezTo>
                    <a:pt x="799" y="177"/>
                    <a:pt x="798" y="177"/>
                    <a:pt x="798" y="177"/>
                  </a:cubicBezTo>
                  <a:cubicBezTo>
                    <a:pt x="798" y="177"/>
                    <a:pt x="798" y="177"/>
                    <a:pt x="798" y="177"/>
                  </a:cubicBezTo>
                  <a:cubicBezTo>
                    <a:pt x="798" y="177"/>
                    <a:pt x="797" y="176"/>
                    <a:pt x="797" y="176"/>
                  </a:cubicBezTo>
                  <a:cubicBezTo>
                    <a:pt x="797" y="176"/>
                    <a:pt x="797" y="176"/>
                    <a:pt x="797" y="176"/>
                  </a:cubicBezTo>
                  <a:cubicBezTo>
                    <a:pt x="797" y="176"/>
                    <a:pt x="797" y="177"/>
                    <a:pt x="797" y="177"/>
                  </a:cubicBezTo>
                  <a:cubicBezTo>
                    <a:pt x="797" y="177"/>
                    <a:pt x="797" y="176"/>
                    <a:pt x="796" y="176"/>
                  </a:cubicBezTo>
                  <a:cubicBezTo>
                    <a:pt x="796" y="176"/>
                    <a:pt x="796" y="176"/>
                    <a:pt x="796" y="176"/>
                  </a:cubicBezTo>
                  <a:cubicBezTo>
                    <a:pt x="796" y="176"/>
                    <a:pt x="796" y="176"/>
                    <a:pt x="796" y="176"/>
                  </a:cubicBezTo>
                  <a:close/>
                  <a:moveTo>
                    <a:pt x="827" y="114"/>
                  </a:moveTo>
                  <a:cubicBezTo>
                    <a:pt x="827" y="114"/>
                    <a:pt x="827" y="115"/>
                    <a:pt x="828" y="115"/>
                  </a:cubicBezTo>
                  <a:cubicBezTo>
                    <a:pt x="828" y="116"/>
                    <a:pt x="828" y="117"/>
                    <a:pt x="828" y="118"/>
                  </a:cubicBezTo>
                  <a:cubicBezTo>
                    <a:pt x="828" y="118"/>
                    <a:pt x="827" y="118"/>
                    <a:pt x="827" y="118"/>
                  </a:cubicBezTo>
                  <a:cubicBezTo>
                    <a:pt x="827" y="118"/>
                    <a:pt x="827" y="118"/>
                    <a:pt x="827" y="118"/>
                  </a:cubicBezTo>
                  <a:cubicBezTo>
                    <a:pt x="827" y="118"/>
                    <a:pt x="828" y="118"/>
                    <a:pt x="828" y="118"/>
                  </a:cubicBezTo>
                  <a:cubicBezTo>
                    <a:pt x="829" y="118"/>
                    <a:pt x="830" y="119"/>
                    <a:pt x="830" y="119"/>
                  </a:cubicBezTo>
                  <a:cubicBezTo>
                    <a:pt x="830" y="120"/>
                    <a:pt x="831" y="120"/>
                    <a:pt x="831" y="121"/>
                  </a:cubicBezTo>
                  <a:cubicBezTo>
                    <a:pt x="831" y="121"/>
                    <a:pt x="831" y="121"/>
                    <a:pt x="831" y="122"/>
                  </a:cubicBezTo>
                  <a:cubicBezTo>
                    <a:pt x="831" y="122"/>
                    <a:pt x="831" y="122"/>
                    <a:pt x="831" y="122"/>
                  </a:cubicBezTo>
                  <a:cubicBezTo>
                    <a:pt x="831" y="123"/>
                    <a:pt x="831" y="123"/>
                    <a:pt x="830" y="124"/>
                  </a:cubicBezTo>
                  <a:cubicBezTo>
                    <a:pt x="830" y="124"/>
                    <a:pt x="830" y="125"/>
                    <a:pt x="829" y="125"/>
                  </a:cubicBezTo>
                  <a:cubicBezTo>
                    <a:pt x="828" y="125"/>
                    <a:pt x="828" y="125"/>
                    <a:pt x="828" y="125"/>
                  </a:cubicBezTo>
                  <a:cubicBezTo>
                    <a:pt x="828" y="125"/>
                    <a:pt x="828" y="125"/>
                    <a:pt x="828" y="125"/>
                  </a:cubicBezTo>
                  <a:cubicBezTo>
                    <a:pt x="828" y="125"/>
                    <a:pt x="829" y="126"/>
                    <a:pt x="829" y="126"/>
                  </a:cubicBezTo>
                  <a:cubicBezTo>
                    <a:pt x="829" y="127"/>
                    <a:pt x="829" y="128"/>
                    <a:pt x="829" y="128"/>
                  </a:cubicBezTo>
                  <a:cubicBezTo>
                    <a:pt x="829" y="129"/>
                    <a:pt x="829" y="129"/>
                    <a:pt x="828" y="130"/>
                  </a:cubicBezTo>
                  <a:cubicBezTo>
                    <a:pt x="829" y="130"/>
                    <a:pt x="829" y="130"/>
                    <a:pt x="829" y="130"/>
                  </a:cubicBezTo>
                  <a:cubicBezTo>
                    <a:pt x="829" y="130"/>
                    <a:pt x="828" y="131"/>
                    <a:pt x="828" y="131"/>
                  </a:cubicBezTo>
                  <a:cubicBezTo>
                    <a:pt x="828" y="131"/>
                    <a:pt x="828" y="131"/>
                    <a:pt x="827" y="131"/>
                  </a:cubicBezTo>
                  <a:cubicBezTo>
                    <a:pt x="827" y="131"/>
                    <a:pt x="827" y="131"/>
                    <a:pt x="826" y="131"/>
                  </a:cubicBezTo>
                  <a:cubicBezTo>
                    <a:pt x="826" y="132"/>
                    <a:pt x="825" y="132"/>
                    <a:pt x="824" y="131"/>
                  </a:cubicBezTo>
                  <a:cubicBezTo>
                    <a:pt x="824" y="131"/>
                    <a:pt x="823" y="131"/>
                    <a:pt x="823" y="131"/>
                  </a:cubicBezTo>
                  <a:cubicBezTo>
                    <a:pt x="823" y="131"/>
                    <a:pt x="823" y="131"/>
                    <a:pt x="823" y="131"/>
                  </a:cubicBezTo>
                  <a:cubicBezTo>
                    <a:pt x="823" y="131"/>
                    <a:pt x="824" y="132"/>
                    <a:pt x="823" y="132"/>
                  </a:cubicBezTo>
                  <a:cubicBezTo>
                    <a:pt x="823" y="133"/>
                    <a:pt x="823" y="134"/>
                    <a:pt x="822" y="134"/>
                  </a:cubicBezTo>
                  <a:cubicBezTo>
                    <a:pt x="822" y="134"/>
                    <a:pt x="821" y="134"/>
                    <a:pt x="821" y="134"/>
                  </a:cubicBezTo>
                  <a:cubicBezTo>
                    <a:pt x="821" y="135"/>
                    <a:pt x="820" y="135"/>
                    <a:pt x="820" y="135"/>
                  </a:cubicBezTo>
                  <a:cubicBezTo>
                    <a:pt x="820" y="135"/>
                    <a:pt x="819" y="135"/>
                    <a:pt x="819" y="134"/>
                  </a:cubicBezTo>
                  <a:cubicBezTo>
                    <a:pt x="819" y="134"/>
                    <a:pt x="818" y="134"/>
                    <a:pt x="818" y="134"/>
                  </a:cubicBezTo>
                  <a:cubicBezTo>
                    <a:pt x="817" y="134"/>
                    <a:pt x="817" y="133"/>
                    <a:pt x="816" y="132"/>
                  </a:cubicBezTo>
                  <a:cubicBezTo>
                    <a:pt x="816" y="132"/>
                    <a:pt x="816" y="132"/>
                    <a:pt x="816" y="132"/>
                  </a:cubicBezTo>
                  <a:cubicBezTo>
                    <a:pt x="816" y="132"/>
                    <a:pt x="816" y="132"/>
                    <a:pt x="816" y="132"/>
                  </a:cubicBezTo>
                  <a:cubicBezTo>
                    <a:pt x="816" y="132"/>
                    <a:pt x="816" y="132"/>
                    <a:pt x="815" y="133"/>
                  </a:cubicBezTo>
                  <a:cubicBezTo>
                    <a:pt x="815" y="133"/>
                    <a:pt x="814" y="133"/>
                    <a:pt x="813" y="133"/>
                  </a:cubicBezTo>
                  <a:cubicBezTo>
                    <a:pt x="813" y="133"/>
                    <a:pt x="812" y="132"/>
                    <a:pt x="812" y="132"/>
                  </a:cubicBezTo>
                  <a:cubicBezTo>
                    <a:pt x="812" y="132"/>
                    <a:pt x="812" y="132"/>
                    <a:pt x="811" y="132"/>
                  </a:cubicBezTo>
                  <a:cubicBezTo>
                    <a:pt x="811" y="132"/>
                    <a:pt x="811" y="132"/>
                    <a:pt x="811" y="132"/>
                  </a:cubicBezTo>
                  <a:cubicBezTo>
                    <a:pt x="811" y="131"/>
                    <a:pt x="811" y="131"/>
                    <a:pt x="811" y="131"/>
                  </a:cubicBezTo>
                  <a:cubicBezTo>
                    <a:pt x="811" y="131"/>
                    <a:pt x="810" y="131"/>
                    <a:pt x="810" y="130"/>
                  </a:cubicBezTo>
                  <a:cubicBezTo>
                    <a:pt x="810" y="129"/>
                    <a:pt x="810" y="129"/>
                    <a:pt x="810" y="128"/>
                  </a:cubicBezTo>
                  <a:cubicBezTo>
                    <a:pt x="810" y="127"/>
                    <a:pt x="810" y="127"/>
                    <a:pt x="811" y="127"/>
                  </a:cubicBezTo>
                  <a:cubicBezTo>
                    <a:pt x="811" y="127"/>
                    <a:pt x="811" y="127"/>
                    <a:pt x="811" y="127"/>
                  </a:cubicBezTo>
                  <a:cubicBezTo>
                    <a:pt x="810" y="127"/>
                    <a:pt x="810" y="127"/>
                    <a:pt x="809" y="127"/>
                  </a:cubicBezTo>
                  <a:cubicBezTo>
                    <a:pt x="809" y="127"/>
                    <a:pt x="808" y="126"/>
                    <a:pt x="808" y="126"/>
                  </a:cubicBezTo>
                  <a:cubicBezTo>
                    <a:pt x="807" y="125"/>
                    <a:pt x="807" y="125"/>
                    <a:pt x="807" y="125"/>
                  </a:cubicBezTo>
                  <a:cubicBezTo>
                    <a:pt x="807" y="124"/>
                    <a:pt x="806" y="124"/>
                    <a:pt x="806" y="124"/>
                  </a:cubicBezTo>
                  <a:cubicBezTo>
                    <a:pt x="806" y="123"/>
                    <a:pt x="807" y="123"/>
                    <a:pt x="807" y="123"/>
                  </a:cubicBezTo>
                  <a:cubicBezTo>
                    <a:pt x="807" y="123"/>
                    <a:pt x="807" y="122"/>
                    <a:pt x="807" y="122"/>
                  </a:cubicBezTo>
                  <a:cubicBezTo>
                    <a:pt x="808" y="121"/>
                    <a:pt x="808" y="120"/>
                    <a:pt x="809" y="120"/>
                  </a:cubicBezTo>
                  <a:cubicBezTo>
                    <a:pt x="809" y="120"/>
                    <a:pt x="810" y="120"/>
                    <a:pt x="810" y="120"/>
                  </a:cubicBezTo>
                  <a:cubicBezTo>
                    <a:pt x="810" y="120"/>
                    <a:pt x="810" y="120"/>
                    <a:pt x="810" y="120"/>
                  </a:cubicBezTo>
                  <a:cubicBezTo>
                    <a:pt x="810" y="120"/>
                    <a:pt x="809" y="120"/>
                    <a:pt x="809" y="119"/>
                  </a:cubicBezTo>
                  <a:cubicBezTo>
                    <a:pt x="808" y="118"/>
                    <a:pt x="808" y="118"/>
                    <a:pt x="809" y="117"/>
                  </a:cubicBezTo>
                  <a:cubicBezTo>
                    <a:pt x="809" y="116"/>
                    <a:pt x="809" y="116"/>
                    <a:pt x="809" y="116"/>
                  </a:cubicBezTo>
                  <a:cubicBezTo>
                    <a:pt x="809" y="115"/>
                    <a:pt x="809" y="115"/>
                    <a:pt x="809" y="115"/>
                  </a:cubicBezTo>
                  <a:cubicBezTo>
                    <a:pt x="809" y="115"/>
                    <a:pt x="810" y="114"/>
                    <a:pt x="810" y="114"/>
                  </a:cubicBezTo>
                  <a:cubicBezTo>
                    <a:pt x="810" y="114"/>
                    <a:pt x="810" y="114"/>
                    <a:pt x="810" y="115"/>
                  </a:cubicBezTo>
                  <a:cubicBezTo>
                    <a:pt x="811" y="114"/>
                    <a:pt x="811" y="114"/>
                    <a:pt x="811" y="114"/>
                  </a:cubicBezTo>
                  <a:cubicBezTo>
                    <a:pt x="812" y="114"/>
                    <a:pt x="813" y="113"/>
                    <a:pt x="814" y="114"/>
                  </a:cubicBezTo>
                  <a:cubicBezTo>
                    <a:pt x="814" y="114"/>
                    <a:pt x="814" y="114"/>
                    <a:pt x="814" y="114"/>
                  </a:cubicBezTo>
                  <a:cubicBezTo>
                    <a:pt x="814" y="114"/>
                    <a:pt x="814" y="114"/>
                    <a:pt x="814" y="114"/>
                  </a:cubicBezTo>
                  <a:cubicBezTo>
                    <a:pt x="814" y="114"/>
                    <a:pt x="814" y="114"/>
                    <a:pt x="814" y="113"/>
                  </a:cubicBezTo>
                  <a:cubicBezTo>
                    <a:pt x="814" y="112"/>
                    <a:pt x="815" y="112"/>
                    <a:pt x="816" y="111"/>
                  </a:cubicBezTo>
                  <a:cubicBezTo>
                    <a:pt x="816" y="111"/>
                    <a:pt x="817" y="111"/>
                    <a:pt x="817" y="111"/>
                  </a:cubicBezTo>
                  <a:cubicBezTo>
                    <a:pt x="817" y="110"/>
                    <a:pt x="817" y="110"/>
                    <a:pt x="818" y="110"/>
                  </a:cubicBezTo>
                  <a:cubicBezTo>
                    <a:pt x="818" y="110"/>
                    <a:pt x="818" y="110"/>
                    <a:pt x="818" y="111"/>
                  </a:cubicBezTo>
                  <a:cubicBezTo>
                    <a:pt x="819" y="111"/>
                    <a:pt x="819" y="111"/>
                    <a:pt x="820" y="111"/>
                  </a:cubicBezTo>
                  <a:cubicBezTo>
                    <a:pt x="821" y="111"/>
                    <a:pt x="821" y="112"/>
                    <a:pt x="821" y="113"/>
                  </a:cubicBezTo>
                  <a:cubicBezTo>
                    <a:pt x="822" y="113"/>
                    <a:pt x="822" y="113"/>
                    <a:pt x="822" y="114"/>
                  </a:cubicBezTo>
                  <a:cubicBezTo>
                    <a:pt x="822" y="114"/>
                    <a:pt x="822" y="114"/>
                    <a:pt x="822" y="114"/>
                  </a:cubicBezTo>
                  <a:cubicBezTo>
                    <a:pt x="822" y="113"/>
                    <a:pt x="822" y="113"/>
                    <a:pt x="822" y="113"/>
                  </a:cubicBezTo>
                  <a:cubicBezTo>
                    <a:pt x="823" y="112"/>
                    <a:pt x="824" y="112"/>
                    <a:pt x="825" y="112"/>
                  </a:cubicBezTo>
                  <a:cubicBezTo>
                    <a:pt x="825" y="113"/>
                    <a:pt x="826" y="113"/>
                    <a:pt x="826" y="113"/>
                  </a:cubicBezTo>
                  <a:cubicBezTo>
                    <a:pt x="826" y="113"/>
                    <a:pt x="826" y="113"/>
                    <a:pt x="826" y="113"/>
                  </a:cubicBezTo>
                  <a:cubicBezTo>
                    <a:pt x="827" y="113"/>
                    <a:pt x="827" y="113"/>
                    <a:pt x="827" y="114"/>
                  </a:cubicBezTo>
                  <a:cubicBezTo>
                    <a:pt x="827" y="114"/>
                    <a:pt x="827" y="114"/>
                    <a:pt x="827" y="114"/>
                  </a:cubicBezTo>
                  <a:close/>
                  <a:moveTo>
                    <a:pt x="810" y="115"/>
                  </a:moveTo>
                  <a:cubicBezTo>
                    <a:pt x="811" y="115"/>
                    <a:pt x="811" y="115"/>
                    <a:pt x="811" y="115"/>
                  </a:cubicBezTo>
                  <a:cubicBezTo>
                    <a:pt x="811" y="115"/>
                    <a:pt x="810" y="116"/>
                    <a:pt x="810" y="116"/>
                  </a:cubicBezTo>
                  <a:cubicBezTo>
                    <a:pt x="810" y="116"/>
                    <a:pt x="810" y="116"/>
                    <a:pt x="810" y="116"/>
                  </a:cubicBezTo>
                  <a:cubicBezTo>
                    <a:pt x="809" y="116"/>
                    <a:pt x="809" y="116"/>
                    <a:pt x="810" y="117"/>
                  </a:cubicBezTo>
                  <a:cubicBezTo>
                    <a:pt x="810" y="117"/>
                    <a:pt x="810" y="117"/>
                    <a:pt x="810" y="117"/>
                  </a:cubicBezTo>
                  <a:cubicBezTo>
                    <a:pt x="811" y="118"/>
                    <a:pt x="812" y="118"/>
                    <a:pt x="812" y="118"/>
                  </a:cubicBezTo>
                  <a:cubicBezTo>
                    <a:pt x="812" y="118"/>
                    <a:pt x="811" y="118"/>
                    <a:pt x="810" y="118"/>
                  </a:cubicBezTo>
                  <a:cubicBezTo>
                    <a:pt x="810" y="118"/>
                    <a:pt x="810" y="119"/>
                    <a:pt x="810" y="119"/>
                  </a:cubicBezTo>
                  <a:cubicBezTo>
                    <a:pt x="812" y="120"/>
                    <a:pt x="814" y="119"/>
                    <a:pt x="814" y="119"/>
                  </a:cubicBezTo>
                  <a:cubicBezTo>
                    <a:pt x="814" y="119"/>
                    <a:pt x="813" y="120"/>
                    <a:pt x="812" y="120"/>
                  </a:cubicBezTo>
                  <a:cubicBezTo>
                    <a:pt x="814" y="120"/>
                    <a:pt x="815" y="121"/>
                    <a:pt x="816" y="122"/>
                  </a:cubicBezTo>
                  <a:cubicBezTo>
                    <a:pt x="816" y="122"/>
                    <a:pt x="816" y="122"/>
                    <a:pt x="816" y="122"/>
                  </a:cubicBezTo>
                  <a:cubicBezTo>
                    <a:pt x="815" y="123"/>
                    <a:pt x="814" y="123"/>
                    <a:pt x="812" y="122"/>
                  </a:cubicBezTo>
                  <a:cubicBezTo>
                    <a:pt x="812" y="123"/>
                    <a:pt x="813" y="123"/>
                    <a:pt x="813" y="123"/>
                  </a:cubicBezTo>
                  <a:cubicBezTo>
                    <a:pt x="813" y="123"/>
                    <a:pt x="812" y="122"/>
                    <a:pt x="810" y="121"/>
                  </a:cubicBezTo>
                  <a:cubicBezTo>
                    <a:pt x="810" y="121"/>
                    <a:pt x="810" y="121"/>
                    <a:pt x="809" y="121"/>
                  </a:cubicBezTo>
                  <a:cubicBezTo>
                    <a:pt x="810" y="122"/>
                    <a:pt x="811" y="123"/>
                    <a:pt x="811" y="123"/>
                  </a:cubicBezTo>
                  <a:cubicBezTo>
                    <a:pt x="811" y="123"/>
                    <a:pt x="810" y="122"/>
                    <a:pt x="809" y="122"/>
                  </a:cubicBezTo>
                  <a:cubicBezTo>
                    <a:pt x="808" y="122"/>
                    <a:pt x="808" y="122"/>
                    <a:pt x="808" y="122"/>
                  </a:cubicBezTo>
                  <a:cubicBezTo>
                    <a:pt x="808" y="123"/>
                    <a:pt x="808" y="123"/>
                    <a:pt x="807" y="123"/>
                  </a:cubicBezTo>
                  <a:cubicBezTo>
                    <a:pt x="808" y="123"/>
                    <a:pt x="808" y="123"/>
                    <a:pt x="808" y="124"/>
                  </a:cubicBezTo>
                  <a:cubicBezTo>
                    <a:pt x="808" y="124"/>
                    <a:pt x="808" y="124"/>
                    <a:pt x="807" y="124"/>
                  </a:cubicBezTo>
                  <a:cubicBezTo>
                    <a:pt x="808" y="125"/>
                    <a:pt x="808" y="125"/>
                    <a:pt x="808" y="125"/>
                  </a:cubicBezTo>
                  <a:cubicBezTo>
                    <a:pt x="808" y="125"/>
                    <a:pt x="808" y="125"/>
                    <a:pt x="809" y="125"/>
                  </a:cubicBezTo>
                  <a:cubicBezTo>
                    <a:pt x="810" y="125"/>
                    <a:pt x="811" y="124"/>
                    <a:pt x="811" y="124"/>
                  </a:cubicBezTo>
                  <a:cubicBezTo>
                    <a:pt x="811" y="124"/>
                    <a:pt x="810" y="125"/>
                    <a:pt x="810" y="126"/>
                  </a:cubicBezTo>
                  <a:cubicBezTo>
                    <a:pt x="810" y="126"/>
                    <a:pt x="810" y="126"/>
                    <a:pt x="810" y="126"/>
                  </a:cubicBezTo>
                  <a:cubicBezTo>
                    <a:pt x="812" y="125"/>
                    <a:pt x="813" y="124"/>
                    <a:pt x="813" y="124"/>
                  </a:cubicBezTo>
                  <a:cubicBezTo>
                    <a:pt x="813" y="124"/>
                    <a:pt x="813" y="125"/>
                    <a:pt x="812" y="125"/>
                  </a:cubicBezTo>
                  <a:cubicBezTo>
                    <a:pt x="813" y="124"/>
                    <a:pt x="815" y="124"/>
                    <a:pt x="816" y="124"/>
                  </a:cubicBezTo>
                  <a:cubicBezTo>
                    <a:pt x="817" y="124"/>
                    <a:pt x="817" y="124"/>
                    <a:pt x="817" y="124"/>
                  </a:cubicBezTo>
                  <a:cubicBezTo>
                    <a:pt x="816" y="125"/>
                    <a:pt x="815" y="126"/>
                    <a:pt x="813" y="127"/>
                  </a:cubicBezTo>
                  <a:cubicBezTo>
                    <a:pt x="814" y="127"/>
                    <a:pt x="815" y="127"/>
                    <a:pt x="815" y="127"/>
                  </a:cubicBezTo>
                  <a:cubicBezTo>
                    <a:pt x="815" y="127"/>
                    <a:pt x="813" y="127"/>
                    <a:pt x="812" y="128"/>
                  </a:cubicBezTo>
                  <a:cubicBezTo>
                    <a:pt x="812" y="128"/>
                    <a:pt x="811" y="128"/>
                    <a:pt x="811" y="129"/>
                  </a:cubicBezTo>
                  <a:cubicBezTo>
                    <a:pt x="812" y="128"/>
                    <a:pt x="814" y="129"/>
                    <a:pt x="814" y="129"/>
                  </a:cubicBezTo>
                  <a:cubicBezTo>
                    <a:pt x="814" y="129"/>
                    <a:pt x="812" y="129"/>
                    <a:pt x="811" y="130"/>
                  </a:cubicBezTo>
                  <a:cubicBezTo>
                    <a:pt x="811" y="130"/>
                    <a:pt x="811" y="130"/>
                    <a:pt x="811" y="130"/>
                  </a:cubicBezTo>
                  <a:cubicBezTo>
                    <a:pt x="811" y="130"/>
                    <a:pt x="811" y="131"/>
                    <a:pt x="811" y="131"/>
                  </a:cubicBezTo>
                  <a:cubicBezTo>
                    <a:pt x="811" y="131"/>
                    <a:pt x="811" y="131"/>
                    <a:pt x="811" y="131"/>
                  </a:cubicBezTo>
                  <a:cubicBezTo>
                    <a:pt x="812" y="131"/>
                    <a:pt x="812" y="131"/>
                    <a:pt x="812" y="132"/>
                  </a:cubicBezTo>
                  <a:cubicBezTo>
                    <a:pt x="812" y="132"/>
                    <a:pt x="812" y="132"/>
                    <a:pt x="812" y="132"/>
                  </a:cubicBezTo>
                  <a:cubicBezTo>
                    <a:pt x="812" y="132"/>
                    <a:pt x="813" y="132"/>
                    <a:pt x="813" y="132"/>
                  </a:cubicBezTo>
                  <a:cubicBezTo>
                    <a:pt x="813" y="132"/>
                    <a:pt x="813" y="132"/>
                    <a:pt x="813" y="132"/>
                  </a:cubicBezTo>
                  <a:cubicBezTo>
                    <a:pt x="814" y="130"/>
                    <a:pt x="814" y="129"/>
                    <a:pt x="814" y="129"/>
                  </a:cubicBezTo>
                  <a:cubicBezTo>
                    <a:pt x="814" y="129"/>
                    <a:pt x="815" y="130"/>
                    <a:pt x="815" y="131"/>
                  </a:cubicBezTo>
                  <a:cubicBezTo>
                    <a:pt x="815" y="131"/>
                    <a:pt x="815" y="131"/>
                    <a:pt x="815" y="131"/>
                  </a:cubicBezTo>
                  <a:cubicBezTo>
                    <a:pt x="816" y="130"/>
                    <a:pt x="815" y="128"/>
                    <a:pt x="815" y="128"/>
                  </a:cubicBezTo>
                  <a:cubicBezTo>
                    <a:pt x="815" y="128"/>
                    <a:pt x="816" y="128"/>
                    <a:pt x="816" y="129"/>
                  </a:cubicBezTo>
                  <a:cubicBezTo>
                    <a:pt x="816" y="127"/>
                    <a:pt x="817" y="126"/>
                    <a:pt x="818" y="125"/>
                  </a:cubicBezTo>
                  <a:cubicBezTo>
                    <a:pt x="818" y="125"/>
                    <a:pt x="818" y="125"/>
                    <a:pt x="819" y="125"/>
                  </a:cubicBezTo>
                  <a:cubicBezTo>
                    <a:pt x="819" y="126"/>
                    <a:pt x="819" y="128"/>
                    <a:pt x="818" y="129"/>
                  </a:cubicBezTo>
                  <a:cubicBezTo>
                    <a:pt x="819" y="129"/>
                    <a:pt x="819" y="129"/>
                    <a:pt x="819" y="129"/>
                  </a:cubicBezTo>
                  <a:cubicBezTo>
                    <a:pt x="819" y="129"/>
                    <a:pt x="818" y="130"/>
                    <a:pt x="818" y="132"/>
                  </a:cubicBezTo>
                  <a:cubicBezTo>
                    <a:pt x="818" y="132"/>
                    <a:pt x="818" y="132"/>
                    <a:pt x="818" y="132"/>
                  </a:cubicBezTo>
                  <a:cubicBezTo>
                    <a:pt x="818" y="131"/>
                    <a:pt x="820" y="131"/>
                    <a:pt x="820" y="131"/>
                  </a:cubicBezTo>
                  <a:cubicBezTo>
                    <a:pt x="820" y="131"/>
                    <a:pt x="818" y="132"/>
                    <a:pt x="818" y="133"/>
                  </a:cubicBezTo>
                  <a:cubicBezTo>
                    <a:pt x="818" y="133"/>
                    <a:pt x="818" y="133"/>
                    <a:pt x="819" y="133"/>
                  </a:cubicBezTo>
                  <a:cubicBezTo>
                    <a:pt x="819" y="134"/>
                    <a:pt x="819" y="134"/>
                    <a:pt x="819" y="134"/>
                  </a:cubicBezTo>
                  <a:cubicBezTo>
                    <a:pt x="819" y="134"/>
                    <a:pt x="820" y="134"/>
                    <a:pt x="820" y="134"/>
                  </a:cubicBezTo>
                  <a:cubicBezTo>
                    <a:pt x="820" y="134"/>
                    <a:pt x="821" y="134"/>
                    <a:pt x="821" y="134"/>
                  </a:cubicBezTo>
                  <a:cubicBezTo>
                    <a:pt x="821" y="134"/>
                    <a:pt x="821" y="134"/>
                    <a:pt x="821" y="133"/>
                  </a:cubicBezTo>
                  <a:cubicBezTo>
                    <a:pt x="821" y="133"/>
                    <a:pt x="821" y="133"/>
                    <a:pt x="821" y="133"/>
                  </a:cubicBezTo>
                  <a:cubicBezTo>
                    <a:pt x="821" y="131"/>
                    <a:pt x="820" y="131"/>
                    <a:pt x="820" y="131"/>
                  </a:cubicBezTo>
                  <a:cubicBezTo>
                    <a:pt x="820" y="131"/>
                    <a:pt x="821" y="131"/>
                    <a:pt x="822" y="132"/>
                  </a:cubicBezTo>
                  <a:cubicBezTo>
                    <a:pt x="822" y="132"/>
                    <a:pt x="822" y="132"/>
                    <a:pt x="822" y="131"/>
                  </a:cubicBezTo>
                  <a:cubicBezTo>
                    <a:pt x="822" y="130"/>
                    <a:pt x="820" y="129"/>
                    <a:pt x="820" y="129"/>
                  </a:cubicBezTo>
                  <a:cubicBezTo>
                    <a:pt x="820" y="129"/>
                    <a:pt x="821" y="129"/>
                    <a:pt x="822" y="129"/>
                  </a:cubicBezTo>
                  <a:cubicBezTo>
                    <a:pt x="820" y="128"/>
                    <a:pt x="820" y="126"/>
                    <a:pt x="820" y="125"/>
                  </a:cubicBezTo>
                  <a:cubicBezTo>
                    <a:pt x="820" y="125"/>
                    <a:pt x="820" y="125"/>
                    <a:pt x="821" y="125"/>
                  </a:cubicBezTo>
                  <a:cubicBezTo>
                    <a:pt x="821" y="125"/>
                    <a:pt x="823" y="126"/>
                    <a:pt x="823" y="128"/>
                  </a:cubicBezTo>
                  <a:cubicBezTo>
                    <a:pt x="823" y="127"/>
                    <a:pt x="824" y="127"/>
                    <a:pt x="824" y="127"/>
                  </a:cubicBezTo>
                  <a:cubicBezTo>
                    <a:pt x="824" y="127"/>
                    <a:pt x="823" y="128"/>
                    <a:pt x="824" y="130"/>
                  </a:cubicBezTo>
                  <a:cubicBezTo>
                    <a:pt x="824" y="130"/>
                    <a:pt x="825" y="130"/>
                    <a:pt x="825" y="130"/>
                  </a:cubicBezTo>
                  <a:cubicBezTo>
                    <a:pt x="824" y="129"/>
                    <a:pt x="825" y="128"/>
                    <a:pt x="825" y="128"/>
                  </a:cubicBezTo>
                  <a:cubicBezTo>
                    <a:pt x="825" y="128"/>
                    <a:pt x="825" y="129"/>
                    <a:pt x="826" y="130"/>
                  </a:cubicBezTo>
                  <a:cubicBezTo>
                    <a:pt x="826" y="130"/>
                    <a:pt x="826" y="130"/>
                    <a:pt x="826" y="131"/>
                  </a:cubicBezTo>
                  <a:cubicBezTo>
                    <a:pt x="827" y="131"/>
                    <a:pt x="827" y="131"/>
                    <a:pt x="827" y="130"/>
                  </a:cubicBezTo>
                  <a:cubicBezTo>
                    <a:pt x="827" y="130"/>
                    <a:pt x="827" y="130"/>
                    <a:pt x="827" y="130"/>
                  </a:cubicBezTo>
                  <a:cubicBezTo>
                    <a:pt x="827" y="130"/>
                    <a:pt x="828" y="129"/>
                    <a:pt x="828" y="129"/>
                  </a:cubicBezTo>
                  <a:cubicBezTo>
                    <a:pt x="828" y="129"/>
                    <a:pt x="828" y="129"/>
                    <a:pt x="828" y="129"/>
                  </a:cubicBezTo>
                  <a:cubicBezTo>
                    <a:pt x="828" y="129"/>
                    <a:pt x="828" y="12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27" y="127"/>
                    <a:pt x="825" y="127"/>
                    <a:pt x="825" y="127"/>
                  </a:cubicBezTo>
                  <a:cubicBezTo>
                    <a:pt x="825" y="127"/>
                    <a:pt x="827" y="127"/>
                    <a:pt x="828" y="127"/>
                  </a:cubicBezTo>
                  <a:cubicBezTo>
                    <a:pt x="828" y="127"/>
                    <a:pt x="827" y="127"/>
                    <a:pt x="827" y="127"/>
                  </a:cubicBezTo>
                  <a:cubicBezTo>
                    <a:pt x="826" y="126"/>
                    <a:pt x="824" y="126"/>
                    <a:pt x="824" y="126"/>
                  </a:cubicBezTo>
                  <a:cubicBezTo>
                    <a:pt x="824" y="126"/>
                    <a:pt x="825" y="126"/>
                    <a:pt x="826" y="125"/>
                  </a:cubicBezTo>
                  <a:cubicBezTo>
                    <a:pt x="824" y="125"/>
                    <a:pt x="822" y="124"/>
                    <a:pt x="821" y="123"/>
                  </a:cubicBezTo>
                  <a:cubicBezTo>
                    <a:pt x="821" y="123"/>
                    <a:pt x="821" y="123"/>
                    <a:pt x="822" y="123"/>
                  </a:cubicBezTo>
                  <a:cubicBezTo>
                    <a:pt x="823" y="123"/>
                    <a:pt x="824" y="123"/>
                    <a:pt x="826" y="123"/>
                  </a:cubicBezTo>
                  <a:cubicBezTo>
                    <a:pt x="825" y="123"/>
                    <a:pt x="825" y="122"/>
                    <a:pt x="825" y="122"/>
                  </a:cubicBezTo>
                  <a:cubicBezTo>
                    <a:pt x="825" y="122"/>
                    <a:pt x="826" y="124"/>
                    <a:pt x="828" y="124"/>
                  </a:cubicBezTo>
                  <a:cubicBezTo>
                    <a:pt x="828" y="124"/>
                    <a:pt x="828" y="124"/>
                    <a:pt x="828" y="124"/>
                  </a:cubicBezTo>
                  <a:cubicBezTo>
                    <a:pt x="827" y="123"/>
                    <a:pt x="827" y="122"/>
                    <a:pt x="827" y="122"/>
                  </a:cubicBezTo>
                  <a:cubicBezTo>
                    <a:pt x="827" y="122"/>
                    <a:pt x="828" y="123"/>
                    <a:pt x="829" y="123"/>
                  </a:cubicBezTo>
                  <a:cubicBezTo>
                    <a:pt x="829" y="123"/>
                    <a:pt x="830" y="123"/>
                    <a:pt x="830" y="123"/>
                  </a:cubicBezTo>
                  <a:cubicBezTo>
                    <a:pt x="830" y="123"/>
                    <a:pt x="830" y="123"/>
                    <a:pt x="830" y="122"/>
                  </a:cubicBezTo>
                  <a:cubicBezTo>
                    <a:pt x="830" y="122"/>
                    <a:pt x="830" y="122"/>
                    <a:pt x="830" y="122"/>
                  </a:cubicBezTo>
                  <a:cubicBezTo>
                    <a:pt x="830" y="121"/>
                    <a:pt x="830" y="121"/>
                    <a:pt x="830" y="121"/>
                  </a:cubicBezTo>
                  <a:cubicBezTo>
                    <a:pt x="830" y="121"/>
                    <a:pt x="830" y="120"/>
                    <a:pt x="830" y="120"/>
                  </a:cubicBezTo>
                  <a:cubicBezTo>
                    <a:pt x="829" y="120"/>
                    <a:pt x="829" y="120"/>
                    <a:pt x="829" y="120"/>
                  </a:cubicBezTo>
                  <a:cubicBezTo>
                    <a:pt x="828" y="120"/>
                    <a:pt x="827" y="122"/>
                    <a:pt x="827" y="122"/>
                  </a:cubicBezTo>
                  <a:cubicBezTo>
                    <a:pt x="827" y="122"/>
                    <a:pt x="827" y="120"/>
                    <a:pt x="828" y="119"/>
                  </a:cubicBezTo>
                  <a:cubicBezTo>
                    <a:pt x="828" y="119"/>
                    <a:pt x="828" y="119"/>
                    <a:pt x="828" y="119"/>
                  </a:cubicBezTo>
                  <a:cubicBezTo>
                    <a:pt x="826" y="120"/>
                    <a:pt x="825" y="122"/>
                    <a:pt x="825" y="122"/>
                  </a:cubicBezTo>
                  <a:cubicBezTo>
                    <a:pt x="825" y="122"/>
                    <a:pt x="825" y="121"/>
                    <a:pt x="826" y="120"/>
                  </a:cubicBezTo>
                  <a:cubicBezTo>
                    <a:pt x="824" y="121"/>
                    <a:pt x="822" y="121"/>
                    <a:pt x="821" y="121"/>
                  </a:cubicBezTo>
                  <a:cubicBezTo>
                    <a:pt x="821" y="121"/>
                    <a:pt x="821" y="121"/>
                    <a:pt x="821" y="121"/>
                  </a:cubicBezTo>
                  <a:cubicBezTo>
                    <a:pt x="822" y="120"/>
                    <a:pt x="823" y="119"/>
                    <a:pt x="824" y="118"/>
                  </a:cubicBezTo>
                  <a:cubicBezTo>
                    <a:pt x="823" y="118"/>
                    <a:pt x="823" y="118"/>
                    <a:pt x="823" y="118"/>
                  </a:cubicBezTo>
                  <a:cubicBezTo>
                    <a:pt x="823" y="118"/>
                    <a:pt x="825" y="118"/>
                    <a:pt x="826" y="117"/>
                  </a:cubicBezTo>
                  <a:cubicBezTo>
                    <a:pt x="826" y="117"/>
                    <a:pt x="826" y="117"/>
                    <a:pt x="826" y="117"/>
                  </a:cubicBezTo>
                  <a:cubicBezTo>
                    <a:pt x="825" y="117"/>
                    <a:pt x="824" y="116"/>
                    <a:pt x="824" y="116"/>
                  </a:cubicBezTo>
                  <a:cubicBezTo>
                    <a:pt x="824" y="116"/>
                    <a:pt x="826" y="117"/>
                    <a:pt x="826" y="116"/>
                  </a:cubicBezTo>
                  <a:cubicBezTo>
                    <a:pt x="827" y="115"/>
                    <a:pt x="827" y="115"/>
                    <a:pt x="827" y="115"/>
                  </a:cubicBezTo>
                  <a:cubicBezTo>
                    <a:pt x="827" y="115"/>
                    <a:pt x="827" y="115"/>
                    <a:pt x="827" y="114"/>
                  </a:cubicBezTo>
                  <a:cubicBezTo>
                    <a:pt x="827" y="114"/>
                    <a:pt x="827" y="114"/>
                    <a:pt x="826" y="114"/>
                  </a:cubicBezTo>
                  <a:cubicBezTo>
                    <a:pt x="826" y="114"/>
                    <a:pt x="826" y="114"/>
                    <a:pt x="826" y="114"/>
                  </a:cubicBezTo>
                  <a:cubicBezTo>
                    <a:pt x="826" y="113"/>
                    <a:pt x="826" y="113"/>
                    <a:pt x="826" y="113"/>
                  </a:cubicBezTo>
                  <a:cubicBezTo>
                    <a:pt x="825" y="113"/>
                    <a:pt x="825" y="113"/>
                    <a:pt x="825" y="113"/>
                  </a:cubicBezTo>
                  <a:cubicBezTo>
                    <a:pt x="825" y="113"/>
                    <a:pt x="824" y="113"/>
                    <a:pt x="824" y="114"/>
                  </a:cubicBezTo>
                  <a:cubicBezTo>
                    <a:pt x="823" y="115"/>
                    <a:pt x="824" y="116"/>
                    <a:pt x="824" y="116"/>
                  </a:cubicBezTo>
                  <a:cubicBezTo>
                    <a:pt x="824" y="116"/>
                    <a:pt x="823" y="115"/>
                    <a:pt x="823" y="114"/>
                  </a:cubicBezTo>
                  <a:cubicBezTo>
                    <a:pt x="823" y="114"/>
                    <a:pt x="823" y="114"/>
                    <a:pt x="823" y="114"/>
                  </a:cubicBezTo>
                  <a:cubicBezTo>
                    <a:pt x="822" y="116"/>
                    <a:pt x="822" y="118"/>
                    <a:pt x="822" y="118"/>
                  </a:cubicBezTo>
                  <a:cubicBezTo>
                    <a:pt x="822" y="118"/>
                    <a:pt x="822" y="117"/>
                    <a:pt x="822" y="116"/>
                  </a:cubicBezTo>
                  <a:cubicBezTo>
                    <a:pt x="822" y="118"/>
                    <a:pt x="821" y="119"/>
                    <a:pt x="820" y="120"/>
                  </a:cubicBezTo>
                  <a:cubicBezTo>
                    <a:pt x="820" y="120"/>
                    <a:pt x="819" y="120"/>
                    <a:pt x="819" y="120"/>
                  </a:cubicBezTo>
                  <a:cubicBezTo>
                    <a:pt x="819" y="119"/>
                    <a:pt x="819" y="117"/>
                    <a:pt x="820" y="116"/>
                  </a:cubicBezTo>
                  <a:cubicBezTo>
                    <a:pt x="819" y="116"/>
                    <a:pt x="818" y="116"/>
                    <a:pt x="818" y="116"/>
                  </a:cubicBezTo>
                  <a:cubicBezTo>
                    <a:pt x="818" y="116"/>
                    <a:pt x="820" y="115"/>
                    <a:pt x="820" y="114"/>
                  </a:cubicBezTo>
                  <a:cubicBezTo>
                    <a:pt x="820" y="113"/>
                    <a:pt x="820" y="113"/>
                    <a:pt x="820" y="113"/>
                  </a:cubicBezTo>
                  <a:cubicBezTo>
                    <a:pt x="820" y="114"/>
                    <a:pt x="818" y="115"/>
                    <a:pt x="818" y="115"/>
                  </a:cubicBezTo>
                  <a:cubicBezTo>
                    <a:pt x="818" y="115"/>
                    <a:pt x="819" y="114"/>
                    <a:pt x="819" y="112"/>
                  </a:cubicBezTo>
                  <a:cubicBezTo>
                    <a:pt x="819" y="112"/>
                    <a:pt x="819" y="112"/>
                    <a:pt x="819" y="112"/>
                  </a:cubicBezTo>
                  <a:cubicBezTo>
                    <a:pt x="819" y="111"/>
                    <a:pt x="819" y="111"/>
                    <a:pt x="818" y="111"/>
                  </a:cubicBezTo>
                  <a:cubicBezTo>
                    <a:pt x="818" y="111"/>
                    <a:pt x="818" y="112"/>
                    <a:pt x="818" y="112"/>
                  </a:cubicBezTo>
                  <a:cubicBezTo>
                    <a:pt x="817" y="112"/>
                    <a:pt x="817" y="111"/>
                    <a:pt x="817" y="111"/>
                  </a:cubicBezTo>
                  <a:cubicBezTo>
                    <a:pt x="817" y="111"/>
                    <a:pt x="817" y="112"/>
                    <a:pt x="816" y="112"/>
                  </a:cubicBezTo>
                  <a:cubicBezTo>
                    <a:pt x="816" y="112"/>
                    <a:pt x="816" y="112"/>
                    <a:pt x="816" y="112"/>
                  </a:cubicBezTo>
                  <a:cubicBezTo>
                    <a:pt x="816" y="114"/>
                    <a:pt x="818" y="115"/>
                    <a:pt x="818" y="115"/>
                  </a:cubicBezTo>
                  <a:cubicBezTo>
                    <a:pt x="818" y="115"/>
                    <a:pt x="816" y="114"/>
                    <a:pt x="816" y="113"/>
                  </a:cubicBezTo>
                  <a:cubicBezTo>
                    <a:pt x="816" y="114"/>
                    <a:pt x="816" y="114"/>
                    <a:pt x="816" y="114"/>
                  </a:cubicBezTo>
                  <a:cubicBezTo>
                    <a:pt x="816" y="116"/>
                    <a:pt x="818" y="117"/>
                    <a:pt x="818" y="117"/>
                  </a:cubicBezTo>
                  <a:cubicBezTo>
                    <a:pt x="818" y="117"/>
                    <a:pt x="817" y="116"/>
                    <a:pt x="816" y="116"/>
                  </a:cubicBezTo>
                  <a:cubicBezTo>
                    <a:pt x="817" y="117"/>
                    <a:pt x="818" y="119"/>
                    <a:pt x="818" y="120"/>
                  </a:cubicBezTo>
                  <a:cubicBezTo>
                    <a:pt x="817" y="120"/>
                    <a:pt x="817" y="120"/>
                    <a:pt x="817" y="121"/>
                  </a:cubicBezTo>
                  <a:cubicBezTo>
                    <a:pt x="816" y="120"/>
                    <a:pt x="815" y="119"/>
                    <a:pt x="815" y="117"/>
                  </a:cubicBezTo>
                  <a:cubicBezTo>
                    <a:pt x="814" y="118"/>
                    <a:pt x="814" y="119"/>
                    <a:pt x="814" y="119"/>
                  </a:cubicBezTo>
                  <a:cubicBezTo>
                    <a:pt x="814" y="119"/>
                    <a:pt x="814" y="117"/>
                    <a:pt x="813" y="115"/>
                  </a:cubicBezTo>
                  <a:cubicBezTo>
                    <a:pt x="813" y="115"/>
                    <a:pt x="813" y="115"/>
                    <a:pt x="813" y="115"/>
                  </a:cubicBezTo>
                  <a:cubicBezTo>
                    <a:pt x="813" y="116"/>
                    <a:pt x="813" y="117"/>
                    <a:pt x="813" y="117"/>
                  </a:cubicBezTo>
                  <a:cubicBezTo>
                    <a:pt x="813" y="117"/>
                    <a:pt x="813" y="116"/>
                    <a:pt x="812" y="115"/>
                  </a:cubicBezTo>
                  <a:cubicBezTo>
                    <a:pt x="812" y="115"/>
                    <a:pt x="812" y="115"/>
                    <a:pt x="811" y="115"/>
                  </a:cubicBezTo>
                  <a:cubicBezTo>
                    <a:pt x="811" y="115"/>
                    <a:pt x="811" y="115"/>
                    <a:pt x="810" y="115"/>
                  </a:cubicBezTo>
                  <a:close/>
                  <a:moveTo>
                    <a:pt x="790" y="138"/>
                  </a:moveTo>
                  <a:cubicBezTo>
                    <a:pt x="790" y="138"/>
                    <a:pt x="790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ubicBezTo>
                    <a:pt x="790" y="139"/>
                    <a:pt x="790" y="139"/>
                    <a:pt x="790" y="139"/>
                  </a:cubicBezTo>
                  <a:cubicBezTo>
                    <a:pt x="790" y="139"/>
                    <a:pt x="790" y="139"/>
                    <a:pt x="790" y="139"/>
                  </a:cubicBezTo>
                  <a:cubicBezTo>
                    <a:pt x="790" y="139"/>
                    <a:pt x="791" y="139"/>
                    <a:pt x="791" y="139"/>
                  </a:cubicBezTo>
                  <a:cubicBezTo>
                    <a:pt x="791" y="139"/>
                    <a:pt x="790" y="139"/>
                    <a:pt x="790" y="139"/>
                  </a:cubicBezTo>
                  <a:cubicBezTo>
                    <a:pt x="790" y="139"/>
                    <a:pt x="790" y="139"/>
                    <a:pt x="790" y="139"/>
                  </a:cubicBezTo>
                  <a:cubicBezTo>
                    <a:pt x="791" y="139"/>
                    <a:pt x="791" y="139"/>
                    <a:pt x="791" y="139"/>
                  </a:cubicBezTo>
                  <a:cubicBezTo>
                    <a:pt x="791" y="139"/>
                    <a:pt x="791" y="139"/>
                    <a:pt x="791" y="139"/>
                  </a:cubicBezTo>
                  <a:cubicBezTo>
                    <a:pt x="791" y="139"/>
                    <a:pt x="792" y="139"/>
                    <a:pt x="792" y="139"/>
                  </a:cubicBezTo>
                  <a:cubicBezTo>
                    <a:pt x="792" y="139"/>
                    <a:pt x="792" y="139"/>
                    <a:pt x="792" y="139"/>
                  </a:cubicBezTo>
                  <a:cubicBezTo>
                    <a:pt x="792" y="140"/>
                    <a:pt x="792" y="140"/>
                    <a:pt x="791" y="140"/>
                  </a:cubicBezTo>
                  <a:cubicBezTo>
                    <a:pt x="791" y="140"/>
                    <a:pt x="791" y="140"/>
                    <a:pt x="791" y="140"/>
                  </a:cubicBezTo>
                  <a:cubicBezTo>
                    <a:pt x="791" y="140"/>
                    <a:pt x="791" y="140"/>
                    <a:pt x="790" y="140"/>
                  </a:cubicBezTo>
                  <a:cubicBezTo>
                    <a:pt x="790" y="140"/>
                    <a:pt x="790" y="140"/>
                    <a:pt x="790" y="140"/>
                  </a:cubicBezTo>
                  <a:cubicBezTo>
                    <a:pt x="791" y="140"/>
                    <a:pt x="791" y="140"/>
                    <a:pt x="791" y="140"/>
                  </a:cubicBezTo>
                  <a:cubicBezTo>
                    <a:pt x="791" y="140"/>
                    <a:pt x="790" y="140"/>
                    <a:pt x="790" y="140"/>
                  </a:cubicBezTo>
                  <a:cubicBezTo>
                    <a:pt x="790" y="140"/>
                    <a:pt x="790" y="140"/>
                    <a:pt x="790" y="140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0" y="141"/>
                    <a:pt x="790" y="141"/>
                    <a:pt x="790" y="141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141"/>
                    <a:pt x="791" y="141"/>
                    <a:pt x="791" y="141"/>
                  </a:cubicBezTo>
                  <a:cubicBezTo>
                    <a:pt x="791" y="141"/>
                    <a:pt x="791" y="140"/>
                    <a:pt x="791" y="140"/>
                  </a:cubicBezTo>
                  <a:cubicBezTo>
                    <a:pt x="791" y="140"/>
                    <a:pt x="792" y="141"/>
                    <a:pt x="791" y="141"/>
                  </a:cubicBezTo>
                  <a:cubicBezTo>
                    <a:pt x="792" y="140"/>
                    <a:pt x="792" y="140"/>
                    <a:pt x="793" y="140"/>
                  </a:cubicBezTo>
                  <a:cubicBezTo>
                    <a:pt x="793" y="140"/>
                    <a:pt x="793" y="140"/>
                    <a:pt x="793" y="140"/>
                  </a:cubicBezTo>
                  <a:cubicBezTo>
                    <a:pt x="793" y="140"/>
                    <a:pt x="792" y="141"/>
                    <a:pt x="792" y="141"/>
                  </a:cubicBezTo>
                  <a:cubicBezTo>
                    <a:pt x="792" y="141"/>
                    <a:pt x="793" y="141"/>
                    <a:pt x="793" y="141"/>
                  </a:cubicBezTo>
                  <a:cubicBezTo>
                    <a:pt x="793" y="141"/>
                    <a:pt x="792" y="141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2"/>
                  </a:cubicBezTo>
                  <a:cubicBezTo>
                    <a:pt x="792" y="142"/>
                    <a:pt x="792" y="142"/>
                    <a:pt x="792" y="143"/>
                  </a:cubicBezTo>
                  <a:cubicBezTo>
                    <a:pt x="792" y="143"/>
                    <a:pt x="792" y="143"/>
                    <a:pt x="792" y="143"/>
                  </a:cubicBezTo>
                  <a:cubicBezTo>
                    <a:pt x="792" y="142"/>
                    <a:pt x="792" y="143"/>
                    <a:pt x="792" y="143"/>
                  </a:cubicBezTo>
                  <a:cubicBezTo>
                    <a:pt x="792" y="143"/>
                    <a:pt x="792" y="143"/>
                    <a:pt x="792" y="143"/>
                  </a:cubicBezTo>
                  <a:cubicBezTo>
                    <a:pt x="792" y="143"/>
                    <a:pt x="792" y="143"/>
                    <a:pt x="793" y="143"/>
                  </a:cubicBezTo>
                  <a:cubicBezTo>
                    <a:pt x="793" y="143"/>
                    <a:pt x="793" y="142"/>
                    <a:pt x="793" y="142"/>
                  </a:cubicBezTo>
                  <a:cubicBezTo>
                    <a:pt x="793" y="142"/>
                    <a:pt x="792" y="142"/>
                    <a:pt x="792" y="142"/>
                  </a:cubicBezTo>
                  <a:cubicBezTo>
                    <a:pt x="792" y="142"/>
                    <a:pt x="793" y="142"/>
                    <a:pt x="793" y="142"/>
                  </a:cubicBezTo>
                  <a:cubicBezTo>
                    <a:pt x="793" y="142"/>
                    <a:pt x="793" y="142"/>
                    <a:pt x="793" y="142"/>
                  </a:cubicBezTo>
                  <a:cubicBezTo>
                    <a:pt x="793" y="142"/>
                    <a:pt x="793" y="141"/>
                    <a:pt x="793" y="141"/>
                  </a:cubicBezTo>
                  <a:cubicBezTo>
                    <a:pt x="793" y="141"/>
                    <a:pt x="793" y="141"/>
                    <a:pt x="793" y="141"/>
                  </a:cubicBezTo>
                  <a:cubicBezTo>
                    <a:pt x="793" y="141"/>
                    <a:pt x="793" y="140"/>
                    <a:pt x="793" y="140"/>
                  </a:cubicBezTo>
                  <a:cubicBezTo>
                    <a:pt x="793" y="140"/>
                    <a:pt x="793" y="140"/>
                    <a:pt x="793" y="140"/>
                  </a:cubicBezTo>
                  <a:cubicBezTo>
                    <a:pt x="793" y="140"/>
                    <a:pt x="794" y="141"/>
                    <a:pt x="794" y="141"/>
                  </a:cubicBezTo>
                  <a:cubicBezTo>
                    <a:pt x="794" y="141"/>
                    <a:pt x="794" y="141"/>
                    <a:pt x="794" y="141"/>
                  </a:cubicBezTo>
                  <a:cubicBezTo>
                    <a:pt x="794" y="141"/>
                    <a:pt x="794" y="141"/>
                    <a:pt x="794" y="142"/>
                  </a:cubicBezTo>
                  <a:cubicBezTo>
                    <a:pt x="794" y="142"/>
                    <a:pt x="794" y="142"/>
                    <a:pt x="794" y="142"/>
                  </a:cubicBezTo>
                  <a:cubicBezTo>
                    <a:pt x="794" y="142"/>
                    <a:pt x="794" y="141"/>
                    <a:pt x="794" y="141"/>
                  </a:cubicBezTo>
                  <a:cubicBezTo>
                    <a:pt x="794" y="141"/>
                    <a:pt x="794" y="142"/>
                    <a:pt x="794" y="142"/>
                  </a:cubicBezTo>
                  <a:cubicBezTo>
                    <a:pt x="794" y="142"/>
                    <a:pt x="794" y="142"/>
                    <a:pt x="794" y="142"/>
                  </a:cubicBezTo>
                  <a:cubicBezTo>
                    <a:pt x="794" y="142"/>
                    <a:pt x="794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2"/>
                    <a:pt x="795" y="142"/>
                    <a:pt x="795" y="142"/>
                  </a:cubicBezTo>
                  <a:cubicBezTo>
                    <a:pt x="795" y="141"/>
                    <a:pt x="794" y="141"/>
                    <a:pt x="794" y="141"/>
                  </a:cubicBezTo>
                  <a:cubicBezTo>
                    <a:pt x="794" y="141"/>
                    <a:pt x="795" y="141"/>
                    <a:pt x="795" y="141"/>
                  </a:cubicBezTo>
                  <a:cubicBezTo>
                    <a:pt x="795" y="141"/>
                    <a:pt x="795" y="141"/>
                    <a:pt x="795" y="141"/>
                  </a:cubicBezTo>
                  <a:cubicBezTo>
                    <a:pt x="795" y="141"/>
                    <a:pt x="794" y="141"/>
                    <a:pt x="794" y="141"/>
                  </a:cubicBezTo>
                  <a:cubicBezTo>
                    <a:pt x="794" y="141"/>
                    <a:pt x="794" y="141"/>
                    <a:pt x="795" y="141"/>
                  </a:cubicBezTo>
                  <a:cubicBezTo>
                    <a:pt x="794" y="141"/>
                    <a:pt x="794" y="140"/>
                    <a:pt x="794" y="140"/>
                  </a:cubicBezTo>
                  <a:cubicBezTo>
                    <a:pt x="794" y="140"/>
                    <a:pt x="794" y="140"/>
                    <a:pt x="794" y="140"/>
                  </a:cubicBezTo>
                  <a:cubicBezTo>
                    <a:pt x="794" y="140"/>
                    <a:pt x="795" y="140"/>
                    <a:pt x="795" y="140"/>
                  </a:cubicBezTo>
                  <a:cubicBezTo>
                    <a:pt x="795" y="140"/>
                    <a:pt x="795" y="140"/>
                    <a:pt x="795" y="140"/>
                  </a:cubicBezTo>
                  <a:cubicBezTo>
                    <a:pt x="795" y="140"/>
                    <a:pt x="795" y="140"/>
                    <a:pt x="795" y="141"/>
                  </a:cubicBezTo>
                  <a:cubicBezTo>
                    <a:pt x="796" y="141"/>
                    <a:pt x="796" y="141"/>
                    <a:pt x="796" y="141"/>
                  </a:cubicBezTo>
                  <a:cubicBezTo>
                    <a:pt x="795" y="140"/>
                    <a:pt x="795" y="140"/>
                    <a:pt x="795" y="140"/>
                  </a:cubicBezTo>
                  <a:cubicBezTo>
                    <a:pt x="795" y="140"/>
                    <a:pt x="796" y="140"/>
                    <a:pt x="796" y="141"/>
                  </a:cubicBezTo>
                  <a:cubicBezTo>
                    <a:pt x="796" y="141"/>
                    <a:pt x="796" y="141"/>
                    <a:pt x="796" y="141"/>
                  </a:cubicBezTo>
                  <a:cubicBezTo>
                    <a:pt x="796" y="141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6" y="140"/>
                    <a:pt x="796" y="140"/>
                  </a:cubicBezTo>
                  <a:cubicBezTo>
                    <a:pt x="796" y="140"/>
                    <a:pt x="795" y="140"/>
                    <a:pt x="795" y="140"/>
                  </a:cubicBezTo>
                  <a:cubicBezTo>
                    <a:pt x="795" y="140"/>
                    <a:pt x="796" y="139"/>
                    <a:pt x="796" y="139"/>
                  </a:cubicBezTo>
                  <a:cubicBezTo>
                    <a:pt x="796" y="139"/>
                    <a:pt x="796" y="139"/>
                    <a:pt x="796" y="139"/>
                  </a:cubicBezTo>
                  <a:cubicBezTo>
                    <a:pt x="795" y="139"/>
                    <a:pt x="795" y="140"/>
                    <a:pt x="795" y="140"/>
                  </a:cubicBezTo>
                  <a:cubicBezTo>
                    <a:pt x="795" y="140"/>
                    <a:pt x="795" y="139"/>
                    <a:pt x="795" y="139"/>
                  </a:cubicBezTo>
                  <a:cubicBezTo>
                    <a:pt x="795" y="139"/>
                    <a:pt x="794" y="139"/>
                    <a:pt x="794" y="139"/>
                  </a:cubicBezTo>
                  <a:cubicBezTo>
                    <a:pt x="794" y="139"/>
                    <a:pt x="794" y="139"/>
                    <a:pt x="794" y="139"/>
                  </a:cubicBezTo>
                  <a:cubicBezTo>
                    <a:pt x="794" y="139"/>
                    <a:pt x="795" y="139"/>
                    <a:pt x="795" y="139"/>
                  </a:cubicBezTo>
                  <a:cubicBezTo>
                    <a:pt x="795" y="139"/>
                    <a:pt x="795" y="138"/>
                    <a:pt x="795" y="138"/>
                  </a:cubicBezTo>
                  <a:cubicBezTo>
                    <a:pt x="795" y="138"/>
                    <a:pt x="795" y="139"/>
                    <a:pt x="796" y="139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5" y="138"/>
                    <a:pt x="795" y="138"/>
                  </a:cubicBezTo>
                  <a:cubicBezTo>
                    <a:pt x="795" y="138"/>
                    <a:pt x="796" y="138"/>
                    <a:pt x="796" y="138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6" y="138"/>
                    <a:pt x="796" y="138"/>
                  </a:cubicBezTo>
                  <a:cubicBezTo>
                    <a:pt x="796" y="138"/>
                    <a:pt x="796" y="137"/>
                    <a:pt x="796" y="137"/>
                  </a:cubicBezTo>
                  <a:cubicBezTo>
                    <a:pt x="796" y="137"/>
                    <a:pt x="796" y="137"/>
                    <a:pt x="796" y="137"/>
                  </a:cubicBezTo>
                  <a:cubicBezTo>
                    <a:pt x="796" y="137"/>
                    <a:pt x="796" y="137"/>
                    <a:pt x="796" y="137"/>
                  </a:cubicBezTo>
                  <a:cubicBezTo>
                    <a:pt x="795" y="138"/>
                    <a:pt x="795" y="138"/>
                    <a:pt x="795" y="138"/>
                  </a:cubicBezTo>
                  <a:cubicBezTo>
                    <a:pt x="795" y="138"/>
                    <a:pt x="795" y="138"/>
                    <a:pt x="795" y="137"/>
                  </a:cubicBezTo>
                  <a:cubicBezTo>
                    <a:pt x="795" y="137"/>
                    <a:pt x="795" y="137"/>
                    <a:pt x="795" y="137"/>
                  </a:cubicBezTo>
                  <a:cubicBezTo>
                    <a:pt x="795" y="138"/>
                    <a:pt x="795" y="138"/>
                    <a:pt x="795" y="138"/>
                  </a:cubicBezTo>
                  <a:cubicBezTo>
                    <a:pt x="795" y="138"/>
                    <a:pt x="795" y="138"/>
                    <a:pt x="795" y="138"/>
                  </a:cubicBezTo>
                  <a:cubicBezTo>
                    <a:pt x="794" y="138"/>
                    <a:pt x="794" y="138"/>
                    <a:pt x="794" y="139"/>
                  </a:cubicBezTo>
                  <a:cubicBezTo>
                    <a:pt x="794" y="139"/>
                    <a:pt x="793" y="139"/>
                    <a:pt x="793" y="139"/>
                  </a:cubicBezTo>
                  <a:cubicBezTo>
                    <a:pt x="793" y="138"/>
                    <a:pt x="794" y="138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7"/>
                  </a:cubicBezTo>
                  <a:cubicBezTo>
                    <a:pt x="794" y="137"/>
                    <a:pt x="794" y="137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4" y="136"/>
                    <a:pt x="794" y="136"/>
                  </a:cubicBezTo>
                  <a:cubicBezTo>
                    <a:pt x="794" y="136"/>
                    <a:pt x="793" y="136"/>
                    <a:pt x="793" y="136"/>
                  </a:cubicBezTo>
                  <a:cubicBezTo>
                    <a:pt x="793" y="137"/>
                    <a:pt x="794" y="137"/>
                    <a:pt x="794" y="137"/>
                  </a:cubicBezTo>
                  <a:cubicBezTo>
                    <a:pt x="794" y="137"/>
                    <a:pt x="793" y="137"/>
                    <a:pt x="793" y="136"/>
                  </a:cubicBezTo>
                  <a:cubicBezTo>
                    <a:pt x="793" y="136"/>
                    <a:pt x="793" y="136"/>
                    <a:pt x="793" y="136"/>
                  </a:cubicBezTo>
                  <a:cubicBezTo>
                    <a:pt x="793" y="137"/>
                    <a:pt x="793" y="137"/>
                    <a:pt x="793" y="137"/>
                  </a:cubicBezTo>
                  <a:cubicBezTo>
                    <a:pt x="793" y="137"/>
                    <a:pt x="793" y="137"/>
                    <a:pt x="793" y="137"/>
                  </a:cubicBezTo>
                  <a:cubicBezTo>
                    <a:pt x="793" y="138"/>
                    <a:pt x="793" y="138"/>
                    <a:pt x="793" y="138"/>
                  </a:cubicBezTo>
                  <a:cubicBezTo>
                    <a:pt x="793" y="138"/>
                    <a:pt x="793" y="138"/>
                    <a:pt x="793" y="138"/>
                  </a:cubicBezTo>
                  <a:cubicBezTo>
                    <a:pt x="793" y="138"/>
                    <a:pt x="792" y="138"/>
                    <a:pt x="792" y="137"/>
                  </a:cubicBezTo>
                  <a:cubicBezTo>
                    <a:pt x="792" y="137"/>
                    <a:pt x="792" y="138"/>
                    <a:pt x="792" y="138"/>
                  </a:cubicBezTo>
                  <a:cubicBezTo>
                    <a:pt x="792" y="138"/>
                    <a:pt x="792" y="137"/>
                    <a:pt x="792" y="137"/>
                  </a:cubicBezTo>
                  <a:cubicBezTo>
                    <a:pt x="792" y="137"/>
                    <a:pt x="792" y="136"/>
                    <a:pt x="792" y="136"/>
                  </a:cubicBezTo>
                  <a:cubicBezTo>
                    <a:pt x="792" y="137"/>
                    <a:pt x="792" y="137"/>
                    <a:pt x="792" y="137"/>
                  </a:cubicBezTo>
                  <a:cubicBezTo>
                    <a:pt x="792" y="137"/>
                    <a:pt x="792" y="137"/>
                    <a:pt x="792" y="136"/>
                  </a:cubicBezTo>
                  <a:cubicBezTo>
                    <a:pt x="792" y="136"/>
                    <a:pt x="792" y="136"/>
                    <a:pt x="792" y="136"/>
                  </a:cubicBezTo>
                  <a:cubicBezTo>
                    <a:pt x="792" y="136"/>
                    <a:pt x="792" y="136"/>
                    <a:pt x="792" y="136"/>
                  </a:cubicBezTo>
                  <a:cubicBezTo>
                    <a:pt x="792" y="136"/>
                    <a:pt x="791" y="136"/>
                    <a:pt x="791" y="136"/>
                  </a:cubicBezTo>
                  <a:cubicBezTo>
                    <a:pt x="791" y="136"/>
                    <a:pt x="791" y="136"/>
                    <a:pt x="791" y="136"/>
                  </a:cubicBezTo>
                  <a:cubicBezTo>
                    <a:pt x="791" y="136"/>
                    <a:pt x="791" y="136"/>
                    <a:pt x="791" y="137"/>
                  </a:cubicBezTo>
                  <a:cubicBezTo>
                    <a:pt x="791" y="137"/>
                    <a:pt x="791" y="137"/>
                    <a:pt x="791" y="137"/>
                  </a:cubicBezTo>
                  <a:cubicBezTo>
                    <a:pt x="791" y="137"/>
                    <a:pt x="792" y="137"/>
                    <a:pt x="792" y="137"/>
                  </a:cubicBezTo>
                  <a:cubicBezTo>
                    <a:pt x="792" y="137"/>
                    <a:pt x="791" y="137"/>
                    <a:pt x="791" y="137"/>
                  </a:cubicBezTo>
                  <a:cubicBezTo>
                    <a:pt x="791" y="137"/>
                    <a:pt x="791" y="137"/>
                    <a:pt x="791" y="137"/>
                  </a:cubicBezTo>
                  <a:cubicBezTo>
                    <a:pt x="791" y="138"/>
                    <a:pt x="792" y="138"/>
                    <a:pt x="792" y="138"/>
                  </a:cubicBezTo>
                  <a:cubicBezTo>
                    <a:pt x="792" y="138"/>
                    <a:pt x="792" y="138"/>
                    <a:pt x="791" y="138"/>
                  </a:cubicBezTo>
                  <a:cubicBezTo>
                    <a:pt x="792" y="138"/>
                    <a:pt x="792" y="138"/>
                    <a:pt x="792" y="139"/>
                  </a:cubicBezTo>
                  <a:cubicBezTo>
                    <a:pt x="792" y="139"/>
                    <a:pt x="792" y="139"/>
                    <a:pt x="792" y="139"/>
                  </a:cubicBezTo>
                  <a:cubicBezTo>
                    <a:pt x="792" y="139"/>
                    <a:pt x="792" y="139"/>
                    <a:pt x="791" y="138"/>
                  </a:cubicBezTo>
                  <a:cubicBezTo>
                    <a:pt x="791" y="139"/>
                    <a:pt x="791" y="139"/>
                    <a:pt x="791" y="139"/>
                  </a:cubicBezTo>
                  <a:cubicBezTo>
                    <a:pt x="791" y="139"/>
                    <a:pt x="791" y="138"/>
                    <a:pt x="791" y="138"/>
                  </a:cubicBezTo>
                  <a:cubicBezTo>
                    <a:pt x="791" y="138"/>
                    <a:pt x="791" y="138"/>
                    <a:pt x="790" y="138"/>
                  </a:cubicBezTo>
                  <a:cubicBezTo>
                    <a:pt x="791" y="138"/>
                    <a:pt x="791" y="139"/>
                    <a:pt x="791" y="139"/>
                  </a:cubicBezTo>
                  <a:cubicBezTo>
                    <a:pt x="791" y="139"/>
                    <a:pt x="791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ubicBezTo>
                    <a:pt x="790" y="138"/>
                    <a:pt x="790" y="138"/>
                    <a:pt x="790" y="138"/>
                  </a:cubicBezTo>
                  <a:close/>
                  <a:moveTo>
                    <a:pt x="771" y="162"/>
                  </a:moveTo>
                  <a:cubicBezTo>
                    <a:pt x="771" y="162"/>
                    <a:pt x="771" y="162"/>
                    <a:pt x="771" y="162"/>
                  </a:cubicBezTo>
                  <a:cubicBezTo>
                    <a:pt x="772" y="163"/>
                    <a:pt x="771" y="163"/>
                    <a:pt x="771" y="163"/>
                  </a:cubicBezTo>
                  <a:cubicBezTo>
                    <a:pt x="771" y="163"/>
                    <a:pt x="771" y="163"/>
                    <a:pt x="771" y="163"/>
                  </a:cubicBezTo>
                  <a:cubicBezTo>
                    <a:pt x="771" y="163"/>
                    <a:pt x="771" y="163"/>
                    <a:pt x="771" y="164"/>
                  </a:cubicBezTo>
                  <a:cubicBezTo>
                    <a:pt x="771" y="164"/>
                    <a:pt x="771" y="164"/>
                    <a:pt x="772" y="164"/>
                  </a:cubicBezTo>
                  <a:cubicBezTo>
                    <a:pt x="773" y="164"/>
                    <a:pt x="773" y="163"/>
                    <a:pt x="773" y="163"/>
                  </a:cubicBezTo>
                  <a:cubicBezTo>
                    <a:pt x="773" y="163"/>
                    <a:pt x="773" y="164"/>
                    <a:pt x="772" y="164"/>
                  </a:cubicBezTo>
                  <a:cubicBezTo>
                    <a:pt x="772" y="164"/>
                    <a:pt x="772" y="165"/>
                    <a:pt x="772" y="165"/>
                  </a:cubicBezTo>
                  <a:cubicBezTo>
                    <a:pt x="773" y="165"/>
                    <a:pt x="774" y="164"/>
                    <a:pt x="774" y="164"/>
                  </a:cubicBezTo>
                  <a:cubicBezTo>
                    <a:pt x="774" y="164"/>
                    <a:pt x="774" y="164"/>
                    <a:pt x="774" y="165"/>
                  </a:cubicBezTo>
                  <a:cubicBezTo>
                    <a:pt x="775" y="164"/>
                    <a:pt x="776" y="165"/>
                    <a:pt x="777" y="165"/>
                  </a:cubicBezTo>
                  <a:cubicBezTo>
                    <a:pt x="777" y="165"/>
                    <a:pt x="777" y="165"/>
                    <a:pt x="777" y="165"/>
                  </a:cubicBezTo>
                  <a:cubicBezTo>
                    <a:pt x="776" y="166"/>
                    <a:pt x="775" y="166"/>
                    <a:pt x="774" y="166"/>
                  </a:cubicBezTo>
                  <a:cubicBezTo>
                    <a:pt x="775" y="166"/>
                    <a:pt x="775" y="167"/>
                    <a:pt x="775" y="167"/>
                  </a:cubicBezTo>
                  <a:cubicBezTo>
                    <a:pt x="775" y="167"/>
                    <a:pt x="774" y="166"/>
                    <a:pt x="773" y="166"/>
                  </a:cubicBezTo>
                  <a:cubicBezTo>
                    <a:pt x="773" y="166"/>
                    <a:pt x="773" y="166"/>
                    <a:pt x="772" y="167"/>
                  </a:cubicBezTo>
                  <a:cubicBezTo>
                    <a:pt x="773" y="167"/>
                    <a:pt x="774" y="167"/>
                    <a:pt x="774" y="167"/>
                  </a:cubicBezTo>
                  <a:cubicBezTo>
                    <a:pt x="774" y="167"/>
                    <a:pt x="773" y="167"/>
                    <a:pt x="772" y="167"/>
                  </a:cubicBezTo>
                  <a:cubicBezTo>
                    <a:pt x="772" y="167"/>
                    <a:pt x="772" y="167"/>
                    <a:pt x="772" y="167"/>
                  </a:cubicBezTo>
                  <a:cubicBezTo>
                    <a:pt x="772" y="168"/>
                    <a:pt x="772" y="168"/>
                    <a:pt x="772" y="168"/>
                  </a:cubicBezTo>
                  <a:cubicBezTo>
                    <a:pt x="772" y="168"/>
                    <a:pt x="772" y="168"/>
                    <a:pt x="772" y="168"/>
                  </a:cubicBezTo>
                  <a:cubicBezTo>
                    <a:pt x="772" y="168"/>
                    <a:pt x="772" y="169"/>
                    <a:pt x="772" y="169"/>
                  </a:cubicBezTo>
                  <a:cubicBezTo>
                    <a:pt x="772" y="169"/>
                    <a:pt x="772" y="169"/>
                    <a:pt x="773" y="169"/>
                  </a:cubicBezTo>
                  <a:cubicBezTo>
                    <a:pt x="773" y="169"/>
                    <a:pt x="773" y="169"/>
                    <a:pt x="773" y="169"/>
                  </a:cubicBezTo>
                  <a:cubicBezTo>
                    <a:pt x="774" y="168"/>
                    <a:pt x="774" y="167"/>
                    <a:pt x="774" y="167"/>
                  </a:cubicBezTo>
                  <a:cubicBezTo>
                    <a:pt x="774" y="167"/>
                    <a:pt x="774" y="168"/>
                    <a:pt x="774" y="169"/>
                  </a:cubicBezTo>
                  <a:cubicBezTo>
                    <a:pt x="774" y="169"/>
                    <a:pt x="774" y="169"/>
                    <a:pt x="774" y="169"/>
                  </a:cubicBezTo>
                  <a:cubicBezTo>
                    <a:pt x="775" y="168"/>
                    <a:pt x="775" y="167"/>
                    <a:pt x="775" y="167"/>
                  </a:cubicBezTo>
                  <a:cubicBezTo>
                    <a:pt x="775" y="167"/>
                    <a:pt x="775" y="168"/>
                    <a:pt x="775" y="168"/>
                  </a:cubicBezTo>
                  <a:cubicBezTo>
                    <a:pt x="776" y="167"/>
                    <a:pt x="777" y="166"/>
                    <a:pt x="777" y="166"/>
                  </a:cubicBezTo>
                  <a:cubicBezTo>
                    <a:pt x="777" y="166"/>
                    <a:pt x="778" y="166"/>
                    <a:pt x="778" y="166"/>
                  </a:cubicBezTo>
                  <a:cubicBezTo>
                    <a:pt x="777" y="167"/>
                    <a:pt x="777" y="168"/>
                    <a:pt x="776" y="169"/>
                  </a:cubicBezTo>
                  <a:cubicBezTo>
                    <a:pt x="777" y="169"/>
                    <a:pt x="777" y="169"/>
                    <a:pt x="777" y="169"/>
                  </a:cubicBezTo>
                  <a:cubicBezTo>
                    <a:pt x="777" y="169"/>
                    <a:pt x="776" y="169"/>
                    <a:pt x="775" y="170"/>
                  </a:cubicBezTo>
                  <a:cubicBezTo>
                    <a:pt x="775" y="170"/>
                    <a:pt x="775" y="170"/>
                    <a:pt x="775" y="170"/>
                  </a:cubicBezTo>
                  <a:cubicBezTo>
                    <a:pt x="776" y="170"/>
                    <a:pt x="777" y="170"/>
                    <a:pt x="777" y="170"/>
                  </a:cubicBezTo>
                  <a:cubicBezTo>
                    <a:pt x="777" y="170"/>
                    <a:pt x="776" y="170"/>
                    <a:pt x="776" y="171"/>
                  </a:cubicBezTo>
                  <a:cubicBezTo>
                    <a:pt x="776" y="171"/>
                    <a:pt x="776" y="171"/>
                    <a:pt x="776" y="171"/>
                  </a:cubicBezTo>
                  <a:cubicBezTo>
                    <a:pt x="776" y="172"/>
                    <a:pt x="776" y="172"/>
                    <a:pt x="776" y="172"/>
                  </a:cubicBezTo>
                  <a:cubicBezTo>
                    <a:pt x="776" y="172"/>
                    <a:pt x="776" y="172"/>
                    <a:pt x="776" y="172"/>
                  </a:cubicBezTo>
                  <a:cubicBezTo>
                    <a:pt x="776" y="172"/>
                    <a:pt x="777" y="172"/>
                    <a:pt x="777" y="172"/>
                  </a:cubicBezTo>
                  <a:cubicBezTo>
                    <a:pt x="777" y="172"/>
                    <a:pt x="777" y="172"/>
                    <a:pt x="777" y="172"/>
                  </a:cubicBezTo>
                  <a:cubicBezTo>
                    <a:pt x="777" y="172"/>
                    <a:pt x="777" y="172"/>
                    <a:pt x="777" y="172"/>
                  </a:cubicBezTo>
                  <a:cubicBezTo>
                    <a:pt x="777" y="172"/>
                    <a:pt x="777" y="172"/>
                    <a:pt x="778" y="172"/>
                  </a:cubicBezTo>
                  <a:cubicBezTo>
                    <a:pt x="778" y="171"/>
                    <a:pt x="777" y="170"/>
                    <a:pt x="777" y="170"/>
                  </a:cubicBezTo>
                  <a:cubicBezTo>
                    <a:pt x="777" y="170"/>
                    <a:pt x="778" y="170"/>
                    <a:pt x="778" y="171"/>
                  </a:cubicBezTo>
                  <a:cubicBezTo>
                    <a:pt x="778" y="171"/>
                    <a:pt x="778" y="171"/>
                    <a:pt x="778" y="171"/>
                  </a:cubicBezTo>
                  <a:cubicBezTo>
                    <a:pt x="778" y="170"/>
                    <a:pt x="778" y="169"/>
                    <a:pt x="778" y="169"/>
                  </a:cubicBezTo>
                  <a:cubicBezTo>
                    <a:pt x="778" y="169"/>
                    <a:pt x="778" y="169"/>
                    <a:pt x="779" y="170"/>
                  </a:cubicBezTo>
                  <a:cubicBezTo>
                    <a:pt x="778" y="168"/>
                    <a:pt x="778" y="167"/>
                    <a:pt x="779" y="167"/>
                  </a:cubicBezTo>
                  <a:cubicBezTo>
                    <a:pt x="779" y="166"/>
                    <a:pt x="779" y="166"/>
                    <a:pt x="779" y="166"/>
                  </a:cubicBezTo>
                  <a:cubicBezTo>
                    <a:pt x="779" y="167"/>
                    <a:pt x="780" y="168"/>
                    <a:pt x="780" y="169"/>
                  </a:cubicBezTo>
                  <a:cubicBezTo>
                    <a:pt x="780" y="169"/>
                    <a:pt x="780" y="168"/>
                    <a:pt x="780" y="168"/>
                  </a:cubicBezTo>
                  <a:cubicBezTo>
                    <a:pt x="780" y="168"/>
                    <a:pt x="780" y="169"/>
                    <a:pt x="780" y="171"/>
                  </a:cubicBezTo>
                  <a:cubicBezTo>
                    <a:pt x="780" y="171"/>
                    <a:pt x="780" y="171"/>
                    <a:pt x="780" y="171"/>
                  </a:cubicBezTo>
                  <a:cubicBezTo>
                    <a:pt x="780" y="170"/>
                    <a:pt x="781" y="169"/>
                    <a:pt x="781" y="169"/>
                  </a:cubicBezTo>
                  <a:cubicBezTo>
                    <a:pt x="781" y="169"/>
                    <a:pt x="781" y="170"/>
                    <a:pt x="781" y="171"/>
                  </a:cubicBezTo>
                  <a:cubicBezTo>
                    <a:pt x="781" y="171"/>
                    <a:pt x="781" y="171"/>
                    <a:pt x="781" y="171"/>
                  </a:cubicBezTo>
                  <a:cubicBezTo>
                    <a:pt x="781" y="172"/>
                    <a:pt x="782" y="172"/>
                    <a:pt x="782" y="172"/>
                  </a:cubicBezTo>
                  <a:cubicBezTo>
                    <a:pt x="782" y="171"/>
                    <a:pt x="782" y="171"/>
                    <a:pt x="782" y="171"/>
                  </a:cubicBezTo>
                  <a:cubicBezTo>
                    <a:pt x="782" y="171"/>
                    <a:pt x="782" y="171"/>
                    <a:pt x="783" y="171"/>
                  </a:cubicBezTo>
                  <a:cubicBezTo>
                    <a:pt x="783" y="171"/>
                    <a:pt x="783" y="171"/>
                    <a:pt x="783" y="171"/>
                  </a:cubicBezTo>
                  <a:cubicBezTo>
                    <a:pt x="783" y="170"/>
                    <a:pt x="783" y="170"/>
                    <a:pt x="783" y="170"/>
                  </a:cubicBezTo>
                  <a:cubicBezTo>
                    <a:pt x="782" y="169"/>
                    <a:pt x="781" y="169"/>
                    <a:pt x="781" y="169"/>
                  </a:cubicBezTo>
                  <a:cubicBezTo>
                    <a:pt x="781" y="169"/>
                    <a:pt x="782" y="169"/>
                    <a:pt x="783" y="170"/>
                  </a:cubicBezTo>
                  <a:cubicBezTo>
                    <a:pt x="783" y="169"/>
                    <a:pt x="783" y="169"/>
                    <a:pt x="783" y="169"/>
                  </a:cubicBezTo>
                  <a:cubicBezTo>
                    <a:pt x="782" y="168"/>
                    <a:pt x="781" y="168"/>
                    <a:pt x="781" y="168"/>
                  </a:cubicBezTo>
                  <a:cubicBezTo>
                    <a:pt x="781" y="168"/>
                    <a:pt x="781" y="168"/>
                    <a:pt x="782" y="168"/>
                  </a:cubicBezTo>
                  <a:cubicBezTo>
                    <a:pt x="781" y="168"/>
                    <a:pt x="780" y="167"/>
                    <a:pt x="780" y="166"/>
                  </a:cubicBezTo>
                  <a:cubicBezTo>
                    <a:pt x="780" y="166"/>
                    <a:pt x="780" y="166"/>
                    <a:pt x="780" y="166"/>
                  </a:cubicBezTo>
                  <a:cubicBezTo>
                    <a:pt x="781" y="166"/>
                    <a:pt x="782" y="166"/>
                    <a:pt x="782" y="167"/>
                  </a:cubicBezTo>
                  <a:cubicBezTo>
                    <a:pt x="782" y="166"/>
                    <a:pt x="782" y="166"/>
                    <a:pt x="782" y="166"/>
                  </a:cubicBezTo>
                  <a:cubicBezTo>
                    <a:pt x="782" y="166"/>
                    <a:pt x="783" y="167"/>
                    <a:pt x="784" y="168"/>
                  </a:cubicBezTo>
                  <a:cubicBezTo>
                    <a:pt x="784" y="168"/>
                    <a:pt x="784" y="168"/>
                    <a:pt x="784" y="168"/>
                  </a:cubicBezTo>
                  <a:cubicBezTo>
                    <a:pt x="784" y="167"/>
                    <a:pt x="784" y="166"/>
                    <a:pt x="784" y="166"/>
                  </a:cubicBezTo>
                  <a:cubicBezTo>
                    <a:pt x="784" y="166"/>
                    <a:pt x="784" y="167"/>
                    <a:pt x="785" y="168"/>
                  </a:cubicBezTo>
                  <a:cubicBezTo>
                    <a:pt x="785" y="168"/>
                    <a:pt x="785" y="168"/>
                    <a:pt x="785" y="168"/>
                  </a:cubicBezTo>
                  <a:cubicBezTo>
                    <a:pt x="785" y="168"/>
                    <a:pt x="785" y="167"/>
                    <a:pt x="786" y="167"/>
                  </a:cubicBezTo>
                  <a:cubicBezTo>
                    <a:pt x="785" y="167"/>
                    <a:pt x="785" y="167"/>
                    <a:pt x="785" y="167"/>
                  </a:cubicBezTo>
                  <a:cubicBezTo>
                    <a:pt x="785" y="167"/>
                    <a:pt x="785" y="167"/>
                    <a:pt x="786" y="166"/>
                  </a:cubicBezTo>
                  <a:cubicBezTo>
                    <a:pt x="786" y="166"/>
                    <a:pt x="786" y="166"/>
                    <a:pt x="786" y="166"/>
                  </a:cubicBezTo>
                  <a:cubicBezTo>
                    <a:pt x="786" y="166"/>
                    <a:pt x="786" y="166"/>
                    <a:pt x="786" y="166"/>
                  </a:cubicBezTo>
                  <a:cubicBezTo>
                    <a:pt x="786" y="166"/>
                    <a:pt x="785" y="166"/>
                    <a:pt x="785" y="166"/>
                  </a:cubicBezTo>
                  <a:cubicBezTo>
                    <a:pt x="784" y="165"/>
                    <a:pt x="784" y="166"/>
                    <a:pt x="784" y="166"/>
                  </a:cubicBezTo>
                  <a:cubicBezTo>
                    <a:pt x="784" y="166"/>
                    <a:pt x="784" y="165"/>
                    <a:pt x="785" y="165"/>
                  </a:cubicBezTo>
                  <a:cubicBezTo>
                    <a:pt x="785" y="165"/>
                    <a:pt x="785" y="165"/>
                    <a:pt x="785" y="165"/>
                  </a:cubicBezTo>
                  <a:cubicBezTo>
                    <a:pt x="783" y="165"/>
                    <a:pt x="782" y="166"/>
                    <a:pt x="782" y="166"/>
                  </a:cubicBezTo>
                  <a:cubicBezTo>
                    <a:pt x="782" y="166"/>
                    <a:pt x="783" y="165"/>
                    <a:pt x="783" y="165"/>
                  </a:cubicBezTo>
                  <a:cubicBezTo>
                    <a:pt x="782" y="165"/>
                    <a:pt x="781" y="165"/>
                    <a:pt x="780" y="165"/>
                  </a:cubicBezTo>
                  <a:cubicBezTo>
                    <a:pt x="780" y="164"/>
                    <a:pt x="780" y="164"/>
                    <a:pt x="780" y="164"/>
                  </a:cubicBezTo>
                  <a:cubicBezTo>
                    <a:pt x="781" y="164"/>
                    <a:pt x="782" y="163"/>
                    <a:pt x="783" y="163"/>
                  </a:cubicBezTo>
                  <a:cubicBezTo>
                    <a:pt x="782" y="163"/>
                    <a:pt x="782" y="163"/>
                    <a:pt x="782" y="163"/>
                  </a:cubicBezTo>
                  <a:cubicBezTo>
                    <a:pt x="782" y="163"/>
                    <a:pt x="783" y="163"/>
                    <a:pt x="784" y="163"/>
                  </a:cubicBezTo>
                  <a:cubicBezTo>
                    <a:pt x="784" y="163"/>
                    <a:pt x="784" y="163"/>
                    <a:pt x="784" y="163"/>
                  </a:cubicBezTo>
                  <a:cubicBezTo>
                    <a:pt x="784" y="163"/>
                    <a:pt x="783" y="162"/>
                    <a:pt x="783" y="162"/>
                  </a:cubicBezTo>
                  <a:cubicBezTo>
                    <a:pt x="783" y="162"/>
                    <a:pt x="784" y="163"/>
                    <a:pt x="785" y="162"/>
                  </a:cubicBezTo>
                  <a:cubicBezTo>
                    <a:pt x="785" y="162"/>
                    <a:pt x="785" y="162"/>
                    <a:pt x="785" y="162"/>
                  </a:cubicBezTo>
                  <a:cubicBezTo>
                    <a:pt x="785" y="162"/>
                    <a:pt x="785" y="162"/>
                    <a:pt x="785" y="162"/>
                  </a:cubicBezTo>
                  <a:cubicBezTo>
                    <a:pt x="785" y="162"/>
                    <a:pt x="785" y="162"/>
                    <a:pt x="785" y="161"/>
                  </a:cubicBezTo>
                  <a:cubicBezTo>
                    <a:pt x="785" y="161"/>
                    <a:pt x="785" y="161"/>
                    <a:pt x="785" y="161"/>
                  </a:cubicBezTo>
                  <a:cubicBezTo>
                    <a:pt x="785" y="161"/>
                    <a:pt x="785" y="161"/>
                    <a:pt x="784" y="160"/>
                  </a:cubicBezTo>
                  <a:cubicBezTo>
                    <a:pt x="784" y="160"/>
                    <a:pt x="784" y="161"/>
                    <a:pt x="784" y="161"/>
                  </a:cubicBezTo>
                  <a:cubicBezTo>
                    <a:pt x="783" y="161"/>
                    <a:pt x="783" y="162"/>
                    <a:pt x="783" y="162"/>
                  </a:cubicBezTo>
                  <a:cubicBezTo>
                    <a:pt x="783" y="162"/>
                    <a:pt x="783" y="161"/>
                    <a:pt x="783" y="160"/>
                  </a:cubicBezTo>
                  <a:cubicBezTo>
                    <a:pt x="783" y="160"/>
                    <a:pt x="783" y="161"/>
                    <a:pt x="783" y="161"/>
                  </a:cubicBezTo>
                  <a:cubicBezTo>
                    <a:pt x="782" y="161"/>
                    <a:pt x="782" y="163"/>
                    <a:pt x="782" y="163"/>
                  </a:cubicBezTo>
                  <a:cubicBezTo>
                    <a:pt x="782" y="163"/>
                    <a:pt x="782" y="162"/>
                    <a:pt x="782" y="161"/>
                  </a:cubicBezTo>
                  <a:cubicBezTo>
                    <a:pt x="781" y="162"/>
                    <a:pt x="780" y="163"/>
                    <a:pt x="780" y="163"/>
                  </a:cubicBezTo>
                  <a:cubicBezTo>
                    <a:pt x="779" y="163"/>
                    <a:pt x="779" y="163"/>
                    <a:pt x="779" y="163"/>
                  </a:cubicBezTo>
                  <a:cubicBezTo>
                    <a:pt x="779" y="163"/>
                    <a:pt x="780" y="162"/>
                    <a:pt x="781" y="161"/>
                  </a:cubicBezTo>
                  <a:cubicBezTo>
                    <a:pt x="780" y="161"/>
                    <a:pt x="780" y="161"/>
                    <a:pt x="780" y="161"/>
                  </a:cubicBezTo>
                  <a:cubicBezTo>
                    <a:pt x="780" y="161"/>
                    <a:pt x="781" y="161"/>
                    <a:pt x="781" y="160"/>
                  </a:cubicBezTo>
                  <a:cubicBezTo>
                    <a:pt x="781" y="159"/>
                    <a:pt x="781" y="159"/>
                    <a:pt x="781" y="159"/>
                  </a:cubicBezTo>
                  <a:cubicBezTo>
                    <a:pt x="781" y="160"/>
                    <a:pt x="780" y="160"/>
                    <a:pt x="780" y="160"/>
                  </a:cubicBezTo>
                  <a:cubicBezTo>
                    <a:pt x="780" y="160"/>
                    <a:pt x="781" y="159"/>
                    <a:pt x="781" y="159"/>
                  </a:cubicBezTo>
                  <a:cubicBezTo>
                    <a:pt x="781" y="158"/>
                    <a:pt x="781" y="158"/>
                    <a:pt x="781" y="158"/>
                  </a:cubicBezTo>
                  <a:cubicBezTo>
                    <a:pt x="781" y="158"/>
                    <a:pt x="781" y="158"/>
                    <a:pt x="781" y="158"/>
                  </a:cubicBezTo>
                  <a:cubicBezTo>
                    <a:pt x="781" y="158"/>
                    <a:pt x="781" y="158"/>
                    <a:pt x="781" y="158"/>
                  </a:cubicBezTo>
                  <a:cubicBezTo>
                    <a:pt x="781" y="158"/>
                    <a:pt x="780" y="158"/>
                    <a:pt x="780" y="158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780" y="157"/>
                    <a:pt x="780" y="157"/>
                    <a:pt x="780" y="158"/>
                  </a:cubicBezTo>
                  <a:cubicBezTo>
                    <a:pt x="779" y="158"/>
                    <a:pt x="779" y="158"/>
                    <a:pt x="779" y="158"/>
                  </a:cubicBezTo>
                  <a:cubicBezTo>
                    <a:pt x="779" y="159"/>
                    <a:pt x="780" y="160"/>
                    <a:pt x="780" y="160"/>
                  </a:cubicBezTo>
                  <a:cubicBezTo>
                    <a:pt x="780" y="160"/>
                    <a:pt x="779" y="159"/>
                    <a:pt x="779" y="158"/>
                  </a:cubicBezTo>
                  <a:cubicBezTo>
                    <a:pt x="779" y="158"/>
                    <a:pt x="779" y="159"/>
                    <a:pt x="779" y="159"/>
                  </a:cubicBezTo>
                  <a:cubicBezTo>
                    <a:pt x="778" y="160"/>
                    <a:pt x="779" y="161"/>
                    <a:pt x="779" y="161"/>
                  </a:cubicBezTo>
                  <a:cubicBezTo>
                    <a:pt x="779" y="161"/>
                    <a:pt x="779" y="160"/>
                    <a:pt x="778" y="160"/>
                  </a:cubicBezTo>
                  <a:cubicBezTo>
                    <a:pt x="779" y="161"/>
                    <a:pt x="779" y="162"/>
                    <a:pt x="778" y="163"/>
                  </a:cubicBezTo>
                  <a:cubicBezTo>
                    <a:pt x="778" y="163"/>
                    <a:pt x="778" y="163"/>
                    <a:pt x="778" y="163"/>
                  </a:cubicBezTo>
                  <a:cubicBezTo>
                    <a:pt x="778" y="163"/>
                    <a:pt x="777" y="162"/>
                    <a:pt x="777" y="160"/>
                  </a:cubicBezTo>
                  <a:cubicBezTo>
                    <a:pt x="777" y="161"/>
                    <a:pt x="776" y="161"/>
                    <a:pt x="776" y="161"/>
                  </a:cubicBezTo>
                  <a:cubicBezTo>
                    <a:pt x="776" y="161"/>
                    <a:pt x="777" y="160"/>
                    <a:pt x="777" y="159"/>
                  </a:cubicBezTo>
                  <a:cubicBezTo>
                    <a:pt x="777" y="159"/>
                    <a:pt x="777" y="159"/>
                    <a:pt x="777" y="159"/>
                  </a:cubicBezTo>
                  <a:cubicBezTo>
                    <a:pt x="777" y="159"/>
                    <a:pt x="776" y="160"/>
                    <a:pt x="776" y="160"/>
                  </a:cubicBezTo>
                  <a:cubicBezTo>
                    <a:pt x="776" y="160"/>
                    <a:pt x="776" y="159"/>
                    <a:pt x="776" y="158"/>
                  </a:cubicBezTo>
                  <a:cubicBezTo>
                    <a:pt x="776" y="158"/>
                    <a:pt x="776" y="158"/>
                    <a:pt x="776" y="158"/>
                  </a:cubicBezTo>
                  <a:cubicBezTo>
                    <a:pt x="776" y="158"/>
                    <a:pt x="775" y="158"/>
                    <a:pt x="775" y="158"/>
                  </a:cubicBezTo>
                  <a:cubicBezTo>
                    <a:pt x="775" y="158"/>
                    <a:pt x="775" y="158"/>
                    <a:pt x="775" y="158"/>
                  </a:cubicBezTo>
                  <a:cubicBezTo>
                    <a:pt x="775" y="158"/>
                    <a:pt x="775" y="158"/>
                    <a:pt x="774" y="158"/>
                  </a:cubicBezTo>
                  <a:cubicBezTo>
                    <a:pt x="774" y="158"/>
                    <a:pt x="774" y="159"/>
                    <a:pt x="774" y="159"/>
                  </a:cubicBezTo>
                  <a:cubicBezTo>
                    <a:pt x="774" y="159"/>
                    <a:pt x="774" y="159"/>
                    <a:pt x="774" y="159"/>
                  </a:cubicBezTo>
                  <a:cubicBezTo>
                    <a:pt x="775" y="160"/>
                    <a:pt x="776" y="160"/>
                    <a:pt x="776" y="160"/>
                  </a:cubicBezTo>
                  <a:cubicBezTo>
                    <a:pt x="776" y="160"/>
                    <a:pt x="775" y="160"/>
                    <a:pt x="774" y="160"/>
                  </a:cubicBezTo>
                  <a:cubicBezTo>
                    <a:pt x="774" y="160"/>
                    <a:pt x="774" y="160"/>
                    <a:pt x="774" y="160"/>
                  </a:cubicBezTo>
                  <a:cubicBezTo>
                    <a:pt x="775" y="161"/>
                    <a:pt x="776" y="161"/>
                    <a:pt x="776" y="161"/>
                  </a:cubicBezTo>
                  <a:cubicBezTo>
                    <a:pt x="776" y="161"/>
                    <a:pt x="776" y="161"/>
                    <a:pt x="775" y="161"/>
                  </a:cubicBezTo>
                  <a:cubicBezTo>
                    <a:pt x="776" y="162"/>
                    <a:pt x="777" y="163"/>
                    <a:pt x="777" y="164"/>
                  </a:cubicBezTo>
                  <a:cubicBezTo>
                    <a:pt x="777" y="164"/>
                    <a:pt x="777" y="164"/>
                    <a:pt x="777" y="164"/>
                  </a:cubicBezTo>
                  <a:cubicBezTo>
                    <a:pt x="776" y="164"/>
                    <a:pt x="775" y="163"/>
                    <a:pt x="774" y="163"/>
                  </a:cubicBezTo>
                  <a:cubicBezTo>
                    <a:pt x="775" y="163"/>
                    <a:pt x="775" y="164"/>
                    <a:pt x="775" y="164"/>
                  </a:cubicBezTo>
                  <a:cubicBezTo>
                    <a:pt x="775" y="164"/>
                    <a:pt x="774" y="162"/>
                    <a:pt x="773" y="162"/>
                  </a:cubicBezTo>
                  <a:cubicBezTo>
                    <a:pt x="773" y="162"/>
                    <a:pt x="773" y="162"/>
                    <a:pt x="773" y="162"/>
                  </a:cubicBezTo>
                  <a:cubicBezTo>
                    <a:pt x="773" y="162"/>
                    <a:pt x="773" y="163"/>
                    <a:pt x="773" y="163"/>
                  </a:cubicBezTo>
                  <a:cubicBezTo>
                    <a:pt x="773" y="163"/>
                    <a:pt x="773" y="162"/>
                    <a:pt x="772" y="162"/>
                  </a:cubicBezTo>
                  <a:cubicBezTo>
                    <a:pt x="772" y="162"/>
                    <a:pt x="772" y="162"/>
                    <a:pt x="772" y="162"/>
                  </a:cubicBezTo>
                  <a:cubicBezTo>
                    <a:pt x="772" y="162"/>
                    <a:pt x="771" y="162"/>
                    <a:pt x="771" y="162"/>
                  </a:cubicBezTo>
                  <a:close/>
                  <a:moveTo>
                    <a:pt x="458" y="390"/>
                  </a:moveTo>
                  <a:cubicBezTo>
                    <a:pt x="459" y="390"/>
                    <a:pt x="459" y="390"/>
                    <a:pt x="459" y="390"/>
                  </a:cubicBezTo>
                  <a:cubicBezTo>
                    <a:pt x="459" y="390"/>
                    <a:pt x="459" y="390"/>
                    <a:pt x="459" y="391"/>
                  </a:cubicBezTo>
                  <a:cubicBezTo>
                    <a:pt x="459" y="391"/>
                    <a:pt x="459" y="391"/>
                    <a:pt x="459" y="391"/>
                  </a:cubicBezTo>
                  <a:cubicBezTo>
                    <a:pt x="459" y="391"/>
                    <a:pt x="459" y="391"/>
                    <a:pt x="459" y="391"/>
                  </a:cubicBezTo>
                  <a:cubicBezTo>
                    <a:pt x="459" y="391"/>
                    <a:pt x="459" y="391"/>
                    <a:pt x="459" y="391"/>
                  </a:cubicBezTo>
                  <a:cubicBezTo>
                    <a:pt x="460" y="391"/>
                    <a:pt x="460" y="390"/>
                    <a:pt x="460" y="390"/>
                  </a:cubicBezTo>
                  <a:cubicBezTo>
                    <a:pt x="460" y="390"/>
                    <a:pt x="460" y="391"/>
                    <a:pt x="460" y="391"/>
                  </a:cubicBezTo>
                  <a:cubicBezTo>
                    <a:pt x="460" y="391"/>
                    <a:pt x="460" y="391"/>
                    <a:pt x="460" y="391"/>
                  </a:cubicBezTo>
                  <a:cubicBezTo>
                    <a:pt x="461" y="391"/>
                    <a:pt x="461" y="390"/>
                    <a:pt x="461" y="390"/>
                  </a:cubicBezTo>
                  <a:cubicBezTo>
                    <a:pt x="461" y="390"/>
                    <a:pt x="461" y="390"/>
                    <a:pt x="461" y="391"/>
                  </a:cubicBezTo>
                  <a:cubicBezTo>
                    <a:pt x="461" y="390"/>
                    <a:pt x="462" y="390"/>
                    <a:pt x="463" y="389"/>
                  </a:cubicBezTo>
                  <a:cubicBezTo>
                    <a:pt x="463" y="390"/>
                    <a:pt x="463" y="390"/>
                    <a:pt x="463" y="390"/>
                  </a:cubicBezTo>
                  <a:cubicBezTo>
                    <a:pt x="463" y="390"/>
                    <a:pt x="462" y="391"/>
                    <a:pt x="462" y="391"/>
                  </a:cubicBezTo>
                  <a:cubicBezTo>
                    <a:pt x="462" y="391"/>
                    <a:pt x="462" y="391"/>
                    <a:pt x="462" y="391"/>
                  </a:cubicBezTo>
                  <a:cubicBezTo>
                    <a:pt x="462" y="391"/>
                    <a:pt x="461" y="391"/>
                    <a:pt x="461" y="392"/>
                  </a:cubicBezTo>
                  <a:cubicBezTo>
                    <a:pt x="461" y="392"/>
                    <a:pt x="461" y="392"/>
                    <a:pt x="461" y="392"/>
                  </a:cubicBezTo>
                  <a:cubicBezTo>
                    <a:pt x="461" y="392"/>
                    <a:pt x="462" y="392"/>
                    <a:pt x="462" y="392"/>
                  </a:cubicBezTo>
                  <a:cubicBezTo>
                    <a:pt x="462" y="392"/>
                    <a:pt x="461" y="392"/>
                    <a:pt x="461" y="393"/>
                  </a:cubicBezTo>
                  <a:cubicBezTo>
                    <a:pt x="461" y="393"/>
                    <a:pt x="461" y="393"/>
                    <a:pt x="461" y="393"/>
                  </a:cubicBezTo>
                  <a:cubicBezTo>
                    <a:pt x="461" y="393"/>
                    <a:pt x="461" y="393"/>
                    <a:pt x="461" y="393"/>
                  </a:cubicBezTo>
                  <a:cubicBezTo>
                    <a:pt x="461" y="393"/>
                    <a:pt x="461" y="393"/>
                    <a:pt x="461" y="393"/>
                  </a:cubicBezTo>
                  <a:cubicBezTo>
                    <a:pt x="462" y="393"/>
                    <a:pt x="462" y="393"/>
                    <a:pt x="462" y="394"/>
                  </a:cubicBezTo>
                  <a:cubicBezTo>
                    <a:pt x="462" y="394"/>
                    <a:pt x="462" y="394"/>
                    <a:pt x="462" y="393"/>
                  </a:cubicBezTo>
                  <a:cubicBezTo>
                    <a:pt x="462" y="393"/>
                    <a:pt x="462" y="393"/>
                    <a:pt x="462" y="393"/>
                  </a:cubicBezTo>
                  <a:cubicBezTo>
                    <a:pt x="462" y="393"/>
                    <a:pt x="462" y="392"/>
                    <a:pt x="462" y="392"/>
                  </a:cubicBezTo>
                  <a:cubicBezTo>
                    <a:pt x="462" y="392"/>
                    <a:pt x="463" y="393"/>
                    <a:pt x="463" y="393"/>
                  </a:cubicBezTo>
                  <a:cubicBezTo>
                    <a:pt x="463" y="393"/>
                    <a:pt x="463" y="393"/>
                    <a:pt x="463" y="393"/>
                  </a:cubicBezTo>
                  <a:cubicBezTo>
                    <a:pt x="463" y="392"/>
                    <a:pt x="463" y="391"/>
                    <a:pt x="463" y="391"/>
                  </a:cubicBezTo>
                  <a:cubicBezTo>
                    <a:pt x="463" y="391"/>
                    <a:pt x="463" y="392"/>
                    <a:pt x="463" y="392"/>
                  </a:cubicBezTo>
                  <a:cubicBezTo>
                    <a:pt x="463" y="391"/>
                    <a:pt x="463" y="390"/>
                    <a:pt x="463" y="390"/>
                  </a:cubicBezTo>
                  <a:cubicBezTo>
                    <a:pt x="464" y="390"/>
                    <a:pt x="464" y="390"/>
                    <a:pt x="464" y="390"/>
                  </a:cubicBezTo>
                  <a:cubicBezTo>
                    <a:pt x="464" y="390"/>
                    <a:pt x="464" y="391"/>
                    <a:pt x="464" y="392"/>
                  </a:cubicBezTo>
                  <a:cubicBezTo>
                    <a:pt x="464" y="392"/>
                    <a:pt x="465" y="391"/>
                    <a:pt x="465" y="391"/>
                  </a:cubicBezTo>
                  <a:cubicBezTo>
                    <a:pt x="465" y="391"/>
                    <a:pt x="464" y="392"/>
                    <a:pt x="464" y="393"/>
                  </a:cubicBezTo>
                  <a:cubicBezTo>
                    <a:pt x="464" y="393"/>
                    <a:pt x="464" y="393"/>
                    <a:pt x="464" y="393"/>
                  </a:cubicBezTo>
                  <a:cubicBezTo>
                    <a:pt x="464" y="393"/>
                    <a:pt x="465" y="392"/>
                    <a:pt x="465" y="392"/>
                  </a:cubicBezTo>
                  <a:cubicBezTo>
                    <a:pt x="465" y="392"/>
                    <a:pt x="464" y="393"/>
                    <a:pt x="465" y="393"/>
                  </a:cubicBezTo>
                  <a:cubicBezTo>
                    <a:pt x="465" y="393"/>
                    <a:pt x="465" y="393"/>
                    <a:pt x="465" y="394"/>
                  </a:cubicBezTo>
                  <a:cubicBezTo>
                    <a:pt x="465" y="394"/>
                    <a:pt x="465" y="394"/>
                    <a:pt x="465" y="394"/>
                  </a:cubicBezTo>
                  <a:cubicBezTo>
                    <a:pt x="465" y="394"/>
                    <a:pt x="465" y="394"/>
                    <a:pt x="465" y="394"/>
                  </a:cubicBezTo>
                  <a:cubicBezTo>
                    <a:pt x="465" y="394"/>
                    <a:pt x="465" y="393"/>
                    <a:pt x="466" y="393"/>
                  </a:cubicBezTo>
                  <a:cubicBezTo>
                    <a:pt x="466" y="394"/>
                    <a:pt x="466" y="394"/>
                    <a:pt x="466" y="394"/>
                  </a:cubicBezTo>
                  <a:cubicBezTo>
                    <a:pt x="466" y="393"/>
                    <a:pt x="466" y="393"/>
                    <a:pt x="466" y="393"/>
                  </a:cubicBezTo>
                  <a:cubicBezTo>
                    <a:pt x="466" y="393"/>
                    <a:pt x="466" y="393"/>
                    <a:pt x="466" y="393"/>
                  </a:cubicBezTo>
                  <a:cubicBezTo>
                    <a:pt x="466" y="392"/>
                    <a:pt x="465" y="392"/>
                    <a:pt x="465" y="392"/>
                  </a:cubicBezTo>
                  <a:cubicBezTo>
                    <a:pt x="465" y="392"/>
                    <a:pt x="466" y="392"/>
                    <a:pt x="466" y="392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66" y="391"/>
                    <a:pt x="465" y="391"/>
                    <a:pt x="465" y="391"/>
                  </a:cubicBezTo>
                  <a:cubicBezTo>
                    <a:pt x="465" y="391"/>
                    <a:pt x="465" y="391"/>
                    <a:pt x="466" y="391"/>
                  </a:cubicBezTo>
                  <a:cubicBezTo>
                    <a:pt x="465" y="391"/>
                    <a:pt x="465" y="390"/>
                    <a:pt x="464" y="390"/>
                  </a:cubicBezTo>
                  <a:cubicBezTo>
                    <a:pt x="464" y="390"/>
                    <a:pt x="465" y="389"/>
                    <a:pt x="465" y="389"/>
                  </a:cubicBezTo>
                  <a:cubicBezTo>
                    <a:pt x="465" y="390"/>
                    <a:pt x="466" y="390"/>
                    <a:pt x="466" y="391"/>
                  </a:cubicBezTo>
                  <a:cubicBezTo>
                    <a:pt x="466" y="390"/>
                    <a:pt x="466" y="390"/>
                    <a:pt x="466" y="390"/>
                  </a:cubicBezTo>
                  <a:cubicBezTo>
                    <a:pt x="466" y="390"/>
                    <a:pt x="466" y="391"/>
                    <a:pt x="467" y="391"/>
                  </a:cubicBezTo>
                  <a:cubicBezTo>
                    <a:pt x="467" y="391"/>
                    <a:pt x="467" y="391"/>
                    <a:pt x="467" y="391"/>
                  </a:cubicBezTo>
                  <a:cubicBezTo>
                    <a:pt x="467" y="391"/>
                    <a:pt x="467" y="390"/>
                    <a:pt x="467" y="390"/>
                  </a:cubicBezTo>
                  <a:cubicBezTo>
                    <a:pt x="467" y="390"/>
                    <a:pt x="467" y="391"/>
                    <a:pt x="468" y="391"/>
                  </a:cubicBezTo>
                  <a:cubicBezTo>
                    <a:pt x="468" y="391"/>
                    <a:pt x="468" y="391"/>
                    <a:pt x="468" y="391"/>
                  </a:cubicBezTo>
                  <a:cubicBezTo>
                    <a:pt x="468" y="391"/>
                    <a:pt x="468" y="391"/>
                    <a:pt x="468" y="391"/>
                  </a:cubicBezTo>
                  <a:cubicBezTo>
                    <a:pt x="468" y="391"/>
                    <a:pt x="468" y="391"/>
                    <a:pt x="468" y="391"/>
                  </a:cubicBezTo>
                  <a:cubicBezTo>
                    <a:pt x="468" y="391"/>
                    <a:pt x="468" y="391"/>
                    <a:pt x="469" y="391"/>
                  </a:cubicBezTo>
                  <a:cubicBezTo>
                    <a:pt x="469" y="391"/>
                    <a:pt x="468" y="390"/>
                    <a:pt x="468" y="390"/>
                  </a:cubicBezTo>
                  <a:cubicBezTo>
                    <a:pt x="468" y="390"/>
                    <a:pt x="468" y="390"/>
                    <a:pt x="468" y="390"/>
                  </a:cubicBezTo>
                  <a:cubicBezTo>
                    <a:pt x="468" y="390"/>
                    <a:pt x="467" y="390"/>
                    <a:pt x="467" y="390"/>
                  </a:cubicBezTo>
                  <a:cubicBezTo>
                    <a:pt x="467" y="390"/>
                    <a:pt x="467" y="390"/>
                    <a:pt x="468" y="390"/>
                  </a:cubicBezTo>
                  <a:cubicBezTo>
                    <a:pt x="468" y="390"/>
                    <a:pt x="468" y="390"/>
                    <a:pt x="468" y="389"/>
                  </a:cubicBezTo>
                  <a:cubicBezTo>
                    <a:pt x="467" y="389"/>
                    <a:pt x="466" y="390"/>
                    <a:pt x="466" y="390"/>
                  </a:cubicBezTo>
                  <a:cubicBezTo>
                    <a:pt x="466" y="390"/>
                    <a:pt x="467" y="389"/>
                    <a:pt x="467" y="389"/>
                  </a:cubicBezTo>
                  <a:cubicBezTo>
                    <a:pt x="466" y="389"/>
                    <a:pt x="465" y="389"/>
                    <a:pt x="465" y="389"/>
                  </a:cubicBezTo>
                  <a:cubicBezTo>
                    <a:pt x="465" y="389"/>
                    <a:pt x="465" y="389"/>
                    <a:pt x="465" y="388"/>
                  </a:cubicBezTo>
                  <a:cubicBezTo>
                    <a:pt x="465" y="388"/>
                    <a:pt x="466" y="388"/>
                    <a:pt x="467" y="388"/>
                  </a:cubicBezTo>
                  <a:cubicBezTo>
                    <a:pt x="466" y="388"/>
                    <a:pt x="466" y="388"/>
                    <a:pt x="466" y="388"/>
                  </a:cubicBezTo>
                  <a:cubicBezTo>
                    <a:pt x="466" y="388"/>
                    <a:pt x="467" y="388"/>
                    <a:pt x="468" y="388"/>
                  </a:cubicBezTo>
                  <a:cubicBezTo>
                    <a:pt x="468" y="388"/>
                    <a:pt x="468" y="388"/>
                    <a:pt x="468" y="388"/>
                  </a:cubicBezTo>
                  <a:cubicBezTo>
                    <a:pt x="468" y="388"/>
                    <a:pt x="467" y="387"/>
                    <a:pt x="467" y="387"/>
                  </a:cubicBezTo>
                  <a:cubicBezTo>
                    <a:pt x="467" y="387"/>
                    <a:pt x="468" y="388"/>
                    <a:pt x="468" y="388"/>
                  </a:cubicBezTo>
                  <a:cubicBezTo>
                    <a:pt x="468" y="388"/>
                    <a:pt x="468" y="388"/>
                    <a:pt x="468" y="388"/>
                  </a:cubicBezTo>
                  <a:cubicBezTo>
                    <a:pt x="469" y="387"/>
                    <a:pt x="469" y="387"/>
                    <a:pt x="469" y="387"/>
                  </a:cubicBezTo>
                  <a:cubicBezTo>
                    <a:pt x="469" y="387"/>
                    <a:pt x="469" y="387"/>
                    <a:pt x="469" y="387"/>
                  </a:cubicBezTo>
                  <a:cubicBezTo>
                    <a:pt x="468" y="387"/>
                    <a:pt x="468" y="387"/>
                    <a:pt x="468" y="387"/>
                  </a:cubicBezTo>
                  <a:cubicBezTo>
                    <a:pt x="468" y="387"/>
                    <a:pt x="468" y="387"/>
                    <a:pt x="469" y="387"/>
                  </a:cubicBezTo>
                  <a:cubicBezTo>
                    <a:pt x="468" y="386"/>
                    <a:pt x="468" y="386"/>
                    <a:pt x="468" y="386"/>
                  </a:cubicBezTo>
                  <a:cubicBezTo>
                    <a:pt x="468" y="386"/>
                    <a:pt x="468" y="386"/>
                    <a:pt x="468" y="386"/>
                  </a:cubicBezTo>
                  <a:cubicBezTo>
                    <a:pt x="467" y="387"/>
                    <a:pt x="467" y="387"/>
                    <a:pt x="467" y="387"/>
                  </a:cubicBezTo>
                  <a:cubicBezTo>
                    <a:pt x="467" y="387"/>
                    <a:pt x="467" y="387"/>
                    <a:pt x="467" y="386"/>
                  </a:cubicBezTo>
                  <a:cubicBezTo>
                    <a:pt x="467" y="386"/>
                    <a:pt x="467" y="386"/>
                    <a:pt x="467" y="386"/>
                  </a:cubicBezTo>
                  <a:cubicBezTo>
                    <a:pt x="466" y="387"/>
                    <a:pt x="466" y="387"/>
                    <a:pt x="466" y="387"/>
                  </a:cubicBezTo>
                  <a:cubicBezTo>
                    <a:pt x="466" y="387"/>
                    <a:pt x="466" y="387"/>
                    <a:pt x="466" y="387"/>
                  </a:cubicBezTo>
                  <a:cubicBezTo>
                    <a:pt x="466" y="387"/>
                    <a:pt x="465" y="388"/>
                    <a:pt x="465" y="388"/>
                  </a:cubicBezTo>
                  <a:cubicBezTo>
                    <a:pt x="464" y="388"/>
                    <a:pt x="464" y="388"/>
                    <a:pt x="464" y="388"/>
                  </a:cubicBezTo>
                  <a:cubicBezTo>
                    <a:pt x="465" y="387"/>
                    <a:pt x="465" y="387"/>
                    <a:pt x="466" y="386"/>
                  </a:cubicBezTo>
                  <a:cubicBezTo>
                    <a:pt x="465" y="386"/>
                    <a:pt x="465" y="386"/>
                    <a:pt x="465" y="386"/>
                  </a:cubicBezTo>
                  <a:cubicBezTo>
                    <a:pt x="465" y="386"/>
                    <a:pt x="466" y="386"/>
                    <a:pt x="466" y="385"/>
                  </a:cubicBezTo>
                  <a:cubicBezTo>
                    <a:pt x="466" y="385"/>
                    <a:pt x="466" y="385"/>
                    <a:pt x="466" y="385"/>
                  </a:cubicBezTo>
                  <a:cubicBezTo>
                    <a:pt x="466" y="385"/>
                    <a:pt x="465" y="385"/>
                    <a:pt x="465" y="385"/>
                  </a:cubicBezTo>
                  <a:cubicBezTo>
                    <a:pt x="465" y="385"/>
                    <a:pt x="466" y="385"/>
                    <a:pt x="466" y="385"/>
                  </a:cubicBezTo>
                  <a:cubicBezTo>
                    <a:pt x="466" y="385"/>
                    <a:pt x="466" y="385"/>
                    <a:pt x="466" y="384"/>
                  </a:cubicBezTo>
                  <a:cubicBezTo>
                    <a:pt x="466" y="384"/>
                    <a:pt x="466" y="384"/>
                    <a:pt x="466" y="384"/>
                  </a:cubicBezTo>
                  <a:cubicBezTo>
                    <a:pt x="466" y="384"/>
                    <a:pt x="466" y="384"/>
                    <a:pt x="466" y="384"/>
                  </a:cubicBezTo>
                  <a:cubicBezTo>
                    <a:pt x="466" y="384"/>
                    <a:pt x="466" y="384"/>
                    <a:pt x="466" y="384"/>
                  </a:cubicBezTo>
                  <a:cubicBezTo>
                    <a:pt x="465" y="384"/>
                    <a:pt x="465" y="384"/>
                    <a:pt x="465" y="384"/>
                  </a:cubicBezTo>
                  <a:cubicBezTo>
                    <a:pt x="465" y="384"/>
                    <a:pt x="465" y="384"/>
                    <a:pt x="465" y="384"/>
                  </a:cubicBezTo>
                  <a:cubicBezTo>
                    <a:pt x="465" y="385"/>
                    <a:pt x="465" y="385"/>
                    <a:pt x="465" y="385"/>
                  </a:cubicBezTo>
                  <a:cubicBezTo>
                    <a:pt x="465" y="385"/>
                    <a:pt x="465" y="385"/>
                    <a:pt x="465" y="384"/>
                  </a:cubicBezTo>
                  <a:cubicBezTo>
                    <a:pt x="465" y="384"/>
                    <a:pt x="464" y="384"/>
                    <a:pt x="464" y="384"/>
                  </a:cubicBezTo>
                  <a:cubicBezTo>
                    <a:pt x="464" y="385"/>
                    <a:pt x="465" y="386"/>
                    <a:pt x="465" y="386"/>
                  </a:cubicBezTo>
                  <a:cubicBezTo>
                    <a:pt x="465" y="386"/>
                    <a:pt x="464" y="386"/>
                    <a:pt x="464" y="385"/>
                  </a:cubicBezTo>
                  <a:cubicBezTo>
                    <a:pt x="464" y="386"/>
                    <a:pt x="464" y="387"/>
                    <a:pt x="464" y="387"/>
                  </a:cubicBezTo>
                  <a:cubicBezTo>
                    <a:pt x="464" y="387"/>
                    <a:pt x="464" y="387"/>
                    <a:pt x="463" y="387"/>
                  </a:cubicBezTo>
                  <a:cubicBezTo>
                    <a:pt x="463" y="387"/>
                    <a:pt x="463" y="386"/>
                    <a:pt x="463" y="385"/>
                  </a:cubicBezTo>
                  <a:cubicBezTo>
                    <a:pt x="463" y="386"/>
                    <a:pt x="463" y="386"/>
                    <a:pt x="463" y="386"/>
                  </a:cubicBezTo>
                  <a:cubicBezTo>
                    <a:pt x="463" y="386"/>
                    <a:pt x="463" y="385"/>
                    <a:pt x="463" y="384"/>
                  </a:cubicBezTo>
                  <a:cubicBezTo>
                    <a:pt x="463" y="384"/>
                    <a:pt x="463" y="384"/>
                    <a:pt x="463" y="384"/>
                  </a:cubicBezTo>
                  <a:cubicBezTo>
                    <a:pt x="463" y="385"/>
                    <a:pt x="462" y="385"/>
                    <a:pt x="462" y="385"/>
                  </a:cubicBezTo>
                  <a:cubicBezTo>
                    <a:pt x="462" y="385"/>
                    <a:pt x="463" y="385"/>
                    <a:pt x="463" y="384"/>
                  </a:cubicBezTo>
                  <a:cubicBezTo>
                    <a:pt x="463" y="384"/>
                    <a:pt x="463" y="384"/>
                    <a:pt x="463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2" y="384"/>
                    <a:pt x="462" y="384"/>
                    <a:pt x="462" y="384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1" y="384"/>
                    <a:pt x="461" y="384"/>
                    <a:pt x="461" y="384"/>
                  </a:cubicBezTo>
                  <a:cubicBezTo>
                    <a:pt x="462" y="385"/>
                    <a:pt x="462" y="385"/>
                    <a:pt x="462" y="385"/>
                  </a:cubicBezTo>
                  <a:cubicBezTo>
                    <a:pt x="462" y="385"/>
                    <a:pt x="462" y="385"/>
                    <a:pt x="461" y="385"/>
                  </a:cubicBezTo>
                  <a:cubicBezTo>
                    <a:pt x="461" y="385"/>
                    <a:pt x="461" y="385"/>
                    <a:pt x="461" y="385"/>
                  </a:cubicBezTo>
                  <a:cubicBezTo>
                    <a:pt x="462" y="386"/>
                    <a:pt x="462" y="386"/>
                    <a:pt x="462" y="386"/>
                  </a:cubicBezTo>
                  <a:cubicBezTo>
                    <a:pt x="462" y="386"/>
                    <a:pt x="462" y="386"/>
                    <a:pt x="462" y="386"/>
                  </a:cubicBezTo>
                  <a:cubicBezTo>
                    <a:pt x="462" y="386"/>
                    <a:pt x="463" y="387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2" y="388"/>
                    <a:pt x="461" y="387"/>
                    <a:pt x="461" y="387"/>
                  </a:cubicBezTo>
                  <a:cubicBezTo>
                    <a:pt x="461" y="387"/>
                    <a:pt x="461" y="387"/>
                    <a:pt x="461" y="387"/>
                  </a:cubicBezTo>
                  <a:cubicBezTo>
                    <a:pt x="461" y="387"/>
                    <a:pt x="461" y="387"/>
                    <a:pt x="460" y="386"/>
                  </a:cubicBezTo>
                  <a:cubicBezTo>
                    <a:pt x="460" y="386"/>
                    <a:pt x="460" y="386"/>
                    <a:pt x="460" y="386"/>
                  </a:cubicBezTo>
                  <a:cubicBezTo>
                    <a:pt x="460" y="386"/>
                    <a:pt x="460" y="387"/>
                    <a:pt x="460" y="387"/>
                  </a:cubicBezTo>
                  <a:cubicBezTo>
                    <a:pt x="460" y="387"/>
                    <a:pt x="460" y="386"/>
                    <a:pt x="460" y="386"/>
                  </a:cubicBezTo>
                  <a:cubicBezTo>
                    <a:pt x="460" y="386"/>
                    <a:pt x="459" y="386"/>
                    <a:pt x="459" y="386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6"/>
                    <a:pt x="459" y="386"/>
                    <a:pt x="459" y="386"/>
                  </a:cubicBezTo>
                  <a:cubicBezTo>
                    <a:pt x="459" y="387"/>
                    <a:pt x="459" y="387"/>
                    <a:pt x="459" y="387"/>
                  </a:cubicBezTo>
                  <a:cubicBezTo>
                    <a:pt x="459" y="387"/>
                    <a:pt x="459" y="387"/>
                    <a:pt x="459" y="387"/>
                  </a:cubicBezTo>
                  <a:cubicBezTo>
                    <a:pt x="459" y="387"/>
                    <a:pt x="459" y="387"/>
                    <a:pt x="459" y="387"/>
                  </a:cubicBezTo>
                  <a:cubicBezTo>
                    <a:pt x="460" y="387"/>
                    <a:pt x="460" y="387"/>
                    <a:pt x="460" y="387"/>
                  </a:cubicBezTo>
                  <a:cubicBezTo>
                    <a:pt x="460" y="387"/>
                    <a:pt x="460" y="388"/>
                    <a:pt x="459" y="388"/>
                  </a:cubicBezTo>
                  <a:cubicBezTo>
                    <a:pt x="459" y="388"/>
                    <a:pt x="459" y="388"/>
                    <a:pt x="459" y="388"/>
                  </a:cubicBezTo>
                  <a:cubicBezTo>
                    <a:pt x="460" y="388"/>
                    <a:pt x="461" y="388"/>
                    <a:pt x="461" y="388"/>
                  </a:cubicBezTo>
                  <a:cubicBezTo>
                    <a:pt x="461" y="388"/>
                    <a:pt x="461" y="388"/>
                    <a:pt x="460" y="388"/>
                  </a:cubicBezTo>
                  <a:cubicBezTo>
                    <a:pt x="461" y="388"/>
                    <a:pt x="462" y="388"/>
                    <a:pt x="462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462" y="389"/>
                    <a:pt x="461" y="389"/>
                    <a:pt x="460" y="389"/>
                  </a:cubicBezTo>
                  <a:cubicBezTo>
                    <a:pt x="461" y="389"/>
                    <a:pt x="461" y="390"/>
                    <a:pt x="461" y="390"/>
                  </a:cubicBezTo>
                  <a:cubicBezTo>
                    <a:pt x="461" y="390"/>
                    <a:pt x="460" y="389"/>
                    <a:pt x="459" y="389"/>
                  </a:cubicBezTo>
                  <a:cubicBezTo>
                    <a:pt x="459" y="389"/>
                    <a:pt x="459" y="389"/>
                    <a:pt x="459" y="389"/>
                  </a:cubicBezTo>
                  <a:cubicBezTo>
                    <a:pt x="460" y="389"/>
                    <a:pt x="460" y="390"/>
                    <a:pt x="460" y="390"/>
                  </a:cubicBezTo>
                  <a:cubicBezTo>
                    <a:pt x="460" y="390"/>
                    <a:pt x="460" y="389"/>
                    <a:pt x="459" y="390"/>
                  </a:cubicBezTo>
                  <a:cubicBezTo>
                    <a:pt x="459" y="390"/>
                    <a:pt x="459" y="390"/>
                    <a:pt x="459" y="390"/>
                  </a:cubicBezTo>
                  <a:cubicBezTo>
                    <a:pt x="459" y="390"/>
                    <a:pt x="459" y="390"/>
                    <a:pt x="458" y="390"/>
                  </a:cubicBezTo>
                  <a:close/>
                  <a:moveTo>
                    <a:pt x="412" y="324"/>
                  </a:moveTo>
                  <a:cubicBezTo>
                    <a:pt x="412" y="324"/>
                    <a:pt x="412" y="324"/>
                    <a:pt x="412" y="324"/>
                  </a:cubicBezTo>
                  <a:cubicBezTo>
                    <a:pt x="412" y="324"/>
                    <a:pt x="412" y="324"/>
                    <a:pt x="412" y="324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2" y="325"/>
                    <a:pt x="412" y="325"/>
                    <a:pt x="412" y="325"/>
                  </a:cubicBezTo>
                  <a:cubicBezTo>
                    <a:pt x="412" y="325"/>
                    <a:pt x="412" y="325"/>
                    <a:pt x="413" y="325"/>
                  </a:cubicBezTo>
                  <a:cubicBezTo>
                    <a:pt x="413" y="325"/>
                    <a:pt x="413" y="324"/>
                    <a:pt x="413" y="324"/>
                  </a:cubicBezTo>
                  <a:cubicBezTo>
                    <a:pt x="413" y="324"/>
                    <a:pt x="413" y="325"/>
                    <a:pt x="413" y="325"/>
                  </a:cubicBezTo>
                  <a:cubicBezTo>
                    <a:pt x="413" y="325"/>
                    <a:pt x="413" y="325"/>
                    <a:pt x="413" y="325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5" y="324"/>
                    <a:pt x="415" y="323"/>
                    <a:pt x="416" y="323"/>
                  </a:cubicBezTo>
                  <a:cubicBezTo>
                    <a:pt x="416" y="323"/>
                    <a:pt x="416" y="323"/>
                    <a:pt x="416" y="323"/>
                  </a:cubicBezTo>
                  <a:cubicBezTo>
                    <a:pt x="416" y="324"/>
                    <a:pt x="416" y="325"/>
                    <a:pt x="415" y="325"/>
                  </a:cubicBezTo>
                  <a:cubicBezTo>
                    <a:pt x="415" y="325"/>
                    <a:pt x="416" y="325"/>
                    <a:pt x="416" y="325"/>
                  </a:cubicBezTo>
                  <a:cubicBezTo>
                    <a:pt x="416" y="325"/>
                    <a:pt x="415" y="325"/>
                    <a:pt x="414" y="326"/>
                  </a:cubicBezTo>
                  <a:cubicBezTo>
                    <a:pt x="414" y="326"/>
                    <a:pt x="414" y="326"/>
                    <a:pt x="414" y="326"/>
                  </a:cubicBezTo>
                  <a:cubicBezTo>
                    <a:pt x="415" y="326"/>
                    <a:pt x="415" y="326"/>
                    <a:pt x="415" y="326"/>
                  </a:cubicBezTo>
                  <a:cubicBezTo>
                    <a:pt x="415" y="326"/>
                    <a:pt x="414" y="326"/>
                    <a:pt x="414" y="326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4" y="327"/>
                    <a:pt x="414" y="327"/>
                    <a:pt x="414" y="327"/>
                  </a:cubicBezTo>
                  <a:cubicBezTo>
                    <a:pt x="414" y="327"/>
                    <a:pt x="414" y="327"/>
                    <a:pt x="415" y="327"/>
                  </a:cubicBezTo>
                  <a:cubicBezTo>
                    <a:pt x="415" y="327"/>
                    <a:pt x="415" y="327"/>
                    <a:pt x="415" y="327"/>
                  </a:cubicBezTo>
                  <a:cubicBezTo>
                    <a:pt x="415" y="327"/>
                    <a:pt x="415" y="327"/>
                    <a:pt x="415" y="327"/>
                  </a:cubicBezTo>
                  <a:cubicBezTo>
                    <a:pt x="415" y="327"/>
                    <a:pt x="415" y="327"/>
                    <a:pt x="415" y="327"/>
                  </a:cubicBezTo>
                  <a:cubicBezTo>
                    <a:pt x="416" y="327"/>
                    <a:pt x="415" y="326"/>
                    <a:pt x="415" y="326"/>
                  </a:cubicBezTo>
                  <a:cubicBezTo>
                    <a:pt x="415" y="326"/>
                    <a:pt x="416" y="326"/>
                    <a:pt x="416" y="327"/>
                  </a:cubicBezTo>
                  <a:cubicBezTo>
                    <a:pt x="416" y="327"/>
                    <a:pt x="416" y="327"/>
                    <a:pt x="416" y="327"/>
                  </a:cubicBezTo>
                  <a:cubicBezTo>
                    <a:pt x="416" y="326"/>
                    <a:pt x="416" y="325"/>
                    <a:pt x="416" y="325"/>
                  </a:cubicBezTo>
                  <a:cubicBezTo>
                    <a:pt x="416" y="325"/>
                    <a:pt x="416" y="325"/>
                    <a:pt x="416" y="326"/>
                  </a:cubicBezTo>
                  <a:cubicBezTo>
                    <a:pt x="416" y="325"/>
                    <a:pt x="416" y="324"/>
                    <a:pt x="417" y="324"/>
                  </a:cubicBezTo>
                  <a:cubicBezTo>
                    <a:pt x="417" y="324"/>
                    <a:pt x="417" y="324"/>
                    <a:pt x="417" y="324"/>
                  </a:cubicBezTo>
                  <a:cubicBezTo>
                    <a:pt x="417" y="324"/>
                    <a:pt x="417" y="325"/>
                    <a:pt x="417" y="326"/>
                  </a:cubicBezTo>
                  <a:cubicBezTo>
                    <a:pt x="417" y="325"/>
                    <a:pt x="418" y="325"/>
                    <a:pt x="418" y="325"/>
                  </a:cubicBezTo>
                  <a:cubicBezTo>
                    <a:pt x="418" y="325"/>
                    <a:pt x="417" y="326"/>
                    <a:pt x="417" y="327"/>
                  </a:cubicBezTo>
                  <a:cubicBezTo>
                    <a:pt x="417" y="327"/>
                    <a:pt x="417" y="327"/>
                    <a:pt x="417" y="327"/>
                  </a:cubicBezTo>
                  <a:cubicBezTo>
                    <a:pt x="417" y="326"/>
                    <a:pt x="418" y="326"/>
                    <a:pt x="418" y="326"/>
                  </a:cubicBezTo>
                  <a:cubicBezTo>
                    <a:pt x="418" y="326"/>
                    <a:pt x="418" y="327"/>
                    <a:pt x="418" y="327"/>
                  </a:cubicBezTo>
                  <a:cubicBezTo>
                    <a:pt x="418" y="327"/>
                    <a:pt x="418" y="327"/>
                    <a:pt x="418" y="327"/>
                  </a:cubicBezTo>
                  <a:cubicBezTo>
                    <a:pt x="418" y="327"/>
                    <a:pt x="418" y="328"/>
                    <a:pt x="418" y="328"/>
                  </a:cubicBezTo>
                  <a:cubicBezTo>
                    <a:pt x="418" y="328"/>
                    <a:pt x="418" y="328"/>
                    <a:pt x="418" y="327"/>
                  </a:cubicBezTo>
                  <a:cubicBezTo>
                    <a:pt x="418" y="327"/>
                    <a:pt x="419" y="327"/>
                    <a:pt x="419" y="327"/>
                  </a:cubicBezTo>
                  <a:cubicBezTo>
                    <a:pt x="419" y="327"/>
                    <a:pt x="419" y="327"/>
                    <a:pt x="419" y="327"/>
                  </a:cubicBezTo>
                  <a:cubicBezTo>
                    <a:pt x="419" y="327"/>
                    <a:pt x="419" y="327"/>
                    <a:pt x="419" y="327"/>
                  </a:cubicBezTo>
                  <a:cubicBezTo>
                    <a:pt x="419" y="327"/>
                    <a:pt x="419" y="327"/>
                    <a:pt x="419" y="327"/>
                  </a:cubicBezTo>
                  <a:cubicBezTo>
                    <a:pt x="419" y="326"/>
                    <a:pt x="418" y="326"/>
                    <a:pt x="418" y="326"/>
                  </a:cubicBezTo>
                  <a:cubicBezTo>
                    <a:pt x="418" y="326"/>
                    <a:pt x="419" y="326"/>
                    <a:pt x="419" y="326"/>
                  </a:cubicBezTo>
                  <a:cubicBezTo>
                    <a:pt x="419" y="326"/>
                    <a:pt x="419" y="326"/>
                    <a:pt x="419" y="326"/>
                  </a:cubicBezTo>
                  <a:cubicBezTo>
                    <a:pt x="419" y="325"/>
                    <a:pt x="418" y="325"/>
                    <a:pt x="418" y="325"/>
                  </a:cubicBezTo>
                  <a:cubicBezTo>
                    <a:pt x="418" y="325"/>
                    <a:pt x="418" y="325"/>
                    <a:pt x="419" y="325"/>
                  </a:cubicBezTo>
                  <a:cubicBezTo>
                    <a:pt x="418" y="325"/>
                    <a:pt x="418" y="324"/>
                    <a:pt x="418" y="323"/>
                  </a:cubicBezTo>
                  <a:cubicBezTo>
                    <a:pt x="418" y="323"/>
                    <a:pt x="418" y="323"/>
                    <a:pt x="418" y="323"/>
                  </a:cubicBezTo>
                  <a:cubicBezTo>
                    <a:pt x="418" y="323"/>
                    <a:pt x="419" y="324"/>
                    <a:pt x="419" y="324"/>
                  </a:cubicBezTo>
                  <a:cubicBezTo>
                    <a:pt x="419" y="324"/>
                    <a:pt x="419" y="324"/>
                    <a:pt x="419" y="324"/>
                  </a:cubicBezTo>
                  <a:cubicBezTo>
                    <a:pt x="419" y="324"/>
                    <a:pt x="419" y="325"/>
                    <a:pt x="420" y="325"/>
                  </a:cubicBezTo>
                  <a:cubicBezTo>
                    <a:pt x="420" y="325"/>
                    <a:pt x="420" y="325"/>
                    <a:pt x="420" y="325"/>
                  </a:cubicBezTo>
                  <a:cubicBezTo>
                    <a:pt x="420" y="325"/>
                    <a:pt x="420" y="324"/>
                    <a:pt x="420" y="324"/>
                  </a:cubicBezTo>
                  <a:cubicBezTo>
                    <a:pt x="420" y="324"/>
                    <a:pt x="420" y="325"/>
                    <a:pt x="421" y="325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21" y="325"/>
                    <a:pt x="421" y="325"/>
                    <a:pt x="421" y="325"/>
                  </a:cubicBezTo>
                  <a:cubicBezTo>
                    <a:pt x="421" y="325"/>
                    <a:pt x="422" y="324"/>
                    <a:pt x="422" y="324"/>
                  </a:cubicBezTo>
                  <a:cubicBezTo>
                    <a:pt x="422" y="324"/>
                    <a:pt x="422" y="324"/>
                    <a:pt x="422" y="324"/>
                  </a:cubicBezTo>
                  <a:cubicBezTo>
                    <a:pt x="422" y="324"/>
                    <a:pt x="422" y="324"/>
                    <a:pt x="421" y="324"/>
                  </a:cubicBezTo>
                  <a:cubicBezTo>
                    <a:pt x="421" y="324"/>
                    <a:pt x="420" y="324"/>
                    <a:pt x="420" y="324"/>
                  </a:cubicBezTo>
                  <a:cubicBezTo>
                    <a:pt x="420" y="324"/>
                    <a:pt x="421" y="323"/>
                    <a:pt x="421" y="323"/>
                  </a:cubicBezTo>
                  <a:cubicBezTo>
                    <a:pt x="421" y="323"/>
                    <a:pt x="421" y="323"/>
                    <a:pt x="421" y="323"/>
                  </a:cubicBezTo>
                  <a:cubicBezTo>
                    <a:pt x="420" y="323"/>
                    <a:pt x="419" y="324"/>
                    <a:pt x="419" y="324"/>
                  </a:cubicBezTo>
                  <a:cubicBezTo>
                    <a:pt x="419" y="324"/>
                    <a:pt x="420" y="323"/>
                    <a:pt x="420" y="323"/>
                  </a:cubicBezTo>
                  <a:cubicBezTo>
                    <a:pt x="419" y="323"/>
                    <a:pt x="419" y="323"/>
                    <a:pt x="418" y="323"/>
                  </a:cubicBezTo>
                  <a:cubicBezTo>
                    <a:pt x="418" y="322"/>
                    <a:pt x="418" y="322"/>
                    <a:pt x="418" y="322"/>
                  </a:cubicBezTo>
                  <a:cubicBezTo>
                    <a:pt x="418" y="322"/>
                    <a:pt x="419" y="322"/>
                    <a:pt x="420" y="322"/>
                  </a:cubicBezTo>
                  <a:cubicBezTo>
                    <a:pt x="420" y="322"/>
                    <a:pt x="420" y="322"/>
                    <a:pt x="420" y="322"/>
                  </a:cubicBezTo>
                  <a:cubicBezTo>
                    <a:pt x="420" y="322"/>
                    <a:pt x="420" y="322"/>
                    <a:pt x="421" y="322"/>
                  </a:cubicBezTo>
                  <a:cubicBezTo>
                    <a:pt x="421" y="322"/>
                    <a:pt x="421" y="322"/>
                    <a:pt x="421" y="322"/>
                  </a:cubicBezTo>
                  <a:cubicBezTo>
                    <a:pt x="421" y="322"/>
                    <a:pt x="420" y="321"/>
                    <a:pt x="420" y="321"/>
                  </a:cubicBezTo>
                  <a:cubicBezTo>
                    <a:pt x="420" y="321"/>
                    <a:pt x="421" y="322"/>
                    <a:pt x="421" y="322"/>
                  </a:cubicBezTo>
                  <a:cubicBezTo>
                    <a:pt x="422" y="322"/>
                    <a:pt x="422" y="321"/>
                    <a:pt x="422" y="321"/>
                  </a:cubicBezTo>
                  <a:cubicBezTo>
                    <a:pt x="422" y="321"/>
                    <a:pt x="422" y="321"/>
                    <a:pt x="422" y="321"/>
                  </a:cubicBezTo>
                  <a:cubicBezTo>
                    <a:pt x="422" y="321"/>
                    <a:pt x="422" y="321"/>
                    <a:pt x="422" y="321"/>
                  </a:cubicBezTo>
                  <a:cubicBezTo>
                    <a:pt x="422" y="321"/>
                    <a:pt x="422" y="321"/>
                    <a:pt x="422" y="321"/>
                  </a:cubicBezTo>
                  <a:cubicBezTo>
                    <a:pt x="422" y="320"/>
                    <a:pt x="422" y="320"/>
                    <a:pt x="422" y="320"/>
                  </a:cubicBezTo>
                  <a:cubicBezTo>
                    <a:pt x="422" y="320"/>
                    <a:pt x="422" y="320"/>
                    <a:pt x="421" y="320"/>
                  </a:cubicBezTo>
                  <a:cubicBezTo>
                    <a:pt x="421" y="320"/>
                    <a:pt x="421" y="320"/>
                    <a:pt x="421" y="320"/>
                  </a:cubicBezTo>
                  <a:cubicBezTo>
                    <a:pt x="420" y="320"/>
                    <a:pt x="420" y="321"/>
                    <a:pt x="420" y="321"/>
                  </a:cubicBezTo>
                  <a:cubicBezTo>
                    <a:pt x="420" y="321"/>
                    <a:pt x="420" y="320"/>
                    <a:pt x="421" y="320"/>
                  </a:cubicBezTo>
                  <a:cubicBezTo>
                    <a:pt x="421" y="320"/>
                    <a:pt x="420" y="320"/>
                    <a:pt x="420" y="320"/>
                  </a:cubicBezTo>
                  <a:cubicBezTo>
                    <a:pt x="420" y="320"/>
                    <a:pt x="419" y="321"/>
                    <a:pt x="419" y="321"/>
                  </a:cubicBezTo>
                  <a:cubicBezTo>
                    <a:pt x="419" y="321"/>
                    <a:pt x="419" y="321"/>
                    <a:pt x="420" y="320"/>
                  </a:cubicBezTo>
                  <a:cubicBezTo>
                    <a:pt x="419" y="321"/>
                    <a:pt x="418" y="322"/>
                    <a:pt x="418" y="322"/>
                  </a:cubicBezTo>
                  <a:cubicBezTo>
                    <a:pt x="418" y="322"/>
                    <a:pt x="418" y="322"/>
                    <a:pt x="418" y="322"/>
                  </a:cubicBezTo>
                  <a:cubicBezTo>
                    <a:pt x="418" y="321"/>
                    <a:pt x="418" y="320"/>
                    <a:pt x="419" y="320"/>
                  </a:cubicBezTo>
                  <a:cubicBezTo>
                    <a:pt x="418" y="320"/>
                    <a:pt x="418" y="320"/>
                    <a:pt x="418" y="320"/>
                  </a:cubicBezTo>
                  <a:cubicBezTo>
                    <a:pt x="418" y="320"/>
                    <a:pt x="419" y="320"/>
                    <a:pt x="419" y="319"/>
                  </a:cubicBezTo>
                  <a:cubicBezTo>
                    <a:pt x="419" y="319"/>
                    <a:pt x="420" y="319"/>
                    <a:pt x="420" y="319"/>
                  </a:cubicBezTo>
                  <a:cubicBezTo>
                    <a:pt x="419" y="319"/>
                    <a:pt x="418" y="319"/>
                    <a:pt x="418" y="319"/>
                  </a:cubicBezTo>
                  <a:cubicBezTo>
                    <a:pt x="418" y="319"/>
                    <a:pt x="419" y="319"/>
                    <a:pt x="419" y="319"/>
                  </a:cubicBezTo>
                  <a:cubicBezTo>
                    <a:pt x="420" y="318"/>
                    <a:pt x="420" y="318"/>
                    <a:pt x="420" y="318"/>
                  </a:cubicBezTo>
                  <a:cubicBezTo>
                    <a:pt x="420" y="318"/>
                    <a:pt x="419" y="318"/>
                    <a:pt x="419" y="318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419" y="318"/>
                    <a:pt x="419" y="318"/>
                    <a:pt x="419" y="318"/>
                  </a:cubicBezTo>
                  <a:cubicBezTo>
                    <a:pt x="419" y="318"/>
                    <a:pt x="419" y="318"/>
                    <a:pt x="418" y="318"/>
                  </a:cubicBezTo>
                  <a:cubicBezTo>
                    <a:pt x="418" y="318"/>
                    <a:pt x="418" y="318"/>
                    <a:pt x="418" y="318"/>
                  </a:cubicBezTo>
                  <a:cubicBezTo>
                    <a:pt x="418" y="318"/>
                    <a:pt x="418" y="319"/>
                    <a:pt x="418" y="319"/>
                  </a:cubicBezTo>
                  <a:cubicBezTo>
                    <a:pt x="418" y="319"/>
                    <a:pt x="418" y="319"/>
                    <a:pt x="418" y="318"/>
                  </a:cubicBezTo>
                  <a:cubicBezTo>
                    <a:pt x="418" y="318"/>
                    <a:pt x="418" y="318"/>
                    <a:pt x="418" y="318"/>
                  </a:cubicBezTo>
                  <a:cubicBezTo>
                    <a:pt x="417" y="319"/>
                    <a:pt x="418" y="320"/>
                    <a:pt x="418" y="320"/>
                  </a:cubicBezTo>
                  <a:cubicBezTo>
                    <a:pt x="418" y="320"/>
                    <a:pt x="418" y="320"/>
                    <a:pt x="417" y="319"/>
                  </a:cubicBezTo>
                  <a:cubicBezTo>
                    <a:pt x="418" y="320"/>
                    <a:pt x="417" y="321"/>
                    <a:pt x="417" y="321"/>
                  </a:cubicBezTo>
                  <a:cubicBezTo>
                    <a:pt x="417" y="321"/>
                    <a:pt x="417" y="321"/>
                    <a:pt x="417" y="321"/>
                  </a:cubicBezTo>
                  <a:cubicBezTo>
                    <a:pt x="416" y="321"/>
                    <a:pt x="416" y="320"/>
                    <a:pt x="416" y="319"/>
                  </a:cubicBezTo>
                  <a:cubicBezTo>
                    <a:pt x="416" y="320"/>
                    <a:pt x="416" y="320"/>
                    <a:pt x="416" y="320"/>
                  </a:cubicBezTo>
                  <a:cubicBezTo>
                    <a:pt x="416" y="320"/>
                    <a:pt x="416" y="319"/>
                    <a:pt x="416" y="318"/>
                  </a:cubicBezTo>
                  <a:cubicBezTo>
                    <a:pt x="416" y="318"/>
                    <a:pt x="416" y="318"/>
                    <a:pt x="416" y="318"/>
                  </a:cubicBezTo>
                  <a:cubicBezTo>
                    <a:pt x="416" y="319"/>
                    <a:pt x="416" y="319"/>
                    <a:pt x="416" y="319"/>
                  </a:cubicBezTo>
                  <a:cubicBezTo>
                    <a:pt x="416" y="319"/>
                    <a:pt x="416" y="318"/>
                    <a:pt x="416" y="318"/>
                  </a:cubicBezTo>
                  <a:cubicBezTo>
                    <a:pt x="416" y="318"/>
                    <a:pt x="416" y="318"/>
                    <a:pt x="416" y="318"/>
                  </a:cubicBezTo>
                  <a:cubicBezTo>
                    <a:pt x="416" y="317"/>
                    <a:pt x="416" y="317"/>
                    <a:pt x="415" y="317"/>
                  </a:cubicBezTo>
                  <a:cubicBezTo>
                    <a:pt x="415" y="317"/>
                    <a:pt x="415" y="317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8"/>
                    <a:pt x="415" y="318"/>
                    <a:pt x="415" y="318"/>
                  </a:cubicBezTo>
                  <a:cubicBezTo>
                    <a:pt x="415" y="319"/>
                    <a:pt x="415" y="319"/>
                    <a:pt x="415" y="319"/>
                  </a:cubicBezTo>
                  <a:cubicBezTo>
                    <a:pt x="415" y="319"/>
                    <a:pt x="415" y="319"/>
                    <a:pt x="414" y="319"/>
                  </a:cubicBezTo>
                  <a:cubicBezTo>
                    <a:pt x="414" y="319"/>
                    <a:pt x="414" y="319"/>
                    <a:pt x="414" y="319"/>
                  </a:cubicBezTo>
                  <a:cubicBezTo>
                    <a:pt x="415" y="320"/>
                    <a:pt x="416" y="320"/>
                    <a:pt x="416" y="320"/>
                  </a:cubicBezTo>
                  <a:cubicBezTo>
                    <a:pt x="416" y="320"/>
                    <a:pt x="415" y="320"/>
                    <a:pt x="415" y="320"/>
                  </a:cubicBezTo>
                  <a:cubicBezTo>
                    <a:pt x="416" y="320"/>
                    <a:pt x="416" y="321"/>
                    <a:pt x="416" y="322"/>
                  </a:cubicBezTo>
                  <a:cubicBezTo>
                    <a:pt x="416" y="322"/>
                    <a:pt x="416" y="322"/>
                    <a:pt x="416" y="322"/>
                  </a:cubicBezTo>
                  <a:cubicBezTo>
                    <a:pt x="415" y="322"/>
                    <a:pt x="415" y="321"/>
                    <a:pt x="414" y="321"/>
                  </a:cubicBezTo>
                  <a:cubicBezTo>
                    <a:pt x="414" y="321"/>
                    <a:pt x="414" y="321"/>
                    <a:pt x="414" y="321"/>
                  </a:cubicBezTo>
                  <a:cubicBezTo>
                    <a:pt x="414" y="321"/>
                    <a:pt x="414" y="320"/>
                    <a:pt x="414" y="320"/>
                  </a:cubicBezTo>
                  <a:cubicBezTo>
                    <a:pt x="413" y="320"/>
                    <a:pt x="413" y="320"/>
                    <a:pt x="413" y="320"/>
                  </a:cubicBezTo>
                  <a:cubicBezTo>
                    <a:pt x="414" y="320"/>
                    <a:pt x="413" y="321"/>
                    <a:pt x="413" y="321"/>
                  </a:cubicBezTo>
                  <a:cubicBezTo>
                    <a:pt x="413" y="321"/>
                    <a:pt x="413" y="320"/>
                    <a:pt x="413" y="320"/>
                  </a:cubicBezTo>
                  <a:cubicBezTo>
                    <a:pt x="413" y="320"/>
                    <a:pt x="413" y="320"/>
                    <a:pt x="413" y="320"/>
                  </a:cubicBezTo>
                  <a:cubicBezTo>
                    <a:pt x="412" y="320"/>
                    <a:pt x="412" y="320"/>
                    <a:pt x="412" y="320"/>
                  </a:cubicBezTo>
                  <a:cubicBezTo>
                    <a:pt x="412" y="320"/>
                    <a:pt x="412" y="320"/>
                    <a:pt x="412" y="320"/>
                  </a:cubicBezTo>
                  <a:cubicBezTo>
                    <a:pt x="412" y="320"/>
                    <a:pt x="412" y="320"/>
                    <a:pt x="412" y="320"/>
                  </a:cubicBezTo>
                  <a:cubicBezTo>
                    <a:pt x="412" y="321"/>
                    <a:pt x="412" y="321"/>
                    <a:pt x="412" y="321"/>
                  </a:cubicBezTo>
                  <a:cubicBezTo>
                    <a:pt x="412" y="321"/>
                    <a:pt x="412" y="321"/>
                    <a:pt x="412" y="321"/>
                  </a:cubicBezTo>
                  <a:cubicBezTo>
                    <a:pt x="413" y="321"/>
                    <a:pt x="413" y="321"/>
                    <a:pt x="413" y="321"/>
                  </a:cubicBezTo>
                  <a:cubicBezTo>
                    <a:pt x="413" y="321"/>
                    <a:pt x="413" y="321"/>
                    <a:pt x="412" y="322"/>
                  </a:cubicBezTo>
                  <a:cubicBezTo>
                    <a:pt x="412" y="322"/>
                    <a:pt x="413" y="322"/>
                    <a:pt x="413" y="322"/>
                  </a:cubicBezTo>
                  <a:cubicBezTo>
                    <a:pt x="413" y="322"/>
                    <a:pt x="414" y="321"/>
                    <a:pt x="414" y="321"/>
                  </a:cubicBezTo>
                  <a:cubicBezTo>
                    <a:pt x="414" y="321"/>
                    <a:pt x="414" y="322"/>
                    <a:pt x="413" y="322"/>
                  </a:cubicBezTo>
                  <a:cubicBezTo>
                    <a:pt x="414" y="322"/>
                    <a:pt x="415" y="322"/>
                    <a:pt x="416" y="322"/>
                  </a:cubicBezTo>
                  <a:cubicBezTo>
                    <a:pt x="416" y="322"/>
                    <a:pt x="416" y="323"/>
                    <a:pt x="416" y="323"/>
                  </a:cubicBezTo>
                  <a:cubicBezTo>
                    <a:pt x="415" y="323"/>
                    <a:pt x="414" y="323"/>
                    <a:pt x="414" y="323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14" y="323"/>
                    <a:pt x="413" y="323"/>
                    <a:pt x="413" y="323"/>
                  </a:cubicBezTo>
                  <a:cubicBezTo>
                    <a:pt x="413" y="323"/>
                    <a:pt x="412" y="323"/>
                    <a:pt x="412" y="323"/>
                  </a:cubicBezTo>
                  <a:cubicBezTo>
                    <a:pt x="413" y="323"/>
                    <a:pt x="413" y="324"/>
                    <a:pt x="413" y="324"/>
                  </a:cubicBezTo>
                  <a:cubicBezTo>
                    <a:pt x="413" y="324"/>
                    <a:pt x="413" y="323"/>
                    <a:pt x="412" y="323"/>
                  </a:cubicBezTo>
                  <a:cubicBezTo>
                    <a:pt x="412" y="323"/>
                    <a:pt x="412" y="323"/>
                    <a:pt x="412" y="324"/>
                  </a:cubicBezTo>
                  <a:cubicBezTo>
                    <a:pt x="412" y="324"/>
                    <a:pt x="412" y="324"/>
                    <a:pt x="412" y="324"/>
                  </a:cubicBezTo>
                  <a:close/>
                  <a:moveTo>
                    <a:pt x="450" y="325"/>
                  </a:moveTo>
                  <a:cubicBezTo>
                    <a:pt x="450" y="325"/>
                    <a:pt x="450" y="325"/>
                    <a:pt x="450" y="325"/>
                  </a:cubicBezTo>
                  <a:cubicBezTo>
                    <a:pt x="450" y="325"/>
                    <a:pt x="451" y="326"/>
                    <a:pt x="451" y="326"/>
                  </a:cubicBezTo>
                  <a:cubicBezTo>
                    <a:pt x="450" y="326"/>
                    <a:pt x="450" y="326"/>
                    <a:pt x="450" y="326"/>
                  </a:cubicBezTo>
                  <a:cubicBezTo>
                    <a:pt x="450" y="327"/>
                    <a:pt x="451" y="327"/>
                    <a:pt x="451" y="327"/>
                  </a:cubicBezTo>
                  <a:cubicBezTo>
                    <a:pt x="451" y="327"/>
                    <a:pt x="451" y="327"/>
                    <a:pt x="451" y="327"/>
                  </a:cubicBezTo>
                  <a:cubicBezTo>
                    <a:pt x="452" y="326"/>
                    <a:pt x="453" y="325"/>
                    <a:pt x="453" y="325"/>
                  </a:cubicBezTo>
                  <a:cubicBezTo>
                    <a:pt x="453" y="325"/>
                    <a:pt x="453" y="326"/>
                    <a:pt x="452" y="327"/>
                  </a:cubicBezTo>
                  <a:cubicBezTo>
                    <a:pt x="452" y="327"/>
                    <a:pt x="452" y="327"/>
                    <a:pt x="453" y="327"/>
                  </a:cubicBezTo>
                  <a:cubicBezTo>
                    <a:pt x="454" y="326"/>
                    <a:pt x="454" y="325"/>
                    <a:pt x="454" y="325"/>
                  </a:cubicBezTo>
                  <a:cubicBezTo>
                    <a:pt x="454" y="325"/>
                    <a:pt x="454" y="326"/>
                    <a:pt x="454" y="326"/>
                  </a:cubicBezTo>
                  <a:cubicBezTo>
                    <a:pt x="455" y="325"/>
                    <a:pt x="456" y="325"/>
                    <a:pt x="457" y="324"/>
                  </a:cubicBezTo>
                  <a:cubicBezTo>
                    <a:pt x="457" y="324"/>
                    <a:pt x="457" y="324"/>
                    <a:pt x="457" y="325"/>
                  </a:cubicBezTo>
                  <a:cubicBezTo>
                    <a:pt x="457" y="325"/>
                    <a:pt x="456" y="326"/>
                    <a:pt x="455" y="327"/>
                  </a:cubicBezTo>
                  <a:cubicBezTo>
                    <a:pt x="456" y="327"/>
                    <a:pt x="456" y="327"/>
                    <a:pt x="456" y="327"/>
                  </a:cubicBezTo>
                  <a:cubicBezTo>
                    <a:pt x="456" y="327"/>
                    <a:pt x="455" y="327"/>
                    <a:pt x="454" y="328"/>
                  </a:cubicBezTo>
                  <a:cubicBezTo>
                    <a:pt x="454" y="329"/>
                    <a:pt x="454" y="329"/>
                    <a:pt x="454" y="329"/>
                  </a:cubicBezTo>
                  <a:cubicBezTo>
                    <a:pt x="455" y="328"/>
                    <a:pt x="456" y="329"/>
                    <a:pt x="456" y="329"/>
                  </a:cubicBezTo>
                  <a:cubicBezTo>
                    <a:pt x="456" y="329"/>
                    <a:pt x="455" y="329"/>
                    <a:pt x="454" y="330"/>
                  </a:cubicBezTo>
                  <a:cubicBezTo>
                    <a:pt x="454" y="330"/>
                    <a:pt x="454" y="330"/>
                    <a:pt x="454" y="330"/>
                  </a:cubicBezTo>
                  <a:cubicBezTo>
                    <a:pt x="454" y="330"/>
                    <a:pt x="454" y="331"/>
                    <a:pt x="454" y="331"/>
                  </a:cubicBezTo>
                  <a:cubicBezTo>
                    <a:pt x="454" y="331"/>
                    <a:pt x="455" y="330"/>
                    <a:pt x="455" y="331"/>
                  </a:cubicBezTo>
                  <a:cubicBezTo>
                    <a:pt x="455" y="331"/>
                    <a:pt x="455" y="331"/>
                    <a:pt x="455" y="331"/>
                  </a:cubicBezTo>
                  <a:cubicBezTo>
                    <a:pt x="455" y="331"/>
                    <a:pt x="456" y="331"/>
                    <a:pt x="456" y="331"/>
                  </a:cubicBezTo>
                  <a:cubicBezTo>
                    <a:pt x="456" y="331"/>
                    <a:pt x="456" y="331"/>
                    <a:pt x="456" y="331"/>
                  </a:cubicBezTo>
                  <a:cubicBezTo>
                    <a:pt x="457" y="330"/>
                    <a:pt x="456" y="329"/>
                    <a:pt x="456" y="329"/>
                  </a:cubicBezTo>
                  <a:cubicBezTo>
                    <a:pt x="456" y="329"/>
                    <a:pt x="457" y="329"/>
                    <a:pt x="457" y="330"/>
                  </a:cubicBezTo>
                  <a:cubicBezTo>
                    <a:pt x="457" y="330"/>
                    <a:pt x="457" y="330"/>
                    <a:pt x="457" y="330"/>
                  </a:cubicBezTo>
                  <a:cubicBezTo>
                    <a:pt x="458" y="329"/>
                    <a:pt x="457" y="327"/>
                    <a:pt x="457" y="327"/>
                  </a:cubicBezTo>
                  <a:cubicBezTo>
                    <a:pt x="457" y="327"/>
                    <a:pt x="457" y="328"/>
                    <a:pt x="458" y="329"/>
                  </a:cubicBezTo>
                  <a:cubicBezTo>
                    <a:pt x="457" y="327"/>
                    <a:pt x="458" y="326"/>
                    <a:pt x="458" y="325"/>
                  </a:cubicBezTo>
                  <a:cubicBezTo>
                    <a:pt x="459" y="325"/>
                    <a:pt x="459" y="325"/>
                    <a:pt x="459" y="325"/>
                  </a:cubicBezTo>
                  <a:cubicBezTo>
                    <a:pt x="459" y="326"/>
                    <a:pt x="460" y="327"/>
                    <a:pt x="459" y="328"/>
                  </a:cubicBezTo>
                  <a:cubicBezTo>
                    <a:pt x="460" y="328"/>
                    <a:pt x="460" y="327"/>
                    <a:pt x="460" y="327"/>
                  </a:cubicBezTo>
                  <a:cubicBezTo>
                    <a:pt x="460" y="327"/>
                    <a:pt x="459" y="329"/>
                    <a:pt x="459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0" y="330"/>
                    <a:pt x="461" y="329"/>
                    <a:pt x="461" y="329"/>
                  </a:cubicBezTo>
                  <a:cubicBezTo>
                    <a:pt x="461" y="329"/>
                    <a:pt x="460" y="330"/>
                    <a:pt x="460" y="331"/>
                  </a:cubicBezTo>
                  <a:cubicBezTo>
                    <a:pt x="460" y="331"/>
                    <a:pt x="460" y="331"/>
                    <a:pt x="460" y="331"/>
                  </a:cubicBezTo>
                  <a:cubicBezTo>
                    <a:pt x="461" y="331"/>
                    <a:pt x="461" y="331"/>
                    <a:pt x="461" y="332"/>
                  </a:cubicBezTo>
                  <a:cubicBezTo>
                    <a:pt x="461" y="331"/>
                    <a:pt x="461" y="331"/>
                    <a:pt x="461" y="331"/>
                  </a:cubicBezTo>
                  <a:cubicBezTo>
                    <a:pt x="461" y="331"/>
                    <a:pt x="462" y="331"/>
                    <a:pt x="462" y="331"/>
                  </a:cubicBezTo>
                  <a:cubicBezTo>
                    <a:pt x="462" y="331"/>
                    <a:pt x="462" y="331"/>
                    <a:pt x="462" y="331"/>
                  </a:cubicBezTo>
                  <a:cubicBezTo>
                    <a:pt x="462" y="331"/>
                    <a:pt x="462" y="331"/>
                    <a:pt x="462" y="331"/>
                  </a:cubicBezTo>
                  <a:cubicBezTo>
                    <a:pt x="462" y="330"/>
                    <a:pt x="462" y="330"/>
                    <a:pt x="462" y="330"/>
                  </a:cubicBezTo>
                  <a:cubicBezTo>
                    <a:pt x="462" y="329"/>
                    <a:pt x="461" y="329"/>
                    <a:pt x="461" y="329"/>
                  </a:cubicBezTo>
                  <a:cubicBezTo>
                    <a:pt x="461" y="329"/>
                    <a:pt x="462" y="329"/>
                    <a:pt x="463" y="329"/>
                  </a:cubicBezTo>
                  <a:cubicBezTo>
                    <a:pt x="463" y="329"/>
                    <a:pt x="463" y="329"/>
                    <a:pt x="463" y="329"/>
                  </a:cubicBezTo>
                  <a:cubicBezTo>
                    <a:pt x="462" y="328"/>
                    <a:pt x="460" y="327"/>
                    <a:pt x="460" y="327"/>
                  </a:cubicBezTo>
                  <a:cubicBezTo>
                    <a:pt x="460" y="327"/>
                    <a:pt x="461" y="327"/>
                    <a:pt x="462" y="328"/>
                  </a:cubicBezTo>
                  <a:cubicBezTo>
                    <a:pt x="461" y="327"/>
                    <a:pt x="460" y="325"/>
                    <a:pt x="460" y="324"/>
                  </a:cubicBezTo>
                  <a:cubicBezTo>
                    <a:pt x="460" y="324"/>
                    <a:pt x="460" y="324"/>
                    <a:pt x="460" y="324"/>
                  </a:cubicBezTo>
                  <a:cubicBezTo>
                    <a:pt x="461" y="324"/>
                    <a:pt x="462" y="325"/>
                    <a:pt x="463" y="326"/>
                  </a:cubicBezTo>
                  <a:cubicBezTo>
                    <a:pt x="463" y="326"/>
                    <a:pt x="463" y="325"/>
                    <a:pt x="463" y="325"/>
                  </a:cubicBezTo>
                  <a:cubicBezTo>
                    <a:pt x="463" y="325"/>
                    <a:pt x="463" y="326"/>
                    <a:pt x="464" y="327"/>
                  </a:cubicBezTo>
                  <a:cubicBezTo>
                    <a:pt x="464" y="327"/>
                    <a:pt x="464" y="327"/>
                    <a:pt x="464" y="327"/>
                  </a:cubicBezTo>
                  <a:cubicBezTo>
                    <a:pt x="464" y="327"/>
                    <a:pt x="464" y="326"/>
                    <a:pt x="464" y="326"/>
                  </a:cubicBezTo>
                  <a:cubicBezTo>
                    <a:pt x="464" y="326"/>
                    <a:pt x="464" y="327"/>
                    <a:pt x="465" y="327"/>
                  </a:cubicBezTo>
                  <a:cubicBezTo>
                    <a:pt x="465" y="327"/>
                    <a:pt x="465" y="328"/>
                    <a:pt x="466" y="328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66" y="326"/>
                    <a:pt x="467" y="326"/>
                    <a:pt x="467" y="326"/>
                  </a:cubicBezTo>
                  <a:cubicBezTo>
                    <a:pt x="467" y="326"/>
                    <a:pt x="467" y="326"/>
                    <a:pt x="467" y="326"/>
                  </a:cubicBezTo>
                  <a:cubicBezTo>
                    <a:pt x="467" y="326"/>
                    <a:pt x="466" y="325"/>
                    <a:pt x="466" y="325"/>
                  </a:cubicBezTo>
                  <a:cubicBezTo>
                    <a:pt x="465" y="325"/>
                    <a:pt x="464" y="325"/>
                    <a:pt x="464" y="325"/>
                  </a:cubicBezTo>
                  <a:cubicBezTo>
                    <a:pt x="464" y="325"/>
                    <a:pt x="465" y="325"/>
                    <a:pt x="466" y="325"/>
                  </a:cubicBezTo>
                  <a:cubicBezTo>
                    <a:pt x="466" y="324"/>
                    <a:pt x="466" y="324"/>
                    <a:pt x="466" y="324"/>
                  </a:cubicBezTo>
                  <a:cubicBezTo>
                    <a:pt x="464" y="324"/>
                    <a:pt x="463" y="325"/>
                    <a:pt x="463" y="325"/>
                  </a:cubicBezTo>
                  <a:cubicBezTo>
                    <a:pt x="463" y="325"/>
                    <a:pt x="464" y="324"/>
                    <a:pt x="464" y="324"/>
                  </a:cubicBezTo>
                  <a:cubicBezTo>
                    <a:pt x="463" y="324"/>
                    <a:pt x="461" y="324"/>
                    <a:pt x="461" y="323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1" y="322"/>
                    <a:pt x="463" y="322"/>
                    <a:pt x="464" y="322"/>
                  </a:cubicBezTo>
                  <a:cubicBezTo>
                    <a:pt x="463" y="322"/>
                    <a:pt x="463" y="321"/>
                    <a:pt x="463" y="321"/>
                  </a:cubicBezTo>
                  <a:cubicBezTo>
                    <a:pt x="463" y="321"/>
                    <a:pt x="464" y="322"/>
                    <a:pt x="466" y="322"/>
                  </a:cubicBezTo>
                  <a:cubicBezTo>
                    <a:pt x="466" y="322"/>
                    <a:pt x="466" y="322"/>
                    <a:pt x="466" y="322"/>
                  </a:cubicBezTo>
                  <a:cubicBezTo>
                    <a:pt x="465" y="322"/>
                    <a:pt x="464" y="321"/>
                    <a:pt x="464" y="321"/>
                  </a:cubicBezTo>
                  <a:cubicBezTo>
                    <a:pt x="464" y="321"/>
                    <a:pt x="465" y="322"/>
                    <a:pt x="466" y="321"/>
                  </a:cubicBezTo>
                  <a:cubicBezTo>
                    <a:pt x="467" y="321"/>
                    <a:pt x="467" y="321"/>
                    <a:pt x="467" y="321"/>
                  </a:cubicBezTo>
                  <a:cubicBezTo>
                    <a:pt x="467" y="321"/>
                    <a:pt x="467" y="321"/>
                    <a:pt x="467" y="321"/>
                  </a:cubicBezTo>
                  <a:cubicBezTo>
                    <a:pt x="467" y="321"/>
                    <a:pt x="467" y="321"/>
                    <a:pt x="467" y="320"/>
                  </a:cubicBezTo>
                  <a:cubicBezTo>
                    <a:pt x="467" y="320"/>
                    <a:pt x="466" y="320"/>
                    <a:pt x="467" y="320"/>
                  </a:cubicBezTo>
                  <a:cubicBezTo>
                    <a:pt x="467" y="320"/>
                    <a:pt x="467" y="320"/>
                    <a:pt x="467" y="319"/>
                  </a:cubicBezTo>
                  <a:cubicBezTo>
                    <a:pt x="467" y="319"/>
                    <a:pt x="466" y="319"/>
                    <a:pt x="466" y="319"/>
                  </a:cubicBezTo>
                  <a:cubicBezTo>
                    <a:pt x="466" y="319"/>
                    <a:pt x="466" y="319"/>
                    <a:pt x="466" y="319"/>
                  </a:cubicBezTo>
                  <a:cubicBezTo>
                    <a:pt x="465" y="320"/>
                    <a:pt x="464" y="321"/>
                    <a:pt x="464" y="321"/>
                  </a:cubicBezTo>
                  <a:cubicBezTo>
                    <a:pt x="464" y="321"/>
                    <a:pt x="464" y="319"/>
                    <a:pt x="465" y="319"/>
                  </a:cubicBezTo>
                  <a:cubicBezTo>
                    <a:pt x="465" y="319"/>
                    <a:pt x="465" y="319"/>
                    <a:pt x="465" y="319"/>
                  </a:cubicBezTo>
                  <a:cubicBezTo>
                    <a:pt x="463" y="320"/>
                    <a:pt x="463" y="321"/>
                    <a:pt x="463" y="321"/>
                  </a:cubicBezTo>
                  <a:cubicBezTo>
                    <a:pt x="463" y="321"/>
                    <a:pt x="463" y="320"/>
                    <a:pt x="463" y="320"/>
                  </a:cubicBezTo>
                  <a:cubicBezTo>
                    <a:pt x="462" y="321"/>
                    <a:pt x="461" y="321"/>
                    <a:pt x="460" y="322"/>
                  </a:cubicBezTo>
                  <a:cubicBezTo>
                    <a:pt x="460" y="321"/>
                    <a:pt x="460" y="321"/>
                    <a:pt x="460" y="321"/>
                  </a:cubicBezTo>
                  <a:cubicBezTo>
                    <a:pt x="460" y="321"/>
                    <a:pt x="461" y="319"/>
                    <a:pt x="462" y="319"/>
                  </a:cubicBezTo>
                  <a:cubicBezTo>
                    <a:pt x="461" y="319"/>
                    <a:pt x="461" y="319"/>
                    <a:pt x="461" y="319"/>
                  </a:cubicBezTo>
                  <a:cubicBezTo>
                    <a:pt x="461" y="319"/>
                    <a:pt x="462" y="319"/>
                    <a:pt x="463" y="318"/>
                  </a:cubicBezTo>
                  <a:cubicBezTo>
                    <a:pt x="463" y="317"/>
                    <a:pt x="463" y="317"/>
                    <a:pt x="463" y="317"/>
                  </a:cubicBezTo>
                  <a:cubicBezTo>
                    <a:pt x="462" y="318"/>
                    <a:pt x="461" y="317"/>
                    <a:pt x="461" y="317"/>
                  </a:cubicBezTo>
                  <a:cubicBezTo>
                    <a:pt x="461" y="317"/>
                    <a:pt x="462" y="317"/>
                    <a:pt x="463" y="316"/>
                  </a:cubicBezTo>
                  <a:cubicBezTo>
                    <a:pt x="463" y="316"/>
                    <a:pt x="463" y="316"/>
                    <a:pt x="463" y="316"/>
                  </a:cubicBezTo>
                  <a:cubicBezTo>
                    <a:pt x="463" y="316"/>
                    <a:pt x="463" y="315"/>
                    <a:pt x="463" y="315"/>
                  </a:cubicBezTo>
                  <a:cubicBezTo>
                    <a:pt x="463" y="315"/>
                    <a:pt x="463" y="315"/>
                    <a:pt x="462" y="315"/>
                  </a:cubicBezTo>
                  <a:cubicBezTo>
                    <a:pt x="462" y="315"/>
                    <a:pt x="462" y="315"/>
                    <a:pt x="462" y="315"/>
                  </a:cubicBezTo>
                  <a:cubicBezTo>
                    <a:pt x="462" y="315"/>
                    <a:pt x="462" y="315"/>
                    <a:pt x="461" y="315"/>
                  </a:cubicBezTo>
                  <a:cubicBezTo>
                    <a:pt x="461" y="315"/>
                    <a:pt x="461" y="315"/>
                    <a:pt x="461" y="315"/>
                  </a:cubicBezTo>
                  <a:cubicBezTo>
                    <a:pt x="461" y="316"/>
                    <a:pt x="461" y="317"/>
                    <a:pt x="461" y="317"/>
                  </a:cubicBezTo>
                  <a:cubicBezTo>
                    <a:pt x="461" y="317"/>
                    <a:pt x="460" y="316"/>
                    <a:pt x="460" y="316"/>
                  </a:cubicBezTo>
                  <a:cubicBezTo>
                    <a:pt x="460" y="316"/>
                    <a:pt x="460" y="316"/>
                    <a:pt x="460" y="316"/>
                  </a:cubicBezTo>
                  <a:cubicBezTo>
                    <a:pt x="460" y="317"/>
                    <a:pt x="460" y="318"/>
                    <a:pt x="460" y="318"/>
                  </a:cubicBezTo>
                  <a:cubicBezTo>
                    <a:pt x="460" y="318"/>
                    <a:pt x="460" y="318"/>
                    <a:pt x="459" y="317"/>
                  </a:cubicBezTo>
                  <a:cubicBezTo>
                    <a:pt x="460" y="319"/>
                    <a:pt x="459" y="320"/>
                    <a:pt x="459" y="321"/>
                  </a:cubicBezTo>
                  <a:cubicBezTo>
                    <a:pt x="459" y="321"/>
                    <a:pt x="458" y="321"/>
                    <a:pt x="458" y="321"/>
                  </a:cubicBezTo>
                  <a:cubicBezTo>
                    <a:pt x="458" y="320"/>
                    <a:pt x="458" y="319"/>
                    <a:pt x="458" y="318"/>
                  </a:cubicBezTo>
                  <a:cubicBezTo>
                    <a:pt x="457" y="318"/>
                    <a:pt x="457" y="318"/>
                    <a:pt x="457" y="318"/>
                  </a:cubicBezTo>
                  <a:cubicBezTo>
                    <a:pt x="457" y="318"/>
                    <a:pt x="458" y="317"/>
                    <a:pt x="458" y="316"/>
                  </a:cubicBezTo>
                  <a:cubicBezTo>
                    <a:pt x="458" y="316"/>
                    <a:pt x="458" y="316"/>
                    <a:pt x="458" y="316"/>
                  </a:cubicBezTo>
                  <a:cubicBezTo>
                    <a:pt x="457" y="316"/>
                    <a:pt x="457" y="317"/>
                    <a:pt x="457" y="317"/>
                  </a:cubicBezTo>
                  <a:cubicBezTo>
                    <a:pt x="457" y="317"/>
                    <a:pt x="457" y="316"/>
                    <a:pt x="457" y="315"/>
                  </a:cubicBezTo>
                  <a:cubicBezTo>
                    <a:pt x="457" y="315"/>
                    <a:pt x="457" y="315"/>
                    <a:pt x="457" y="315"/>
                  </a:cubicBezTo>
                  <a:cubicBezTo>
                    <a:pt x="457" y="315"/>
                    <a:pt x="456" y="314"/>
                    <a:pt x="456" y="314"/>
                  </a:cubicBezTo>
                  <a:cubicBezTo>
                    <a:pt x="456" y="314"/>
                    <a:pt x="456" y="314"/>
                    <a:pt x="456" y="315"/>
                  </a:cubicBezTo>
                  <a:cubicBezTo>
                    <a:pt x="456" y="315"/>
                    <a:pt x="456" y="315"/>
                    <a:pt x="455" y="315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5"/>
                    <a:pt x="455" y="315"/>
                    <a:pt x="455" y="315"/>
                  </a:cubicBezTo>
                  <a:cubicBezTo>
                    <a:pt x="455" y="315"/>
                    <a:pt x="455" y="316"/>
                    <a:pt x="455" y="316"/>
                  </a:cubicBezTo>
                  <a:cubicBezTo>
                    <a:pt x="455" y="317"/>
                    <a:pt x="456" y="317"/>
                    <a:pt x="456" y="317"/>
                  </a:cubicBezTo>
                  <a:cubicBezTo>
                    <a:pt x="456" y="317"/>
                    <a:pt x="455" y="317"/>
                    <a:pt x="455" y="317"/>
                  </a:cubicBezTo>
                  <a:cubicBezTo>
                    <a:pt x="455" y="317"/>
                    <a:pt x="455" y="317"/>
                    <a:pt x="455" y="317"/>
                  </a:cubicBezTo>
                  <a:cubicBezTo>
                    <a:pt x="455" y="318"/>
                    <a:pt x="457" y="319"/>
                    <a:pt x="457" y="319"/>
                  </a:cubicBezTo>
                  <a:cubicBezTo>
                    <a:pt x="457" y="319"/>
                    <a:pt x="456" y="319"/>
                    <a:pt x="455" y="318"/>
                  </a:cubicBezTo>
                  <a:cubicBezTo>
                    <a:pt x="456" y="319"/>
                    <a:pt x="457" y="320"/>
                    <a:pt x="457" y="321"/>
                  </a:cubicBezTo>
                  <a:cubicBezTo>
                    <a:pt x="457" y="321"/>
                    <a:pt x="457" y="322"/>
                    <a:pt x="457" y="322"/>
                  </a:cubicBezTo>
                  <a:cubicBezTo>
                    <a:pt x="456" y="321"/>
                    <a:pt x="455" y="321"/>
                    <a:pt x="454" y="320"/>
                  </a:cubicBezTo>
                  <a:cubicBezTo>
                    <a:pt x="454" y="320"/>
                    <a:pt x="454" y="321"/>
                    <a:pt x="454" y="321"/>
                  </a:cubicBezTo>
                  <a:cubicBezTo>
                    <a:pt x="454" y="321"/>
                    <a:pt x="454" y="319"/>
                    <a:pt x="453" y="318"/>
                  </a:cubicBezTo>
                  <a:cubicBezTo>
                    <a:pt x="453" y="318"/>
                    <a:pt x="453" y="318"/>
                    <a:pt x="453" y="318"/>
                  </a:cubicBezTo>
                  <a:cubicBezTo>
                    <a:pt x="453" y="319"/>
                    <a:pt x="453" y="320"/>
                    <a:pt x="453" y="320"/>
                  </a:cubicBezTo>
                  <a:cubicBezTo>
                    <a:pt x="453" y="320"/>
                    <a:pt x="453" y="319"/>
                    <a:pt x="452" y="318"/>
                  </a:cubicBezTo>
                  <a:cubicBezTo>
                    <a:pt x="452" y="318"/>
                    <a:pt x="452" y="318"/>
                    <a:pt x="452" y="318"/>
                  </a:cubicBezTo>
                  <a:cubicBezTo>
                    <a:pt x="451" y="318"/>
                    <a:pt x="451" y="318"/>
                    <a:pt x="451" y="319"/>
                  </a:cubicBezTo>
                  <a:cubicBezTo>
                    <a:pt x="451" y="319"/>
                    <a:pt x="451" y="319"/>
                    <a:pt x="451" y="319"/>
                  </a:cubicBezTo>
                  <a:cubicBezTo>
                    <a:pt x="451" y="319"/>
                    <a:pt x="451" y="320"/>
                    <a:pt x="450" y="320"/>
                  </a:cubicBezTo>
                  <a:cubicBezTo>
                    <a:pt x="450" y="320"/>
                    <a:pt x="450" y="320"/>
                    <a:pt x="450" y="320"/>
                  </a:cubicBezTo>
                  <a:cubicBezTo>
                    <a:pt x="451" y="320"/>
                    <a:pt x="451" y="320"/>
                    <a:pt x="451" y="321"/>
                  </a:cubicBezTo>
                  <a:cubicBezTo>
                    <a:pt x="452" y="321"/>
                    <a:pt x="453" y="320"/>
                    <a:pt x="453" y="320"/>
                  </a:cubicBezTo>
                  <a:cubicBezTo>
                    <a:pt x="453" y="320"/>
                    <a:pt x="452" y="321"/>
                    <a:pt x="451" y="321"/>
                  </a:cubicBezTo>
                  <a:cubicBezTo>
                    <a:pt x="451" y="321"/>
                    <a:pt x="451" y="321"/>
                    <a:pt x="452" y="322"/>
                  </a:cubicBezTo>
                  <a:cubicBezTo>
                    <a:pt x="453" y="322"/>
                    <a:pt x="454" y="321"/>
                    <a:pt x="454" y="321"/>
                  </a:cubicBezTo>
                  <a:cubicBezTo>
                    <a:pt x="454" y="321"/>
                    <a:pt x="454" y="322"/>
                    <a:pt x="453" y="322"/>
                  </a:cubicBezTo>
                  <a:cubicBezTo>
                    <a:pt x="454" y="322"/>
                    <a:pt x="456" y="322"/>
                    <a:pt x="457" y="323"/>
                  </a:cubicBezTo>
                  <a:cubicBezTo>
                    <a:pt x="456" y="323"/>
                    <a:pt x="457" y="323"/>
                    <a:pt x="457" y="323"/>
                  </a:cubicBezTo>
                  <a:cubicBezTo>
                    <a:pt x="456" y="324"/>
                    <a:pt x="455" y="324"/>
                    <a:pt x="453" y="324"/>
                  </a:cubicBezTo>
                  <a:cubicBezTo>
                    <a:pt x="454" y="324"/>
                    <a:pt x="454" y="325"/>
                    <a:pt x="454" y="325"/>
                  </a:cubicBezTo>
                  <a:cubicBezTo>
                    <a:pt x="454" y="325"/>
                    <a:pt x="453" y="324"/>
                    <a:pt x="452" y="324"/>
                  </a:cubicBezTo>
                  <a:cubicBezTo>
                    <a:pt x="451" y="324"/>
                    <a:pt x="451" y="324"/>
                    <a:pt x="451" y="324"/>
                  </a:cubicBezTo>
                  <a:cubicBezTo>
                    <a:pt x="452" y="324"/>
                    <a:pt x="453" y="325"/>
                    <a:pt x="453" y="325"/>
                  </a:cubicBezTo>
                  <a:cubicBezTo>
                    <a:pt x="453" y="325"/>
                    <a:pt x="452" y="324"/>
                    <a:pt x="451" y="325"/>
                  </a:cubicBezTo>
                  <a:cubicBezTo>
                    <a:pt x="451" y="325"/>
                    <a:pt x="450" y="325"/>
                    <a:pt x="450" y="325"/>
                  </a:cubicBezTo>
                  <a:cubicBezTo>
                    <a:pt x="450" y="325"/>
                    <a:pt x="450" y="325"/>
                    <a:pt x="450" y="325"/>
                  </a:cubicBezTo>
                  <a:close/>
                  <a:moveTo>
                    <a:pt x="445" y="354"/>
                  </a:moveTo>
                  <a:cubicBezTo>
                    <a:pt x="444" y="353"/>
                    <a:pt x="443" y="352"/>
                    <a:pt x="442" y="351"/>
                  </a:cubicBezTo>
                  <a:cubicBezTo>
                    <a:pt x="442" y="351"/>
                    <a:pt x="442" y="351"/>
                    <a:pt x="442" y="351"/>
                  </a:cubicBezTo>
                  <a:cubicBezTo>
                    <a:pt x="442" y="351"/>
                    <a:pt x="442" y="351"/>
                    <a:pt x="442" y="351"/>
                  </a:cubicBezTo>
                  <a:cubicBezTo>
                    <a:pt x="442" y="352"/>
                    <a:pt x="442" y="352"/>
                    <a:pt x="442" y="352"/>
                  </a:cubicBezTo>
                  <a:cubicBezTo>
                    <a:pt x="442" y="352"/>
                    <a:pt x="442" y="353"/>
                    <a:pt x="441" y="353"/>
                  </a:cubicBezTo>
                  <a:cubicBezTo>
                    <a:pt x="441" y="353"/>
                    <a:pt x="441" y="353"/>
                    <a:pt x="441" y="353"/>
                  </a:cubicBezTo>
                  <a:cubicBezTo>
                    <a:pt x="441" y="353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1" y="354"/>
                    <a:pt x="441" y="354"/>
                    <a:pt x="441" y="354"/>
                  </a:cubicBezTo>
                  <a:cubicBezTo>
                    <a:pt x="442" y="354"/>
                    <a:pt x="442" y="355"/>
                    <a:pt x="442" y="355"/>
                  </a:cubicBezTo>
                  <a:cubicBezTo>
                    <a:pt x="442" y="355"/>
                    <a:pt x="442" y="356"/>
                    <a:pt x="442" y="356"/>
                  </a:cubicBezTo>
                  <a:cubicBezTo>
                    <a:pt x="442" y="356"/>
                    <a:pt x="442" y="356"/>
                    <a:pt x="442" y="356"/>
                  </a:cubicBezTo>
                  <a:cubicBezTo>
                    <a:pt x="442" y="357"/>
                    <a:pt x="442" y="357"/>
                    <a:pt x="442" y="357"/>
                  </a:cubicBezTo>
                  <a:cubicBezTo>
                    <a:pt x="443" y="355"/>
                    <a:pt x="444" y="354"/>
                    <a:pt x="445" y="354"/>
                  </a:cubicBezTo>
                  <a:close/>
                  <a:moveTo>
                    <a:pt x="441" y="360"/>
                  </a:moveTo>
                  <a:cubicBezTo>
                    <a:pt x="440" y="360"/>
                    <a:pt x="439" y="360"/>
                    <a:pt x="437" y="360"/>
                  </a:cubicBezTo>
                  <a:cubicBezTo>
                    <a:pt x="437" y="359"/>
                    <a:pt x="437" y="359"/>
                    <a:pt x="437" y="359"/>
                  </a:cubicBezTo>
                  <a:cubicBezTo>
                    <a:pt x="437" y="359"/>
                    <a:pt x="438" y="359"/>
                    <a:pt x="438" y="359"/>
                  </a:cubicBezTo>
                  <a:cubicBezTo>
                    <a:pt x="438" y="359"/>
                    <a:pt x="438" y="359"/>
                    <a:pt x="438" y="358"/>
                  </a:cubicBezTo>
                  <a:cubicBezTo>
                    <a:pt x="439" y="358"/>
                    <a:pt x="439" y="358"/>
                    <a:pt x="439" y="358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39" y="357"/>
                    <a:pt x="439" y="357"/>
                  </a:cubicBezTo>
                  <a:cubicBezTo>
                    <a:pt x="439" y="357"/>
                    <a:pt x="440" y="357"/>
                    <a:pt x="440" y="357"/>
                  </a:cubicBezTo>
                  <a:cubicBezTo>
                    <a:pt x="440" y="357"/>
                    <a:pt x="441" y="357"/>
                    <a:pt x="441" y="357"/>
                  </a:cubicBezTo>
                  <a:cubicBezTo>
                    <a:pt x="441" y="357"/>
                    <a:pt x="441" y="357"/>
                    <a:pt x="441" y="356"/>
                  </a:cubicBezTo>
                  <a:cubicBezTo>
                    <a:pt x="441" y="356"/>
                    <a:pt x="442" y="356"/>
                    <a:pt x="442" y="356"/>
                  </a:cubicBezTo>
                  <a:cubicBezTo>
                    <a:pt x="442" y="357"/>
                    <a:pt x="442" y="357"/>
                    <a:pt x="442" y="357"/>
                  </a:cubicBezTo>
                  <a:cubicBezTo>
                    <a:pt x="442" y="358"/>
                    <a:pt x="441" y="359"/>
                    <a:pt x="441" y="360"/>
                  </a:cubicBezTo>
                  <a:close/>
                  <a:moveTo>
                    <a:pt x="434" y="360"/>
                  </a:moveTo>
                  <a:cubicBezTo>
                    <a:pt x="435" y="360"/>
                    <a:pt x="436" y="360"/>
                    <a:pt x="437" y="360"/>
                  </a:cubicBezTo>
                  <a:cubicBezTo>
                    <a:pt x="437" y="359"/>
                    <a:pt x="437" y="359"/>
                    <a:pt x="437" y="359"/>
                  </a:cubicBezTo>
                  <a:cubicBezTo>
                    <a:pt x="437" y="359"/>
                    <a:pt x="437" y="359"/>
                    <a:pt x="437" y="359"/>
                  </a:cubicBezTo>
                  <a:cubicBezTo>
                    <a:pt x="437" y="359"/>
                    <a:pt x="437" y="359"/>
                    <a:pt x="436" y="359"/>
                  </a:cubicBezTo>
                  <a:cubicBezTo>
                    <a:pt x="436" y="358"/>
                    <a:pt x="436" y="358"/>
                    <a:pt x="436" y="358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5" y="357"/>
                    <a:pt x="435" y="357"/>
                  </a:cubicBezTo>
                  <a:cubicBezTo>
                    <a:pt x="435" y="357"/>
                    <a:pt x="435" y="357"/>
                    <a:pt x="435" y="357"/>
                  </a:cubicBezTo>
                  <a:cubicBezTo>
                    <a:pt x="435" y="357"/>
                    <a:pt x="435" y="357"/>
                    <a:pt x="435" y="357"/>
                  </a:cubicBezTo>
                  <a:cubicBezTo>
                    <a:pt x="434" y="357"/>
                    <a:pt x="434" y="357"/>
                    <a:pt x="434" y="357"/>
                  </a:cubicBezTo>
                  <a:cubicBezTo>
                    <a:pt x="433" y="357"/>
                    <a:pt x="433" y="357"/>
                    <a:pt x="433" y="357"/>
                  </a:cubicBezTo>
                  <a:cubicBezTo>
                    <a:pt x="433" y="357"/>
                    <a:pt x="433" y="357"/>
                    <a:pt x="433" y="356"/>
                  </a:cubicBezTo>
                  <a:cubicBezTo>
                    <a:pt x="432" y="357"/>
                    <a:pt x="432" y="357"/>
                    <a:pt x="432" y="357"/>
                  </a:cubicBezTo>
                  <a:cubicBezTo>
                    <a:pt x="433" y="358"/>
                    <a:pt x="433" y="359"/>
                    <a:pt x="434" y="360"/>
                  </a:cubicBezTo>
                  <a:close/>
                  <a:moveTo>
                    <a:pt x="430" y="354"/>
                  </a:moveTo>
                  <a:cubicBezTo>
                    <a:pt x="431" y="353"/>
                    <a:pt x="431" y="352"/>
                    <a:pt x="432" y="351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2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3"/>
                    <a:pt x="433" y="353"/>
                    <a:pt x="433" y="353"/>
                  </a:cubicBezTo>
                  <a:cubicBezTo>
                    <a:pt x="433" y="353"/>
                    <a:pt x="433" y="354"/>
                    <a:pt x="433" y="354"/>
                  </a:cubicBezTo>
                  <a:cubicBezTo>
                    <a:pt x="434" y="354"/>
                    <a:pt x="434" y="354"/>
                    <a:pt x="434" y="354"/>
                  </a:cubicBezTo>
                  <a:cubicBezTo>
                    <a:pt x="434" y="354"/>
                    <a:pt x="434" y="354"/>
                    <a:pt x="434" y="354"/>
                  </a:cubicBezTo>
                  <a:cubicBezTo>
                    <a:pt x="434" y="354"/>
                    <a:pt x="434" y="354"/>
                    <a:pt x="434" y="354"/>
                  </a:cubicBezTo>
                  <a:cubicBezTo>
                    <a:pt x="434" y="354"/>
                    <a:pt x="434" y="354"/>
                    <a:pt x="433" y="354"/>
                  </a:cubicBezTo>
                  <a:cubicBezTo>
                    <a:pt x="433" y="354"/>
                    <a:pt x="433" y="354"/>
                    <a:pt x="433" y="354"/>
                  </a:cubicBezTo>
                  <a:cubicBezTo>
                    <a:pt x="433" y="355"/>
                    <a:pt x="433" y="355"/>
                    <a:pt x="433" y="355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2" y="357"/>
                    <a:pt x="432" y="357"/>
                    <a:pt x="432" y="357"/>
                  </a:cubicBezTo>
                  <a:cubicBezTo>
                    <a:pt x="431" y="356"/>
                    <a:pt x="431" y="355"/>
                    <a:pt x="430" y="354"/>
                  </a:cubicBezTo>
                  <a:close/>
                  <a:moveTo>
                    <a:pt x="435" y="351"/>
                  </a:moveTo>
                  <a:cubicBezTo>
                    <a:pt x="435" y="351"/>
                    <a:pt x="435" y="351"/>
                    <a:pt x="435" y="351"/>
                  </a:cubicBezTo>
                  <a:cubicBezTo>
                    <a:pt x="435" y="351"/>
                    <a:pt x="436" y="350"/>
                    <a:pt x="436" y="350"/>
                  </a:cubicBezTo>
                  <a:cubicBezTo>
                    <a:pt x="435" y="350"/>
                    <a:pt x="435" y="350"/>
                    <a:pt x="435" y="350"/>
                  </a:cubicBezTo>
                  <a:cubicBezTo>
                    <a:pt x="436" y="349"/>
                    <a:pt x="436" y="349"/>
                    <a:pt x="436" y="349"/>
                  </a:cubicBezTo>
                  <a:cubicBezTo>
                    <a:pt x="436" y="349"/>
                    <a:pt x="437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8"/>
                    <a:pt x="437" y="348"/>
                    <a:pt x="437" y="348"/>
                  </a:cubicBezTo>
                  <a:cubicBezTo>
                    <a:pt x="436" y="348"/>
                    <a:pt x="434" y="348"/>
                    <a:pt x="433" y="347"/>
                  </a:cubicBezTo>
                  <a:cubicBezTo>
                    <a:pt x="433" y="348"/>
                    <a:pt x="433" y="350"/>
                    <a:pt x="432" y="351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1"/>
                    <a:pt x="434" y="351"/>
                  </a:cubicBezTo>
                  <a:cubicBezTo>
                    <a:pt x="434" y="350"/>
                    <a:pt x="434" y="350"/>
                    <a:pt x="435" y="350"/>
                  </a:cubicBezTo>
                  <a:cubicBezTo>
                    <a:pt x="435" y="350"/>
                    <a:pt x="435" y="351"/>
                    <a:pt x="435" y="351"/>
                  </a:cubicBezTo>
                  <a:cubicBezTo>
                    <a:pt x="435" y="351"/>
                    <a:pt x="435" y="351"/>
                    <a:pt x="435" y="351"/>
                  </a:cubicBezTo>
                  <a:cubicBezTo>
                    <a:pt x="435" y="351"/>
                    <a:pt x="435" y="351"/>
                    <a:pt x="435" y="351"/>
                  </a:cubicBezTo>
                  <a:close/>
                  <a:moveTo>
                    <a:pt x="448" y="346"/>
                  </a:moveTo>
                  <a:cubicBezTo>
                    <a:pt x="448" y="346"/>
                    <a:pt x="447" y="346"/>
                    <a:pt x="447" y="346"/>
                  </a:cubicBezTo>
                  <a:cubicBezTo>
                    <a:pt x="447" y="346"/>
                    <a:pt x="448" y="346"/>
                    <a:pt x="448" y="347"/>
                  </a:cubicBezTo>
                  <a:cubicBezTo>
                    <a:pt x="448" y="347"/>
                    <a:pt x="448" y="347"/>
                    <a:pt x="448" y="347"/>
                  </a:cubicBezTo>
                  <a:cubicBezTo>
                    <a:pt x="448" y="347"/>
                    <a:pt x="447" y="346"/>
                    <a:pt x="446" y="346"/>
                  </a:cubicBezTo>
                  <a:cubicBezTo>
                    <a:pt x="447" y="347"/>
                    <a:pt x="447" y="347"/>
                    <a:pt x="448" y="347"/>
                  </a:cubicBezTo>
                  <a:cubicBezTo>
                    <a:pt x="447" y="347"/>
                    <a:pt x="447" y="347"/>
                    <a:pt x="447" y="347"/>
                  </a:cubicBezTo>
                  <a:cubicBezTo>
                    <a:pt x="447" y="347"/>
                    <a:pt x="447" y="347"/>
                    <a:pt x="446" y="347"/>
                  </a:cubicBezTo>
                  <a:cubicBezTo>
                    <a:pt x="447" y="347"/>
                    <a:pt x="447" y="347"/>
                    <a:pt x="447" y="348"/>
                  </a:cubicBezTo>
                  <a:cubicBezTo>
                    <a:pt x="446" y="348"/>
                    <a:pt x="446" y="348"/>
                    <a:pt x="446" y="348"/>
                  </a:cubicBezTo>
                  <a:cubicBezTo>
                    <a:pt x="446" y="348"/>
                    <a:pt x="446" y="348"/>
                    <a:pt x="445" y="348"/>
                  </a:cubicBezTo>
                  <a:cubicBezTo>
                    <a:pt x="445" y="348"/>
                    <a:pt x="445" y="349"/>
                    <a:pt x="445" y="349"/>
                  </a:cubicBezTo>
                  <a:cubicBezTo>
                    <a:pt x="444" y="349"/>
                    <a:pt x="444" y="349"/>
                    <a:pt x="444" y="349"/>
                  </a:cubicBezTo>
                  <a:cubicBezTo>
                    <a:pt x="444" y="349"/>
                    <a:pt x="444" y="348"/>
                    <a:pt x="444" y="347"/>
                  </a:cubicBezTo>
                  <a:cubicBezTo>
                    <a:pt x="443" y="348"/>
                    <a:pt x="443" y="349"/>
                    <a:pt x="444" y="350"/>
                  </a:cubicBezTo>
                  <a:cubicBezTo>
                    <a:pt x="443" y="350"/>
                    <a:pt x="443" y="350"/>
                    <a:pt x="443" y="350"/>
                  </a:cubicBezTo>
                  <a:cubicBezTo>
                    <a:pt x="443" y="349"/>
                    <a:pt x="442" y="348"/>
                    <a:pt x="442" y="346"/>
                  </a:cubicBezTo>
                  <a:cubicBezTo>
                    <a:pt x="442" y="348"/>
                    <a:pt x="442" y="349"/>
                    <a:pt x="443" y="350"/>
                  </a:cubicBezTo>
                  <a:cubicBezTo>
                    <a:pt x="443" y="350"/>
                    <a:pt x="443" y="350"/>
                    <a:pt x="443" y="350"/>
                  </a:cubicBezTo>
                  <a:cubicBezTo>
                    <a:pt x="442" y="349"/>
                    <a:pt x="442" y="348"/>
                    <a:pt x="441" y="347"/>
                  </a:cubicBezTo>
                  <a:cubicBezTo>
                    <a:pt x="442" y="347"/>
                    <a:pt x="442" y="347"/>
                    <a:pt x="442" y="346"/>
                  </a:cubicBezTo>
                  <a:cubicBezTo>
                    <a:pt x="442" y="346"/>
                    <a:pt x="442" y="347"/>
                    <a:pt x="441" y="347"/>
                  </a:cubicBezTo>
                  <a:cubicBezTo>
                    <a:pt x="441" y="346"/>
                    <a:pt x="441" y="346"/>
                    <a:pt x="441" y="345"/>
                  </a:cubicBezTo>
                  <a:cubicBezTo>
                    <a:pt x="441" y="346"/>
                    <a:pt x="441" y="346"/>
                    <a:pt x="441" y="347"/>
                  </a:cubicBezTo>
                  <a:cubicBezTo>
                    <a:pt x="440" y="347"/>
                    <a:pt x="438" y="347"/>
                    <a:pt x="437" y="347"/>
                  </a:cubicBezTo>
                  <a:cubicBezTo>
                    <a:pt x="437" y="347"/>
                    <a:pt x="437" y="347"/>
                    <a:pt x="437" y="347"/>
                  </a:cubicBezTo>
                  <a:cubicBezTo>
                    <a:pt x="438" y="347"/>
                    <a:pt x="440" y="346"/>
                    <a:pt x="441" y="345"/>
                  </a:cubicBezTo>
                  <a:cubicBezTo>
                    <a:pt x="440" y="346"/>
                    <a:pt x="438" y="346"/>
                    <a:pt x="437" y="346"/>
                  </a:cubicBezTo>
                  <a:cubicBezTo>
                    <a:pt x="437" y="346"/>
                    <a:pt x="437" y="346"/>
                    <a:pt x="437" y="346"/>
                  </a:cubicBezTo>
                  <a:cubicBezTo>
                    <a:pt x="438" y="346"/>
                    <a:pt x="439" y="346"/>
                    <a:pt x="439" y="345"/>
                  </a:cubicBezTo>
                  <a:cubicBezTo>
                    <a:pt x="439" y="345"/>
                    <a:pt x="438" y="346"/>
                    <a:pt x="437" y="346"/>
                  </a:cubicBezTo>
                  <a:cubicBezTo>
                    <a:pt x="437" y="344"/>
                    <a:pt x="437" y="344"/>
                    <a:pt x="437" y="344"/>
                  </a:cubicBezTo>
                  <a:cubicBezTo>
                    <a:pt x="437" y="344"/>
                    <a:pt x="437" y="344"/>
                    <a:pt x="437" y="344"/>
                  </a:cubicBezTo>
                  <a:cubicBezTo>
                    <a:pt x="437" y="344"/>
                    <a:pt x="437" y="343"/>
                    <a:pt x="437" y="343"/>
                  </a:cubicBezTo>
                  <a:cubicBezTo>
                    <a:pt x="437" y="342"/>
                    <a:pt x="437" y="342"/>
                    <a:pt x="437" y="342"/>
                  </a:cubicBezTo>
                  <a:cubicBezTo>
                    <a:pt x="437" y="342"/>
                    <a:pt x="438" y="342"/>
                    <a:pt x="438" y="343"/>
                  </a:cubicBezTo>
                  <a:cubicBezTo>
                    <a:pt x="438" y="342"/>
                    <a:pt x="437" y="342"/>
                    <a:pt x="437" y="342"/>
                  </a:cubicBezTo>
                  <a:cubicBezTo>
                    <a:pt x="437" y="341"/>
                    <a:pt x="437" y="341"/>
                    <a:pt x="437" y="341"/>
                  </a:cubicBezTo>
                  <a:cubicBezTo>
                    <a:pt x="438" y="342"/>
                    <a:pt x="438" y="342"/>
                    <a:pt x="438" y="342"/>
                  </a:cubicBezTo>
                  <a:cubicBezTo>
                    <a:pt x="438" y="341"/>
                    <a:pt x="438" y="341"/>
                    <a:pt x="437" y="341"/>
                  </a:cubicBezTo>
                  <a:cubicBezTo>
                    <a:pt x="437" y="341"/>
                    <a:pt x="437" y="341"/>
                    <a:pt x="437" y="341"/>
                  </a:cubicBezTo>
                  <a:cubicBezTo>
                    <a:pt x="438" y="341"/>
                    <a:pt x="439" y="341"/>
                    <a:pt x="439" y="341"/>
                  </a:cubicBezTo>
                  <a:cubicBezTo>
                    <a:pt x="439" y="341"/>
                    <a:pt x="438" y="341"/>
                    <a:pt x="437" y="340"/>
                  </a:cubicBezTo>
                  <a:cubicBezTo>
                    <a:pt x="440" y="340"/>
                    <a:pt x="442" y="341"/>
                    <a:pt x="444" y="342"/>
                  </a:cubicBezTo>
                  <a:cubicBezTo>
                    <a:pt x="446" y="343"/>
                    <a:pt x="447" y="345"/>
                    <a:pt x="448" y="346"/>
                  </a:cubicBezTo>
                  <a:close/>
                  <a:moveTo>
                    <a:pt x="449" y="360"/>
                  </a:moveTo>
                  <a:cubicBezTo>
                    <a:pt x="449" y="359"/>
                    <a:pt x="449" y="358"/>
                    <a:pt x="449" y="358"/>
                  </a:cubicBezTo>
                  <a:cubicBezTo>
                    <a:pt x="449" y="358"/>
                    <a:pt x="449" y="359"/>
                    <a:pt x="449" y="360"/>
                  </a:cubicBezTo>
                  <a:cubicBezTo>
                    <a:pt x="448" y="360"/>
                    <a:pt x="448" y="360"/>
                    <a:pt x="448" y="360"/>
                  </a:cubicBezTo>
                  <a:cubicBezTo>
                    <a:pt x="449" y="359"/>
                    <a:pt x="448" y="359"/>
                    <a:pt x="448" y="358"/>
                  </a:cubicBezTo>
                  <a:cubicBezTo>
                    <a:pt x="448" y="359"/>
                    <a:pt x="448" y="359"/>
                    <a:pt x="448" y="360"/>
                  </a:cubicBezTo>
                  <a:cubicBezTo>
                    <a:pt x="448" y="359"/>
                    <a:pt x="448" y="359"/>
                    <a:pt x="448" y="359"/>
                  </a:cubicBezTo>
                  <a:cubicBezTo>
                    <a:pt x="448" y="359"/>
                    <a:pt x="448" y="359"/>
                    <a:pt x="447" y="358"/>
                  </a:cubicBezTo>
                  <a:cubicBezTo>
                    <a:pt x="448" y="359"/>
                    <a:pt x="448" y="359"/>
                    <a:pt x="447" y="359"/>
                  </a:cubicBezTo>
                  <a:cubicBezTo>
                    <a:pt x="446" y="359"/>
                    <a:pt x="446" y="359"/>
                    <a:pt x="446" y="359"/>
                  </a:cubicBezTo>
                  <a:cubicBezTo>
                    <a:pt x="446" y="358"/>
                    <a:pt x="446" y="358"/>
                    <a:pt x="446" y="358"/>
                  </a:cubicBezTo>
                  <a:cubicBezTo>
                    <a:pt x="446" y="358"/>
                    <a:pt x="446" y="358"/>
                    <a:pt x="446" y="358"/>
                  </a:cubicBezTo>
                  <a:cubicBezTo>
                    <a:pt x="444" y="358"/>
                    <a:pt x="444" y="358"/>
                    <a:pt x="444" y="358"/>
                  </a:cubicBezTo>
                  <a:cubicBezTo>
                    <a:pt x="445" y="357"/>
                    <a:pt x="445" y="356"/>
                    <a:pt x="446" y="356"/>
                  </a:cubicBezTo>
                  <a:cubicBezTo>
                    <a:pt x="445" y="356"/>
                    <a:pt x="444" y="357"/>
                    <a:pt x="444" y="357"/>
                  </a:cubicBezTo>
                  <a:cubicBezTo>
                    <a:pt x="444" y="357"/>
                    <a:pt x="444" y="357"/>
                    <a:pt x="444" y="357"/>
                  </a:cubicBezTo>
                  <a:cubicBezTo>
                    <a:pt x="444" y="356"/>
                    <a:pt x="445" y="355"/>
                    <a:pt x="446" y="355"/>
                  </a:cubicBezTo>
                  <a:cubicBezTo>
                    <a:pt x="445" y="355"/>
                    <a:pt x="444" y="356"/>
                    <a:pt x="443" y="357"/>
                  </a:cubicBezTo>
                  <a:cubicBezTo>
                    <a:pt x="443" y="357"/>
                    <a:pt x="443" y="357"/>
                    <a:pt x="443" y="357"/>
                  </a:cubicBezTo>
                  <a:cubicBezTo>
                    <a:pt x="444" y="356"/>
                    <a:pt x="444" y="355"/>
                    <a:pt x="445" y="354"/>
                  </a:cubicBezTo>
                  <a:cubicBezTo>
                    <a:pt x="445" y="354"/>
                    <a:pt x="446" y="354"/>
                    <a:pt x="446" y="354"/>
                  </a:cubicBezTo>
                  <a:cubicBezTo>
                    <a:pt x="446" y="354"/>
                    <a:pt x="446" y="354"/>
                    <a:pt x="445" y="354"/>
                  </a:cubicBezTo>
                  <a:cubicBezTo>
                    <a:pt x="446" y="353"/>
                    <a:pt x="446" y="353"/>
                    <a:pt x="446" y="353"/>
                  </a:cubicBezTo>
                  <a:cubicBezTo>
                    <a:pt x="446" y="353"/>
                    <a:pt x="445" y="353"/>
                    <a:pt x="445" y="353"/>
                  </a:cubicBezTo>
                  <a:cubicBezTo>
                    <a:pt x="444" y="353"/>
                    <a:pt x="443" y="352"/>
                    <a:pt x="443" y="350"/>
                  </a:cubicBezTo>
                  <a:cubicBezTo>
                    <a:pt x="443" y="350"/>
                    <a:pt x="443" y="350"/>
                    <a:pt x="443" y="350"/>
                  </a:cubicBezTo>
                  <a:cubicBezTo>
                    <a:pt x="444" y="351"/>
                    <a:pt x="445" y="352"/>
                    <a:pt x="446" y="353"/>
                  </a:cubicBezTo>
                  <a:cubicBezTo>
                    <a:pt x="445" y="352"/>
                    <a:pt x="444" y="351"/>
                    <a:pt x="444" y="350"/>
                  </a:cubicBezTo>
                  <a:cubicBezTo>
                    <a:pt x="444" y="350"/>
                    <a:pt x="444" y="350"/>
                    <a:pt x="444" y="350"/>
                  </a:cubicBezTo>
                  <a:cubicBezTo>
                    <a:pt x="444" y="351"/>
                    <a:pt x="445" y="351"/>
                    <a:pt x="446" y="351"/>
                  </a:cubicBezTo>
                  <a:cubicBezTo>
                    <a:pt x="445" y="351"/>
                    <a:pt x="445" y="350"/>
                    <a:pt x="444" y="350"/>
                  </a:cubicBezTo>
                  <a:cubicBezTo>
                    <a:pt x="445" y="349"/>
                    <a:pt x="445" y="349"/>
                    <a:pt x="445" y="349"/>
                  </a:cubicBezTo>
                  <a:cubicBezTo>
                    <a:pt x="445" y="349"/>
                    <a:pt x="446" y="349"/>
                    <a:pt x="446" y="349"/>
                  </a:cubicBezTo>
                  <a:cubicBezTo>
                    <a:pt x="446" y="349"/>
                    <a:pt x="446" y="349"/>
                    <a:pt x="446" y="348"/>
                  </a:cubicBezTo>
                  <a:cubicBezTo>
                    <a:pt x="447" y="348"/>
                    <a:pt x="447" y="348"/>
                    <a:pt x="447" y="348"/>
                  </a:cubicBezTo>
                  <a:cubicBezTo>
                    <a:pt x="447" y="348"/>
                    <a:pt x="447" y="348"/>
                    <a:pt x="447" y="349"/>
                  </a:cubicBezTo>
                  <a:cubicBezTo>
                    <a:pt x="448" y="348"/>
                    <a:pt x="448" y="348"/>
                    <a:pt x="448" y="348"/>
                  </a:cubicBezTo>
                  <a:cubicBezTo>
                    <a:pt x="448" y="347"/>
                    <a:pt x="448" y="347"/>
                    <a:pt x="448" y="347"/>
                  </a:cubicBezTo>
                  <a:cubicBezTo>
                    <a:pt x="448" y="348"/>
                    <a:pt x="448" y="348"/>
                    <a:pt x="448" y="349"/>
                  </a:cubicBezTo>
                  <a:cubicBezTo>
                    <a:pt x="448" y="348"/>
                    <a:pt x="448" y="348"/>
                    <a:pt x="448" y="347"/>
                  </a:cubicBezTo>
                  <a:cubicBezTo>
                    <a:pt x="448" y="347"/>
                    <a:pt x="448" y="347"/>
                    <a:pt x="448" y="347"/>
                  </a:cubicBezTo>
                  <a:cubicBezTo>
                    <a:pt x="449" y="348"/>
                    <a:pt x="449" y="349"/>
                    <a:pt x="449" y="349"/>
                  </a:cubicBezTo>
                  <a:cubicBezTo>
                    <a:pt x="449" y="349"/>
                    <a:pt x="449" y="348"/>
                    <a:pt x="449" y="347"/>
                  </a:cubicBezTo>
                  <a:cubicBezTo>
                    <a:pt x="450" y="349"/>
                    <a:pt x="451" y="351"/>
                    <a:pt x="451" y="353"/>
                  </a:cubicBezTo>
                  <a:cubicBezTo>
                    <a:pt x="451" y="356"/>
                    <a:pt x="450" y="358"/>
                    <a:pt x="449" y="360"/>
                  </a:cubicBezTo>
                  <a:close/>
                  <a:moveTo>
                    <a:pt x="438" y="367"/>
                  </a:moveTo>
                  <a:cubicBezTo>
                    <a:pt x="440" y="367"/>
                    <a:pt x="442" y="366"/>
                    <a:pt x="444" y="365"/>
                  </a:cubicBezTo>
                  <a:cubicBezTo>
                    <a:pt x="446" y="364"/>
                    <a:pt x="448" y="363"/>
                    <a:pt x="449" y="361"/>
                  </a:cubicBezTo>
                  <a:cubicBezTo>
                    <a:pt x="448" y="361"/>
                    <a:pt x="448" y="361"/>
                    <a:pt x="447" y="362"/>
                  </a:cubicBezTo>
                  <a:cubicBezTo>
                    <a:pt x="448" y="361"/>
                    <a:pt x="448" y="361"/>
                    <a:pt x="448" y="360"/>
                  </a:cubicBezTo>
                  <a:cubicBezTo>
                    <a:pt x="448" y="360"/>
                    <a:pt x="448" y="360"/>
                    <a:pt x="448" y="360"/>
                  </a:cubicBezTo>
                  <a:cubicBezTo>
                    <a:pt x="448" y="360"/>
                    <a:pt x="447" y="361"/>
                    <a:pt x="447" y="361"/>
                  </a:cubicBezTo>
                  <a:cubicBezTo>
                    <a:pt x="447" y="360"/>
                    <a:pt x="448" y="360"/>
                    <a:pt x="448" y="360"/>
                  </a:cubicBezTo>
                  <a:cubicBezTo>
                    <a:pt x="448" y="360"/>
                    <a:pt x="448" y="360"/>
                    <a:pt x="448" y="360"/>
                  </a:cubicBezTo>
                  <a:cubicBezTo>
                    <a:pt x="447" y="360"/>
                    <a:pt x="447" y="360"/>
                    <a:pt x="446" y="360"/>
                  </a:cubicBezTo>
                  <a:cubicBezTo>
                    <a:pt x="447" y="360"/>
                    <a:pt x="447" y="360"/>
                    <a:pt x="447" y="359"/>
                  </a:cubicBezTo>
                  <a:cubicBezTo>
                    <a:pt x="446" y="359"/>
                    <a:pt x="446" y="359"/>
                    <a:pt x="446" y="359"/>
                  </a:cubicBezTo>
                  <a:cubicBezTo>
                    <a:pt x="446" y="359"/>
                    <a:pt x="446" y="359"/>
                    <a:pt x="446" y="359"/>
                  </a:cubicBezTo>
                  <a:cubicBezTo>
                    <a:pt x="445" y="359"/>
                    <a:pt x="445" y="359"/>
                    <a:pt x="445" y="358"/>
                  </a:cubicBezTo>
                  <a:cubicBezTo>
                    <a:pt x="444" y="358"/>
                    <a:pt x="444" y="358"/>
                    <a:pt x="444" y="358"/>
                  </a:cubicBezTo>
                  <a:cubicBezTo>
                    <a:pt x="444" y="358"/>
                    <a:pt x="444" y="359"/>
                    <a:pt x="444" y="360"/>
                  </a:cubicBezTo>
                  <a:cubicBezTo>
                    <a:pt x="443" y="359"/>
                    <a:pt x="443" y="358"/>
                    <a:pt x="444" y="358"/>
                  </a:cubicBezTo>
                  <a:cubicBezTo>
                    <a:pt x="444" y="357"/>
                    <a:pt x="444" y="357"/>
                    <a:pt x="444" y="357"/>
                  </a:cubicBezTo>
                  <a:cubicBezTo>
                    <a:pt x="443" y="358"/>
                    <a:pt x="443" y="360"/>
                    <a:pt x="443" y="361"/>
                  </a:cubicBezTo>
                  <a:cubicBezTo>
                    <a:pt x="442" y="360"/>
                    <a:pt x="442" y="358"/>
                    <a:pt x="443" y="357"/>
                  </a:cubicBezTo>
                  <a:cubicBezTo>
                    <a:pt x="443" y="357"/>
                    <a:pt x="443" y="357"/>
                    <a:pt x="443" y="357"/>
                  </a:cubicBezTo>
                  <a:cubicBezTo>
                    <a:pt x="442" y="358"/>
                    <a:pt x="442" y="359"/>
                    <a:pt x="441" y="360"/>
                  </a:cubicBezTo>
                  <a:cubicBezTo>
                    <a:pt x="442" y="361"/>
                    <a:pt x="442" y="361"/>
                    <a:pt x="443" y="361"/>
                  </a:cubicBezTo>
                  <a:cubicBezTo>
                    <a:pt x="442" y="361"/>
                    <a:pt x="442" y="361"/>
                    <a:pt x="441" y="361"/>
                  </a:cubicBezTo>
                  <a:cubicBezTo>
                    <a:pt x="441" y="361"/>
                    <a:pt x="441" y="361"/>
                    <a:pt x="441" y="362"/>
                  </a:cubicBezTo>
                  <a:cubicBezTo>
                    <a:pt x="441" y="361"/>
                    <a:pt x="441" y="361"/>
                    <a:pt x="441" y="361"/>
                  </a:cubicBezTo>
                  <a:cubicBezTo>
                    <a:pt x="440" y="360"/>
                    <a:pt x="439" y="360"/>
                    <a:pt x="437" y="360"/>
                  </a:cubicBezTo>
                  <a:cubicBezTo>
                    <a:pt x="437" y="360"/>
                    <a:pt x="437" y="360"/>
                    <a:pt x="437" y="360"/>
                  </a:cubicBezTo>
                  <a:cubicBezTo>
                    <a:pt x="439" y="360"/>
                    <a:pt x="440" y="361"/>
                    <a:pt x="441" y="362"/>
                  </a:cubicBezTo>
                  <a:cubicBezTo>
                    <a:pt x="440" y="361"/>
                    <a:pt x="439" y="361"/>
                    <a:pt x="437" y="361"/>
                  </a:cubicBezTo>
                  <a:cubicBezTo>
                    <a:pt x="437" y="361"/>
                    <a:pt x="437" y="361"/>
                    <a:pt x="437" y="361"/>
                  </a:cubicBezTo>
                  <a:cubicBezTo>
                    <a:pt x="438" y="361"/>
                    <a:pt x="439" y="362"/>
                    <a:pt x="440" y="363"/>
                  </a:cubicBezTo>
                  <a:cubicBezTo>
                    <a:pt x="439" y="362"/>
                    <a:pt x="438" y="362"/>
                    <a:pt x="437" y="362"/>
                  </a:cubicBezTo>
                  <a:cubicBezTo>
                    <a:pt x="437" y="363"/>
                    <a:pt x="437" y="363"/>
                    <a:pt x="437" y="363"/>
                  </a:cubicBezTo>
                  <a:cubicBezTo>
                    <a:pt x="438" y="363"/>
                    <a:pt x="438" y="363"/>
                    <a:pt x="438" y="364"/>
                  </a:cubicBezTo>
                  <a:cubicBezTo>
                    <a:pt x="438" y="364"/>
                    <a:pt x="438" y="364"/>
                    <a:pt x="437" y="364"/>
                  </a:cubicBezTo>
                  <a:cubicBezTo>
                    <a:pt x="437" y="365"/>
                    <a:pt x="437" y="365"/>
                    <a:pt x="437" y="365"/>
                  </a:cubicBezTo>
                  <a:cubicBezTo>
                    <a:pt x="438" y="365"/>
                    <a:pt x="438" y="365"/>
                    <a:pt x="438" y="365"/>
                  </a:cubicBezTo>
                  <a:cubicBezTo>
                    <a:pt x="438" y="365"/>
                    <a:pt x="438" y="366"/>
                    <a:pt x="438" y="366"/>
                  </a:cubicBezTo>
                  <a:cubicBezTo>
                    <a:pt x="438" y="366"/>
                    <a:pt x="438" y="366"/>
                    <a:pt x="438" y="366"/>
                  </a:cubicBezTo>
                  <a:cubicBezTo>
                    <a:pt x="438" y="366"/>
                    <a:pt x="438" y="366"/>
                    <a:pt x="439" y="365"/>
                  </a:cubicBezTo>
                  <a:cubicBezTo>
                    <a:pt x="439" y="366"/>
                    <a:pt x="438" y="366"/>
                    <a:pt x="438" y="366"/>
                  </a:cubicBezTo>
                  <a:cubicBezTo>
                    <a:pt x="438" y="367"/>
                    <a:pt x="438" y="367"/>
                    <a:pt x="438" y="367"/>
                  </a:cubicBezTo>
                  <a:cubicBezTo>
                    <a:pt x="438" y="367"/>
                    <a:pt x="439" y="366"/>
                    <a:pt x="440" y="366"/>
                  </a:cubicBezTo>
                  <a:cubicBezTo>
                    <a:pt x="439" y="367"/>
                    <a:pt x="439" y="367"/>
                    <a:pt x="438" y="367"/>
                  </a:cubicBezTo>
                  <a:close/>
                  <a:moveTo>
                    <a:pt x="426" y="361"/>
                  </a:moveTo>
                  <a:cubicBezTo>
                    <a:pt x="427" y="363"/>
                    <a:pt x="429" y="365"/>
                    <a:pt x="431" y="366"/>
                  </a:cubicBezTo>
                  <a:cubicBezTo>
                    <a:pt x="433" y="367"/>
                    <a:pt x="435" y="367"/>
                    <a:pt x="437" y="367"/>
                  </a:cubicBezTo>
                  <a:cubicBezTo>
                    <a:pt x="436" y="367"/>
                    <a:pt x="436" y="367"/>
                    <a:pt x="435" y="366"/>
                  </a:cubicBezTo>
                  <a:cubicBezTo>
                    <a:pt x="436" y="366"/>
                    <a:pt x="437" y="367"/>
                    <a:pt x="437" y="367"/>
                  </a:cubicBezTo>
                  <a:cubicBezTo>
                    <a:pt x="437" y="366"/>
                    <a:pt x="437" y="366"/>
                    <a:pt x="437" y="366"/>
                  </a:cubicBezTo>
                  <a:cubicBezTo>
                    <a:pt x="437" y="366"/>
                    <a:pt x="436" y="366"/>
                    <a:pt x="436" y="365"/>
                  </a:cubicBezTo>
                  <a:cubicBezTo>
                    <a:pt x="436" y="366"/>
                    <a:pt x="437" y="366"/>
                    <a:pt x="437" y="366"/>
                  </a:cubicBezTo>
                  <a:cubicBezTo>
                    <a:pt x="437" y="366"/>
                    <a:pt x="437" y="366"/>
                    <a:pt x="437" y="366"/>
                  </a:cubicBezTo>
                  <a:cubicBezTo>
                    <a:pt x="437" y="366"/>
                    <a:pt x="437" y="365"/>
                    <a:pt x="436" y="365"/>
                  </a:cubicBezTo>
                  <a:cubicBezTo>
                    <a:pt x="437" y="365"/>
                    <a:pt x="437" y="365"/>
                    <a:pt x="437" y="365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37" y="363"/>
                    <a:pt x="437" y="363"/>
                    <a:pt x="437" y="363"/>
                  </a:cubicBezTo>
                  <a:cubicBezTo>
                    <a:pt x="437" y="362"/>
                    <a:pt x="437" y="362"/>
                    <a:pt x="437" y="362"/>
                  </a:cubicBezTo>
                  <a:cubicBezTo>
                    <a:pt x="436" y="362"/>
                    <a:pt x="436" y="362"/>
                    <a:pt x="435" y="363"/>
                  </a:cubicBezTo>
                  <a:cubicBezTo>
                    <a:pt x="436" y="362"/>
                    <a:pt x="436" y="361"/>
                    <a:pt x="437" y="361"/>
                  </a:cubicBezTo>
                  <a:cubicBezTo>
                    <a:pt x="437" y="361"/>
                    <a:pt x="437" y="361"/>
                    <a:pt x="437" y="361"/>
                  </a:cubicBezTo>
                  <a:cubicBezTo>
                    <a:pt x="436" y="361"/>
                    <a:pt x="435" y="361"/>
                    <a:pt x="434" y="362"/>
                  </a:cubicBezTo>
                  <a:cubicBezTo>
                    <a:pt x="435" y="361"/>
                    <a:pt x="436" y="361"/>
                    <a:pt x="437" y="360"/>
                  </a:cubicBezTo>
                  <a:cubicBezTo>
                    <a:pt x="437" y="360"/>
                    <a:pt x="437" y="360"/>
                    <a:pt x="437" y="360"/>
                  </a:cubicBezTo>
                  <a:cubicBezTo>
                    <a:pt x="436" y="360"/>
                    <a:pt x="435" y="360"/>
                    <a:pt x="434" y="361"/>
                  </a:cubicBezTo>
                  <a:cubicBezTo>
                    <a:pt x="434" y="361"/>
                    <a:pt x="434" y="362"/>
                    <a:pt x="434" y="362"/>
                  </a:cubicBezTo>
                  <a:cubicBezTo>
                    <a:pt x="434" y="362"/>
                    <a:pt x="433" y="361"/>
                    <a:pt x="433" y="361"/>
                  </a:cubicBezTo>
                  <a:cubicBezTo>
                    <a:pt x="433" y="361"/>
                    <a:pt x="432" y="361"/>
                    <a:pt x="432" y="361"/>
                  </a:cubicBezTo>
                  <a:cubicBezTo>
                    <a:pt x="432" y="361"/>
                    <a:pt x="433" y="361"/>
                    <a:pt x="433" y="361"/>
                  </a:cubicBezTo>
                  <a:cubicBezTo>
                    <a:pt x="433" y="359"/>
                    <a:pt x="432" y="358"/>
                    <a:pt x="432" y="357"/>
                  </a:cubicBezTo>
                  <a:cubicBezTo>
                    <a:pt x="431" y="357"/>
                    <a:pt x="431" y="357"/>
                    <a:pt x="431" y="357"/>
                  </a:cubicBezTo>
                  <a:cubicBezTo>
                    <a:pt x="432" y="358"/>
                    <a:pt x="432" y="360"/>
                    <a:pt x="432" y="361"/>
                  </a:cubicBezTo>
                  <a:cubicBezTo>
                    <a:pt x="432" y="360"/>
                    <a:pt x="432" y="359"/>
                    <a:pt x="431" y="358"/>
                  </a:cubicBezTo>
                  <a:cubicBezTo>
                    <a:pt x="431" y="358"/>
                    <a:pt x="431" y="358"/>
                    <a:pt x="431" y="358"/>
                  </a:cubicBezTo>
                  <a:cubicBezTo>
                    <a:pt x="431" y="359"/>
                    <a:pt x="431" y="359"/>
                    <a:pt x="431" y="360"/>
                  </a:cubicBezTo>
                  <a:cubicBezTo>
                    <a:pt x="431" y="360"/>
                    <a:pt x="431" y="359"/>
                    <a:pt x="430" y="358"/>
                  </a:cubicBezTo>
                  <a:cubicBezTo>
                    <a:pt x="429" y="359"/>
                    <a:pt x="429" y="359"/>
                    <a:pt x="429" y="359"/>
                  </a:cubicBezTo>
                  <a:cubicBezTo>
                    <a:pt x="429" y="359"/>
                    <a:pt x="429" y="359"/>
                    <a:pt x="429" y="359"/>
                  </a:cubicBezTo>
                  <a:cubicBezTo>
                    <a:pt x="429" y="359"/>
                    <a:pt x="429" y="359"/>
                    <a:pt x="428" y="359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60"/>
                    <a:pt x="428" y="360"/>
                    <a:pt x="428" y="360"/>
                  </a:cubicBezTo>
                  <a:cubicBezTo>
                    <a:pt x="428" y="360"/>
                    <a:pt x="427" y="360"/>
                    <a:pt x="427" y="360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61"/>
                    <a:pt x="427" y="361"/>
                    <a:pt x="428" y="361"/>
                  </a:cubicBezTo>
                  <a:cubicBezTo>
                    <a:pt x="427" y="361"/>
                    <a:pt x="427" y="361"/>
                    <a:pt x="426" y="360"/>
                  </a:cubicBezTo>
                  <a:cubicBezTo>
                    <a:pt x="426" y="360"/>
                    <a:pt x="426" y="360"/>
                    <a:pt x="426" y="360"/>
                  </a:cubicBezTo>
                  <a:cubicBezTo>
                    <a:pt x="427" y="361"/>
                    <a:pt x="427" y="362"/>
                    <a:pt x="428" y="362"/>
                  </a:cubicBezTo>
                  <a:cubicBezTo>
                    <a:pt x="427" y="362"/>
                    <a:pt x="426" y="361"/>
                    <a:pt x="426" y="361"/>
                  </a:cubicBezTo>
                  <a:close/>
                  <a:moveTo>
                    <a:pt x="425" y="348"/>
                  </a:moveTo>
                  <a:cubicBezTo>
                    <a:pt x="424" y="350"/>
                    <a:pt x="424" y="352"/>
                    <a:pt x="424" y="354"/>
                  </a:cubicBezTo>
                  <a:cubicBezTo>
                    <a:pt x="424" y="356"/>
                    <a:pt x="424" y="359"/>
                    <a:pt x="426" y="360"/>
                  </a:cubicBezTo>
                  <a:cubicBezTo>
                    <a:pt x="425" y="360"/>
                    <a:pt x="425" y="359"/>
                    <a:pt x="426" y="358"/>
                  </a:cubicBezTo>
                  <a:cubicBezTo>
                    <a:pt x="426" y="359"/>
                    <a:pt x="426" y="360"/>
                    <a:pt x="426" y="360"/>
                  </a:cubicBezTo>
                  <a:cubicBezTo>
                    <a:pt x="426" y="360"/>
                    <a:pt x="426" y="360"/>
                    <a:pt x="426" y="360"/>
                  </a:cubicBezTo>
                  <a:cubicBezTo>
                    <a:pt x="426" y="360"/>
                    <a:pt x="426" y="359"/>
                    <a:pt x="427" y="358"/>
                  </a:cubicBezTo>
                  <a:cubicBezTo>
                    <a:pt x="426" y="359"/>
                    <a:pt x="426" y="360"/>
                    <a:pt x="427" y="360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60"/>
                    <a:pt x="427" y="359"/>
                    <a:pt x="427" y="359"/>
                  </a:cubicBezTo>
                  <a:cubicBezTo>
                    <a:pt x="427" y="359"/>
                    <a:pt x="427" y="359"/>
                    <a:pt x="427" y="360"/>
                  </a:cubicBezTo>
                  <a:cubicBezTo>
                    <a:pt x="428" y="359"/>
                    <a:pt x="428" y="359"/>
                    <a:pt x="428" y="359"/>
                  </a:cubicBezTo>
                  <a:cubicBezTo>
                    <a:pt x="428" y="359"/>
                    <a:pt x="428" y="359"/>
                    <a:pt x="428" y="358"/>
                  </a:cubicBezTo>
                  <a:cubicBezTo>
                    <a:pt x="429" y="358"/>
                    <a:pt x="429" y="358"/>
                    <a:pt x="429" y="359"/>
                  </a:cubicBezTo>
                  <a:cubicBezTo>
                    <a:pt x="430" y="358"/>
                    <a:pt x="430" y="358"/>
                    <a:pt x="430" y="358"/>
                  </a:cubicBezTo>
                  <a:cubicBezTo>
                    <a:pt x="430" y="357"/>
                    <a:pt x="429" y="357"/>
                    <a:pt x="428" y="356"/>
                  </a:cubicBezTo>
                  <a:cubicBezTo>
                    <a:pt x="429" y="356"/>
                    <a:pt x="430" y="357"/>
                    <a:pt x="431" y="358"/>
                  </a:cubicBezTo>
                  <a:cubicBezTo>
                    <a:pt x="431" y="357"/>
                    <a:pt x="431" y="357"/>
                    <a:pt x="431" y="357"/>
                  </a:cubicBezTo>
                  <a:cubicBezTo>
                    <a:pt x="430" y="356"/>
                    <a:pt x="429" y="356"/>
                    <a:pt x="428" y="355"/>
                  </a:cubicBezTo>
                  <a:cubicBezTo>
                    <a:pt x="430" y="355"/>
                    <a:pt x="431" y="356"/>
                    <a:pt x="431" y="357"/>
                  </a:cubicBezTo>
                  <a:cubicBezTo>
                    <a:pt x="432" y="357"/>
                    <a:pt x="432" y="357"/>
                    <a:pt x="432" y="357"/>
                  </a:cubicBezTo>
                  <a:cubicBezTo>
                    <a:pt x="431" y="356"/>
                    <a:pt x="430" y="355"/>
                    <a:pt x="429" y="354"/>
                  </a:cubicBezTo>
                  <a:cubicBezTo>
                    <a:pt x="429" y="354"/>
                    <a:pt x="429" y="355"/>
                    <a:pt x="428" y="355"/>
                  </a:cubicBezTo>
                  <a:cubicBezTo>
                    <a:pt x="429" y="355"/>
                    <a:pt x="429" y="354"/>
                    <a:pt x="429" y="354"/>
                  </a:cubicBezTo>
                  <a:cubicBezTo>
                    <a:pt x="429" y="354"/>
                    <a:pt x="429" y="353"/>
                    <a:pt x="428" y="353"/>
                  </a:cubicBezTo>
                  <a:cubicBezTo>
                    <a:pt x="429" y="353"/>
                    <a:pt x="429" y="353"/>
                    <a:pt x="429" y="354"/>
                  </a:cubicBezTo>
                  <a:cubicBezTo>
                    <a:pt x="430" y="353"/>
                    <a:pt x="431" y="352"/>
                    <a:pt x="432" y="351"/>
                  </a:cubicBezTo>
                  <a:cubicBezTo>
                    <a:pt x="431" y="351"/>
                    <a:pt x="431" y="351"/>
                    <a:pt x="431" y="351"/>
                  </a:cubicBezTo>
                  <a:cubicBezTo>
                    <a:pt x="431" y="352"/>
                    <a:pt x="430" y="352"/>
                    <a:pt x="428" y="353"/>
                  </a:cubicBezTo>
                  <a:cubicBezTo>
                    <a:pt x="429" y="352"/>
                    <a:pt x="430" y="351"/>
                    <a:pt x="431" y="350"/>
                  </a:cubicBezTo>
                  <a:cubicBezTo>
                    <a:pt x="430" y="350"/>
                    <a:pt x="430" y="350"/>
                    <a:pt x="430" y="350"/>
                  </a:cubicBezTo>
                  <a:cubicBezTo>
                    <a:pt x="430" y="351"/>
                    <a:pt x="429" y="351"/>
                    <a:pt x="428" y="352"/>
                  </a:cubicBezTo>
                  <a:cubicBezTo>
                    <a:pt x="429" y="351"/>
                    <a:pt x="430" y="351"/>
                    <a:pt x="430" y="350"/>
                  </a:cubicBezTo>
                  <a:cubicBezTo>
                    <a:pt x="429" y="349"/>
                    <a:pt x="429" y="349"/>
                    <a:pt x="429" y="349"/>
                  </a:cubicBezTo>
                  <a:cubicBezTo>
                    <a:pt x="429" y="349"/>
                    <a:pt x="429" y="349"/>
                    <a:pt x="428" y="349"/>
                  </a:cubicBezTo>
                  <a:cubicBezTo>
                    <a:pt x="428" y="349"/>
                    <a:pt x="428" y="349"/>
                    <a:pt x="428" y="349"/>
                  </a:cubicBezTo>
                  <a:cubicBezTo>
                    <a:pt x="427" y="348"/>
                    <a:pt x="427" y="348"/>
                    <a:pt x="427" y="348"/>
                  </a:cubicBezTo>
                  <a:cubicBezTo>
                    <a:pt x="427" y="348"/>
                    <a:pt x="427" y="349"/>
                    <a:pt x="427" y="349"/>
                  </a:cubicBezTo>
                  <a:cubicBezTo>
                    <a:pt x="427" y="349"/>
                    <a:pt x="427" y="348"/>
                    <a:pt x="427" y="348"/>
                  </a:cubicBezTo>
                  <a:cubicBezTo>
                    <a:pt x="426" y="348"/>
                    <a:pt x="426" y="348"/>
                    <a:pt x="426" y="348"/>
                  </a:cubicBezTo>
                  <a:cubicBezTo>
                    <a:pt x="426" y="348"/>
                    <a:pt x="426" y="349"/>
                    <a:pt x="426" y="349"/>
                  </a:cubicBezTo>
                  <a:cubicBezTo>
                    <a:pt x="426" y="349"/>
                    <a:pt x="426" y="348"/>
                    <a:pt x="426" y="348"/>
                  </a:cubicBezTo>
                  <a:cubicBezTo>
                    <a:pt x="426" y="348"/>
                    <a:pt x="426" y="348"/>
                    <a:pt x="426" y="348"/>
                  </a:cubicBezTo>
                  <a:cubicBezTo>
                    <a:pt x="426" y="348"/>
                    <a:pt x="425" y="349"/>
                    <a:pt x="425" y="350"/>
                  </a:cubicBezTo>
                  <a:cubicBezTo>
                    <a:pt x="425" y="349"/>
                    <a:pt x="425" y="348"/>
                    <a:pt x="425" y="348"/>
                  </a:cubicBezTo>
                  <a:close/>
                  <a:moveTo>
                    <a:pt x="437" y="340"/>
                  </a:moveTo>
                  <a:cubicBezTo>
                    <a:pt x="436" y="341"/>
                    <a:pt x="435" y="341"/>
                    <a:pt x="435" y="342"/>
                  </a:cubicBezTo>
                  <a:cubicBezTo>
                    <a:pt x="435" y="341"/>
                    <a:pt x="436" y="341"/>
                    <a:pt x="437" y="341"/>
                  </a:cubicBezTo>
                  <a:cubicBezTo>
                    <a:pt x="437" y="341"/>
                    <a:pt x="437" y="341"/>
                    <a:pt x="437" y="341"/>
                  </a:cubicBezTo>
                  <a:cubicBezTo>
                    <a:pt x="436" y="341"/>
                    <a:pt x="436" y="342"/>
                    <a:pt x="435" y="342"/>
                  </a:cubicBezTo>
                  <a:cubicBezTo>
                    <a:pt x="436" y="342"/>
                    <a:pt x="436" y="342"/>
                    <a:pt x="437" y="341"/>
                  </a:cubicBezTo>
                  <a:cubicBezTo>
                    <a:pt x="437" y="342"/>
                    <a:pt x="437" y="342"/>
                    <a:pt x="437" y="342"/>
                  </a:cubicBezTo>
                  <a:cubicBezTo>
                    <a:pt x="437" y="342"/>
                    <a:pt x="436" y="342"/>
                    <a:pt x="436" y="343"/>
                  </a:cubicBezTo>
                  <a:cubicBezTo>
                    <a:pt x="436" y="342"/>
                    <a:pt x="437" y="342"/>
                    <a:pt x="437" y="342"/>
                  </a:cubicBezTo>
                  <a:cubicBezTo>
                    <a:pt x="437" y="343"/>
                    <a:pt x="437" y="343"/>
                    <a:pt x="437" y="343"/>
                  </a:cubicBezTo>
                  <a:cubicBezTo>
                    <a:pt x="437" y="343"/>
                    <a:pt x="437" y="344"/>
                    <a:pt x="437" y="344"/>
                  </a:cubicBezTo>
                  <a:cubicBezTo>
                    <a:pt x="437" y="344"/>
                    <a:pt x="437" y="344"/>
                    <a:pt x="437" y="344"/>
                  </a:cubicBezTo>
                  <a:cubicBezTo>
                    <a:pt x="437" y="346"/>
                    <a:pt x="437" y="346"/>
                    <a:pt x="437" y="346"/>
                  </a:cubicBezTo>
                  <a:cubicBezTo>
                    <a:pt x="436" y="346"/>
                    <a:pt x="435" y="345"/>
                    <a:pt x="435" y="345"/>
                  </a:cubicBezTo>
                  <a:cubicBezTo>
                    <a:pt x="435" y="346"/>
                    <a:pt x="436" y="346"/>
                    <a:pt x="437" y="346"/>
                  </a:cubicBezTo>
                  <a:cubicBezTo>
                    <a:pt x="437" y="346"/>
                    <a:pt x="437" y="346"/>
                    <a:pt x="437" y="346"/>
                  </a:cubicBezTo>
                  <a:cubicBezTo>
                    <a:pt x="436" y="346"/>
                    <a:pt x="435" y="346"/>
                    <a:pt x="433" y="346"/>
                  </a:cubicBezTo>
                  <a:cubicBezTo>
                    <a:pt x="434" y="347"/>
                    <a:pt x="436" y="347"/>
                    <a:pt x="437" y="347"/>
                  </a:cubicBezTo>
                  <a:cubicBezTo>
                    <a:pt x="437" y="347"/>
                    <a:pt x="437" y="347"/>
                    <a:pt x="437" y="347"/>
                  </a:cubicBezTo>
                  <a:cubicBezTo>
                    <a:pt x="436" y="347"/>
                    <a:pt x="434" y="347"/>
                    <a:pt x="433" y="347"/>
                  </a:cubicBezTo>
                  <a:cubicBezTo>
                    <a:pt x="433" y="346"/>
                    <a:pt x="433" y="346"/>
                    <a:pt x="433" y="346"/>
                  </a:cubicBezTo>
                  <a:cubicBezTo>
                    <a:pt x="433" y="346"/>
                    <a:pt x="433" y="346"/>
                    <a:pt x="433" y="347"/>
                  </a:cubicBezTo>
                  <a:cubicBezTo>
                    <a:pt x="433" y="347"/>
                    <a:pt x="432" y="347"/>
                    <a:pt x="432" y="347"/>
                  </a:cubicBezTo>
                  <a:cubicBezTo>
                    <a:pt x="432" y="347"/>
                    <a:pt x="433" y="347"/>
                    <a:pt x="433" y="347"/>
                  </a:cubicBezTo>
                  <a:cubicBezTo>
                    <a:pt x="433" y="348"/>
                    <a:pt x="432" y="349"/>
                    <a:pt x="432" y="351"/>
                  </a:cubicBezTo>
                  <a:cubicBezTo>
                    <a:pt x="431" y="350"/>
                    <a:pt x="431" y="350"/>
                    <a:pt x="431" y="350"/>
                  </a:cubicBezTo>
                  <a:cubicBezTo>
                    <a:pt x="432" y="349"/>
                    <a:pt x="432" y="348"/>
                    <a:pt x="432" y="347"/>
                  </a:cubicBezTo>
                  <a:cubicBezTo>
                    <a:pt x="432" y="348"/>
                    <a:pt x="431" y="349"/>
                    <a:pt x="431" y="350"/>
                  </a:cubicBezTo>
                  <a:cubicBezTo>
                    <a:pt x="431" y="350"/>
                    <a:pt x="431" y="350"/>
                    <a:pt x="431" y="350"/>
                  </a:cubicBezTo>
                  <a:cubicBezTo>
                    <a:pt x="431" y="349"/>
                    <a:pt x="431" y="348"/>
                    <a:pt x="431" y="347"/>
                  </a:cubicBezTo>
                  <a:cubicBezTo>
                    <a:pt x="431" y="348"/>
                    <a:pt x="430" y="349"/>
                    <a:pt x="430" y="350"/>
                  </a:cubicBezTo>
                  <a:cubicBezTo>
                    <a:pt x="429" y="349"/>
                    <a:pt x="429" y="349"/>
                    <a:pt x="429" y="349"/>
                  </a:cubicBezTo>
                  <a:cubicBezTo>
                    <a:pt x="429" y="349"/>
                    <a:pt x="429" y="349"/>
                    <a:pt x="429" y="349"/>
                  </a:cubicBezTo>
                  <a:cubicBezTo>
                    <a:pt x="429" y="348"/>
                    <a:pt x="428" y="348"/>
                    <a:pt x="428" y="349"/>
                  </a:cubicBezTo>
                  <a:cubicBezTo>
                    <a:pt x="427" y="348"/>
                    <a:pt x="427" y="348"/>
                    <a:pt x="427" y="348"/>
                  </a:cubicBezTo>
                  <a:cubicBezTo>
                    <a:pt x="427" y="348"/>
                    <a:pt x="428" y="348"/>
                    <a:pt x="428" y="348"/>
                  </a:cubicBezTo>
                  <a:cubicBezTo>
                    <a:pt x="427" y="347"/>
                    <a:pt x="427" y="348"/>
                    <a:pt x="427" y="348"/>
                  </a:cubicBezTo>
                  <a:cubicBezTo>
                    <a:pt x="427" y="348"/>
                    <a:pt x="427" y="348"/>
                    <a:pt x="427" y="348"/>
                  </a:cubicBezTo>
                  <a:cubicBezTo>
                    <a:pt x="427" y="347"/>
                    <a:pt x="427" y="347"/>
                    <a:pt x="428" y="347"/>
                  </a:cubicBezTo>
                  <a:cubicBezTo>
                    <a:pt x="427" y="347"/>
                    <a:pt x="426" y="347"/>
                    <a:pt x="426" y="348"/>
                  </a:cubicBezTo>
                  <a:cubicBezTo>
                    <a:pt x="426" y="347"/>
                    <a:pt x="426" y="347"/>
                    <a:pt x="426" y="347"/>
                  </a:cubicBezTo>
                  <a:cubicBezTo>
                    <a:pt x="426" y="347"/>
                    <a:pt x="427" y="346"/>
                    <a:pt x="428" y="346"/>
                  </a:cubicBezTo>
                  <a:cubicBezTo>
                    <a:pt x="427" y="346"/>
                    <a:pt x="426" y="346"/>
                    <a:pt x="426" y="347"/>
                  </a:cubicBezTo>
                  <a:cubicBezTo>
                    <a:pt x="427" y="345"/>
                    <a:pt x="428" y="343"/>
                    <a:pt x="430" y="342"/>
                  </a:cubicBezTo>
                  <a:cubicBezTo>
                    <a:pt x="432" y="341"/>
                    <a:pt x="434" y="340"/>
                    <a:pt x="437" y="340"/>
                  </a:cubicBezTo>
                  <a:close/>
                  <a:moveTo>
                    <a:pt x="449" y="346"/>
                  </a:moveTo>
                  <a:cubicBezTo>
                    <a:pt x="448" y="344"/>
                    <a:pt x="446" y="342"/>
                    <a:pt x="444" y="341"/>
                  </a:cubicBezTo>
                  <a:cubicBezTo>
                    <a:pt x="442" y="340"/>
                    <a:pt x="440" y="339"/>
                    <a:pt x="437" y="339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9" y="340"/>
                    <a:pt x="442" y="340"/>
                    <a:pt x="444" y="341"/>
                  </a:cubicBezTo>
                  <a:cubicBezTo>
                    <a:pt x="446" y="342"/>
                    <a:pt x="448" y="344"/>
                    <a:pt x="449" y="347"/>
                  </a:cubicBezTo>
                  <a:cubicBezTo>
                    <a:pt x="449" y="346"/>
                    <a:pt x="449" y="346"/>
                    <a:pt x="449" y="346"/>
                  </a:cubicBezTo>
                  <a:cubicBezTo>
                    <a:pt x="449" y="346"/>
                    <a:pt x="449" y="346"/>
                    <a:pt x="449" y="346"/>
                  </a:cubicBezTo>
                  <a:close/>
                  <a:moveTo>
                    <a:pt x="450" y="360"/>
                  </a:moveTo>
                  <a:cubicBezTo>
                    <a:pt x="451" y="358"/>
                    <a:pt x="452" y="356"/>
                    <a:pt x="452" y="353"/>
                  </a:cubicBezTo>
                  <a:cubicBezTo>
                    <a:pt x="452" y="351"/>
                    <a:pt x="451" y="349"/>
                    <a:pt x="450" y="347"/>
                  </a:cubicBezTo>
                  <a:cubicBezTo>
                    <a:pt x="450" y="347"/>
                    <a:pt x="449" y="347"/>
                    <a:pt x="449" y="347"/>
                  </a:cubicBezTo>
                  <a:cubicBezTo>
                    <a:pt x="449" y="347"/>
                    <a:pt x="449" y="347"/>
                    <a:pt x="449" y="347"/>
                  </a:cubicBezTo>
                  <a:cubicBezTo>
                    <a:pt x="451" y="349"/>
                    <a:pt x="451" y="351"/>
                    <a:pt x="451" y="353"/>
                  </a:cubicBezTo>
                  <a:cubicBezTo>
                    <a:pt x="451" y="356"/>
                    <a:pt x="451" y="358"/>
                    <a:pt x="449" y="360"/>
                  </a:cubicBezTo>
                  <a:cubicBezTo>
                    <a:pt x="450" y="361"/>
                    <a:pt x="450" y="361"/>
                    <a:pt x="450" y="361"/>
                  </a:cubicBezTo>
                  <a:cubicBezTo>
                    <a:pt x="450" y="360"/>
                    <a:pt x="450" y="360"/>
                    <a:pt x="450" y="360"/>
                  </a:cubicBezTo>
                  <a:close/>
                  <a:moveTo>
                    <a:pt x="438" y="368"/>
                  </a:moveTo>
                  <a:cubicBezTo>
                    <a:pt x="438" y="368"/>
                    <a:pt x="438" y="368"/>
                    <a:pt x="438" y="368"/>
                  </a:cubicBezTo>
                  <a:cubicBezTo>
                    <a:pt x="438" y="367"/>
                    <a:pt x="438" y="367"/>
                    <a:pt x="438" y="367"/>
                  </a:cubicBezTo>
                  <a:cubicBezTo>
                    <a:pt x="440" y="368"/>
                    <a:pt x="442" y="367"/>
                    <a:pt x="445" y="366"/>
                  </a:cubicBezTo>
                  <a:cubicBezTo>
                    <a:pt x="447" y="365"/>
                    <a:pt x="448" y="363"/>
                    <a:pt x="449" y="360"/>
                  </a:cubicBezTo>
                  <a:cubicBezTo>
                    <a:pt x="450" y="361"/>
                    <a:pt x="450" y="361"/>
                    <a:pt x="450" y="361"/>
                  </a:cubicBezTo>
                  <a:cubicBezTo>
                    <a:pt x="449" y="361"/>
                    <a:pt x="449" y="361"/>
                    <a:pt x="449" y="361"/>
                  </a:cubicBezTo>
                  <a:cubicBezTo>
                    <a:pt x="449" y="363"/>
                    <a:pt x="447" y="365"/>
                    <a:pt x="445" y="366"/>
                  </a:cubicBezTo>
                  <a:cubicBezTo>
                    <a:pt x="443" y="367"/>
                    <a:pt x="440" y="368"/>
                    <a:pt x="438" y="368"/>
                  </a:cubicBezTo>
                  <a:close/>
                  <a:moveTo>
                    <a:pt x="425" y="361"/>
                  </a:moveTo>
                  <a:cubicBezTo>
                    <a:pt x="425" y="361"/>
                    <a:pt x="425" y="361"/>
                    <a:pt x="425" y="361"/>
                  </a:cubicBezTo>
                  <a:cubicBezTo>
                    <a:pt x="426" y="361"/>
                    <a:pt x="426" y="361"/>
                    <a:pt x="426" y="361"/>
                  </a:cubicBezTo>
                  <a:cubicBezTo>
                    <a:pt x="426" y="363"/>
                    <a:pt x="428" y="365"/>
                    <a:pt x="430" y="366"/>
                  </a:cubicBezTo>
                  <a:cubicBezTo>
                    <a:pt x="432" y="367"/>
                    <a:pt x="435" y="368"/>
                    <a:pt x="437" y="367"/>
                  </a:cubicBezTo>
                  <a:cubicBezTo>
                    <a:pt x="437" y="368"/>
                    <a:pt x="437" y="368"/>
                    <a:pt x="437" y="368"/>
                  </a:cubicBezTo>
                  <a:cubicBezTo>
                    <a:pt x="437" y="368"/>
                    <a:pt x="437" y="368"/>
                    <a:pt x="437" y="368"/>
                  </a:cubicBezTo>
                  <a:cubicBezTo>
                    <a:pt x="435" y="368"/>
                    <a:pt x="432" y="368"/>
                    <a:pt x="430" y="367"/>
                  </a:cubicBezTo>
                  <a:cubicBezTo>
                    <a:pt x="428" y="365"/>
                    <a:pt x="426" y="364"/>
                    <a:pt x="425" y="361"/>
                  </a:cubicBezTo>
                  <a:close/>
                  <a:moveTo>
                    <a:pt x="425" y="347"/>
                  </a:moveTo>
                  <a:cubicBezTo>
                    <a:pt x="425" y="347"/>
                    <a:pt x="425" y="347"/>
                    <a:pt x="425" y="347"/>
                  </a:cubicBezTo>
                  <a:cubicBezTo>
                    <a:pt x="425" y="347"/>
                    <a:pt x="425" y="347"/>
                    <a:pt x="425" y="347"/>
                  </a:cubicBezTo>
                  <a:cubicBezTo>
                    <a:pt x="424" y="349"/>
                    <a:pt x="423" y="352"/>
                    <a:pt x="423" y="354"/>
                  </a:cubicBezTo>
                  <a:cubicBezTo>
                    <a:pt x="423" y="356"/>
                    <a:pt x="424" y="359"/>
                    <a:pt x="426" y="361"/>
                  </a:cubicBezTo>
                  <a:cubicBezTo>
                    <a:pt x="425" y="361"/>
                    <a:pt x="425" y="361"/>
                    <a:pt x="425" y="361"/>
                  </a:cubicBezTo>
                  <a:cubicBezTo>
                    <a:pt x="425" y="361"/>
                    <a:pt x="425" y="361"/>
                    <a:pt x="425" y="361"/>
                  </a:cubicBezTo>
                  <a:cubicBezTo>
                    <a:pt x="423" y="359"/>
                    <a:pt x="423" y="356"/>
                    <a:pt x="423" y="354"/>
                  </a:cubicBezTo>
                  <a:cubicBezTo>
                    <a:pt x="423" y="352"/>
                    <a:pt x="423" y="349"/>
                    <a:pt x="425" y="347"/>
                  </a:cubicBezTo>
                  <a:close/>
                  <a:moveTo>
                    <a:pt x="437" y="340"/>
                  </a:moveTo>
                  <a:cubicBezTo>
                    <a:pt x="434" y="339"/>
                    <a:pt x="432" y="340"/>
                    <a:pt x="430" y="341"/>
                  </a:cubicBezTo>
                  <a:cubicBezTo>
                    <a:pt x="428" y="342"/>
                    <a:pt x="426" y="344"/>
                    <a:pt x="425" y="346"/>
                  </a:cubicBezTo>
                  <a:cubicBezTo>
                    <a:pt x="425" y="347"/>
                    <a:pt x="425" y="347"/>
                    <a:pt x="425" y="347"/>
                  </a:cubicBezTo>
                  <a:cubicBezTo>
                    <a:pt x="425" y="347"/>
                    <a:pt x="425" y="347"/>
                    <a:pt x="425" y="347"/>
                  </a:cubicBezTo>
                  <a:cubicBezTo>
                    <a:pt x="426" y="345"/>
                    <a:pt x="428" y="343"/>
                    <a:pt x="430" y="342"/>
                  </a:cubicBezTo>
                  <a:cubicBezTo>
                    <a:pt x="432" y="340"/>
                    <a:pt x="435" y="340"/>
                    <a:pt x="437" y="340"/>
                  </a:cubicBezTo>
                  <a:cubicBezTo>
                    <a:pt x="437" y="340"/>
                    <a:pt x="437" y="340"/>
                    <a:pt x="437" y="340"/>
                  </a:cubicBezTo>
                  <a:cubicBezTo>
                    <a:pt x="437" y="340"/>
                    <a:pt x="437" y="340"/>
                    <a:pt x="437" y="340"/>
                  </a:cubicBezTo>
                  <a:close/>
                  <a:moveTo>
                    <a:pt x="437" y="354"/>
                  </a:moveTo>
                  <a:cubicBezTo>
                    <a:pt x="437" y="354"/>
                    <a:pt x="439" y="353"/>
                    <a:pt x="439" y="352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2"/>
                    <a:pt x="439" y="352"/>
                    <a:pt x="439" y="352"/>
                  </a:cubicBezTo>
                  <a:cubicBezTo>
                    <a:pt x="439" y="352"/>
                    <a:pt x="439" y="352"/>
                    <a:pt x="440" y="351"/>
                  </a:cubicBezTo>
                  <a:cubicBezTo>
                    <a:pt x="440" y="351"/>
                    <a:pt x="440" y="351"/>
                    <a:pt x="440" y="351"/>
                  </a:cubicBezTo>
                  <a:cubicBezTo>
                    <a:pt x="440" y="351"/>
                    <a:pt x="440" y="352"/>
                    <a:pt x="440" y="352"/>
                  </a:cubicBezTo>
                  <a:cubicBezTo>
                    <a:pt x="440" y="352"/>
                    <a:pt x="440" y="351"/>
                    <a:pt x="440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2"/>
                    <a:pt x="441" y="351"/>
                  </a:cubicBezTo>
                  <a:cubicBezTo>
                    <a:pt x="441" y="352"/>
                    <a:pt x="441" y="352"/>
                    <a:pt x="441" y="352"/>
                  </a:cubicBezTo>
                  <a:cubicBezTo>
                    <a:pt x="441" y="352"/>
                    <a:pt x="441" y="352"/>
                    <a:pt x="441" y="352"/>
                  </a:cubicBezTo>
                  <a:cubicBezTo>
                    <a:pt x="441" y="352"/>
                    <a:pt x="440" y="352"/>
                    <a:pt x="440" y="352"/>
                  </a:cubicBezTo>
                  <a:cubicBezTo>
                    <a:pt x="440" y="352"/>
                    <a:pt x="440" y="353"/>
                    <a:pt x="441" y="353"/>
                  </a:cubicBezTo>
                  <a:cubicBezTo>
                    <a:pt x="441" y="353"/>
                    <a:pt x="441" y="353"/>
                    <a:pt x="441" y="353"/>
                  </a:cubicBezTo>
                  <a:cubicBezTo>
                    <a:pt x="440" y="353"/>
                    <a:pt x="439" y="353"/>
                    <a:pt x="439" y="353"/>
                  </a:cubicBezTo>
                  <a:cubicBezTo>
                    <a:pt x="439" y="353"/>
                    <a:pt x="440" y="353"/>
                    <a:pt x="440" y="353"/>
                  </a:cubicBezTo>
                  <a:cubicBezTo>
                    <a:pt x="440" y="353"/>
                    <a:pt x="440" y="353"/>
                    <a:pt x="440" y="353"/>
                  </a:cubicBezTo>
                  <a:cubicBezTo>
                    <a:pt x="439" y="353"/>
                    <a:pt x="437" y="354"/>
                    <a:pt x="437" y="354"/>
                  </a:cubicBezTo>
                  <a:cubicBezTo>
                    <a:pt x="437" y="354"/>
                    <a:pt x="438" y="354"/>
                    <a:pt x="439" y="354"/>
                  </a:cubicBezTo>
                  <a:cubicBezTo>
                    <a:pt x="438" y="354"/>
                    <a:pt x="437" y="354"/>
                    <a:pt x="437" y="354"/>
                  </a:cubicBezTo>
                  <a:cubicBezTo>
                    <a:pt x="437" y="354"/>
                    <a:pt x="439" y="354"/>
                    <a:pt x="440" y="354"/>
                  </a:cubicBezTo>
                  <a:cubicBezTo>
                    <a:pt x="440" y="354"/>
                    <a:pt x="440" y="354"/>
                    <a:pt x="440" y="354"/>
                  </a:cubicBezTo>
                  <a:cubicBezTo>
                    <a:pt x="440" y="354"/>
                    <a:pt x="439" y="355"/>
                    <a:pt x="439" y="355"/>
                  </a:cubicBezTo>
                  <a:cubicBezTo>
                    <a:pt x="439" y="355"/>
                    <a:pt x="440" y="354"/>
                    <a:pt x="441" y="355"/>
                  </a:cubicBezTo>
                  <a:cubicBezTo>
                    <a:pt x="441" y="355"/>
                    <a:pt x="441" y="355"/>
                    <a:pt x="441" y="355"/>
                  </a:cubicBezTo>
                  <a:cubicBezTo>
                    <a:pt x="441" y="355"/>
                    <a:pt x="440" y="355"/>
                    <a:pt x="440" y="355"/>
                  </a:cubicBezTo>
                  <a:cubicBezTo>
                    <a:pt x="440" y="355"/>
                    <a:pt x="441" y="355"/>
                    <a:pt x="441" y="355"/>
                  </a:cubicBezTo>
                  <a:cubicBezTo>
                    <a:pt x="441" y="355"/>
                    <a:pt x="441" y="355"/>
                    <a:pt x="441" y="355"/>
                  </a:cubicBezTo>
                  <a:cubicBezTo>
                    <a:pt x="442" y="356"/>
                    <a:pt x="442" y="356"/>
                    <a:pt x="442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1" y="356"/>
                    <a:pt x="441" y="356"/>
                    <a:pt x="441" y="356"/>
                  </a:cubicBezTo>
                  <a:cubicBezTo>
                    <a:pt x="440" y="356"/>
                    <a:pt x="440" y="355"/>
                    <a:pt x="440" y="355"/>
                  </a:cubicBezTo>
                  <a:cubicBezTo>
                    <a:pt x="440" y="355"/>
                    <a:pt x="440" y="356"/>
                    <a:pt x="440" y="356"/>
                  </a:cubicBezTo>
                  <a:cubicBezTo>
                    <a:pt x="440" y="356"/>
                    <a:pt x="440" y="356"/>
                    <a:pt x="440" y="356"/>
                  </a:cubicBezTo>
                  <a:cubicBezTo>
                    <a:pt x="439" y="356"/>
                    <a:pt x="439" y="355"/>
                    <a:pt x="439" y="355"/>
                  </a:cubicBezTo>
                  <a:cubicBezTo>
                    <a:pt x="439" y="355"/>
                    <a:pt x="439" y="355"/>
                    <a:pt x="439" y="356"/>
                  </a:cubicBezTo>
                  <a:cubicBezTo>
                    <a:pt x="439" y="356"/>
                    <a:pt x="439" y="356"/>
                    <a:pt x="439" y="356"/>
                  </a:cubicBezTo>
                  <a:cubicBezTo>
                    <a:pt x="439" y="355"/>
                    <a:pt x="437" y="354"/>
                    <a:pt x="437" y="354"/>
                  </a:cubicBezTo>
                  <a:cubicBezTo>
                    <a:pt x="437" y="354"/>
                    <a:pt x="438" y="354"/>
                    <a:pt x="438" y="355"/>
                  </a:cubicBezTo>
                  <a:cubicBezTo>
                    <a:pt x="437" y="354"/>
                    <a:pt x="437" y="354"/>
                    <a:pt x="437" y="354"/>
                  </a:cubicBezTo>
                  <a:cubicBezTo>
                    <a:pt x="437" y="354"/>
                    <a:pt x="437" y="355"/>
                    <a:pt x="438" y="356"/>
                  </a:cubicBezTo>
                  <a:cubicBezTo>
                    <a:pt x="438" y="356"/>
                    <a:pt x="438" y="356"/>
                    <a:pt x="438" y="357"/>
                  </a:cubicBezTo>
                  <a:cubicBezTo>
                    <a:pt x="438" y="356"/>
                    <a:pt x="437" y="356"/>
                    <a:pt x="437" y="356"/>
                  </a:cubicBezTo>
                  <a:cubicBezTo>
                    <a:pt x="437" y="356"/>
                    <a:pt x="438" y="357"/>
                    <a:pt x="438" y="357"/>
                  </a:cubicBezTo>
                  <a:cubicBezTo>
                    <a:pt x="438" y="357"/>
                    <a:pt x="438" y="357"/>
                    <a:pt x="438" y="358"/>
                  </a:cubicBezTo>
                  <a:cubicBezTo>
                    <a:pt x="438" y="357"/>
                    <a:pt x="437" y="357"/>
                    <a:pt x="437" y="357"/>
                  </a:cubicBezTo>
                  <a:cubicBezTo>
                    <a:pt x="437" y="357"/>
                    <a:pt x="438" y="357"/>
                    <a:pt x="438" y="358"/>
                  </a:cubicBezTo>
                  <a:cubicBezTo>
                    <a:pt x="438" y="358"/>
                    <a:pt x="438" y="358"/>
                    <a:pt x="438" y="358"/>
                  </a:cubicBezTo>
                  <a:cubicBezTo>
                    <a:pt x="438" y="358"/>
                    <a:pt x="438" y="358"/>
                    <a:pt x="438" y="359"/>
                  </a:cubicBezTo>
                  <a:cubicBezTo>
                    <a:pt x="438" y="358"/>
                    <a:pt x="437" y="358"/>
                    <a:pt x="437" y="358"/>
                  </a:cubicBezTo>
                  <a:cubicBezTo>
                    <a:pt x="437" y="358"/>
                    <a:pt x="437" y="358"/>
                    <a:pt x="437" y="359"/>
                  </a:cubicBezTo>
                  <a:cubicBezTo>
                    <a:pt x="437" y="358"/>
                    <a:pt x="437" y="358"/>
                    <a:pt x="437" y="358"/>
                  </a:cubicBezTo>
                  <a:cubicBezTo>
                    <a:pt x="437" y="358"/>
                    <a:pt x="437" y="358"/>
                    <a:pt x="437" y="358"/>
                  </a:cubicBezTo>
                  <a:cubicBezTo>
                    <a:pt x="437" y="357"/>
                    <a:pt x="437" y="357"/>
                    <a:pt x="437" y="357"/>
                  </a:cubicBezTo>
                  <a:cubicBezTo>
                    <a:pt x="437" y="357"/>
                    <a:pt x="437" y="357"/>
                    <a:pt x="436" y="358"/>
                  </a:cubicBezTo>
                  <a:cubicBezTo>
                    <a:pt x="436" y="357"/>
                    <a:pt x="436" y="357"/>
                    <a:pt x="436" y="357"/>
                  </a:cubicBezTo>
                  <a:cubicBezTo>
                    <a:pt x="436" y="357"/>
                    <a:pt x="437" y="356"/>
                    <a:pt x="437" y="356"/>
                  </a:cubicBezTo>
                  <a:cubicBezTo>
                    <a:pt x="437" y="356"/>
                    <a:pt x="437" y="356"/>
                    <a:pt x="436" y="357"/>
                  </a:cubicBezTo>
                  <a:cubicBezTo>
                    <a:pt x="436" y="356"/>
                    <a:pt x="436" y="356"/>
                    <a:pt x="436" y="356"/>
                  </a:cubicBezTo>
                  <a:cubicBezTo>
                    <a:pt x="437" y="355"/>
                    <a:pt x="437" y="354"/>
                    <a:pt x="437" y="354"/>
                  </a:cubicBezTo>
                  <a:cubicBezTo>
                    <a:pt x="437" y="354"/>
                    <a:pt x="437" y="354"/>
                    <a:pt x="437" y="355"/>
                  </a:cubicBezTo>
                  <a:cubicBezTo>
                    <a:pt x="437" y="354"/>
                    <a:pt x="437" y="354"/>
                    <a:pt x="437" y="354"/>
                  </a:cubicBezTo>
                  <a:cubicBezTo>
                    <a:pt x="437" y="354"/>
                    <a:pt x="436" y="355"/>
                    <a:pt x="436" y="356"/>
                  </a:cubicBezTo>
                  <a:cubicBezTo>
                    <a:pt x="436" y="356"/>
                    <a:pt x="435" y="356"/>
                    <a:pt x="435" y="356"/>
                  </a:cubicBezTo>
                  <a:cubicBezTo>
                    <a:pt x="435" y="356"/>
                    <a:pt x="435" y="355"/>
                    <a:pt x="435" y="355"/>
                  </a:cubicBezTo>
                  <a:cubicBezTo>
                    <a:pt x="435" y="355"/>
                    <a:pt x="435" y="356"/>
                    <a:pt x="435" y="356"/>
                  </a:cubicBezTo>
                  <a:cubicBezTo>
                    <a:pt x="435" y="357"/>
                    <a:pt x="435" y="357"/>
                    <a:pt x="434" y="357"/>
                  </a:cubicBezTo>
                  <a:cubicBezTo>
                    <a:pt x="435" y="356"/>
                    <a:pt x="435" y="355"/>
                    <a:pt x="435" y="355"/>
                  </a:cubicBezTo>
                  <a:cubicBezTo>
                    <a:pt x="435" y="355"/>
                    <a:pt x="434" y="356"/>
                    <a:pt x="434" y="357"/>
                  </a:cubicBezTo>
                  <a:cubicBezTo>
                    <a:pt x="434" y="357"/>
                    <a:pt x="434" y="357"/>
                    <a:pt x="434" y="357"/>
                  </a:cubicBezTo>
                  <a:cubicBezTo>
                    <a:pt x="434" y="357"/>
                    <a:pt x="433" y="357"/>
                    <a:pt x="433" y="356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33" y="356"/>
                    <a:pt x="433" y="356"/>
                    <a:pt x="433" y="355"/>
                  </a:cubicBezTo>
                  <a:cubicBezTo>
                    <a:pt x="433" y="355"/>
                    <a:pt x="433" y="355"/>
                    <a:pt x="433" y="355"/>
                  </a:cubicBezTo>
                  <a:cubicBezTo>
                    <a:pt x="434" y="355"/>
                    <a:pt x="434" y="355"/>
                    <a:pt x="434" y="355"/>
                  </a:cubicBezTo>
                  <a:cubicBezTo>
                    <a:pt x="434" y="355"/>
                    <a:pt x="434" y="355"/>
                    <a:pt x="433" y="355"/>
                  </a:cubicBezTo>
                  <a:cubicBezTo>
                    <a:pt x="433" y="355"/>
                    <a:pt x="434" y="355"/>
                    <a:pt x="434" y="355"/>
                  </a:cubicBezTo>
                  <a:cubicBezTo>
                    <a:pt x="434" y="354"/>
                    <a:pt x="435" y="355"/>
                    <a:pt x="435" y="355"/>
                  </a:cubicBezTo>
                  <a:cubicBezTo>
                    <a:pt x="435" y="355"/>
                    <a:pt x="435" y="354"/>
                    <a:pt x="434" y="354"/>
                  </a:cubicBezTo>
                  <a:cubicBezTo>
                    <a:pt x="434" y="354"/>
                    <a:pt x="434" y="354"/>
                    <a:pt x="435" y="354"/>
                  </a:cubicBezTo>
                  <a:cubicBezTo>
                    <a:pt x="436" y="354"/>
                    <a:pt x="437" y="354"/>
                    <a:pt x="437" y="354"/>
                  </a:cubicBezTo>
                  <a:cubicBezTo>
                    <a:pt x="437" y="354"/>
                    <a:pt x="436" y="354"/>
                    <a:pt x="436" y="354"/>
                  </a:cubicBezTo>
                  <a:cubicBezTo>
                    <a:pt x="436" y="354"/>
                    <a:pt x="437" y="354"/>
                    <a:pt x="437" y="354"/>
                  </a:cubicBezTo>
                  <a:cubicBezTo>
                    <a:pt x="437" y="354"/>
                    <a:pt x="436" y="353"/>
                    <a:pt x="435" y="353"/>
                  </a:cubicBezTo>
                  <a:cubicBezTo>
                    <a:pt x="434" y="353"/>
                    <a:pt x="434" y="353"/>
                    <a:pt x="434" y="353"/>
                  </a:cubicBezTo>
                  <a:cubicBezTo>
                    <a:pt x="435" y="353"/>
                    <a:pt x="435" y="353"/>
                    <a:pt x="435" y="353"/>
                  </a:cubicBezTo>
                  <a:cubicBezTo>
                    <a:pt x="435" y="353"/>
                    <a:pt x="434" y="353"/>
                    <a:pt x="434" y="353"/>
                  </a:cubicBezTo>
                  <a:cubicBezTo>
                    <a:pt x="434" y="353"/>
                    <a:pt x="433" y="353"/>
                    <a:pt x="433" y="353"/>
                  </a:cubicBezTo>
                  <a:cubicBezTo>
                    <a:pt x="434" y="353"/>
                    <a:pt x="434" y="352"/>
                    <a:pt x="434" y="352"/>
                  </a:cubicBezTo>
                  <a:cubicBezTo>
                    <a:pt x="434" y="352"/>
                    <a:pt x="434" y="353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2"/>
                    <a:pt x="433" y="352"/>
                    <a:pt x="433" y="352"/>
                  </a:cubicBezTo>
                  <a:cubicBezTo>
                    <a:pt x="433" y="351"/>
                    <a:pt x="433" y="351"/>
                    <a:pt x="433" y="351"/>
                  </a:cubicBezTo>
                  <a:cubicBezTo>
                    <a:pt x="433" y="351"/>
                    <a:pt x="433" y="351"/>
                    <a:pt x="434" y="351"/>
                  </a:cubicBezTo>
                  <a:cubicBezTo>
                    <a:pt x="434" y="351"/>
                    <a:pt x="434" y="351"/>
                    <a:pt x="434" y="351"/>
                  </a:cubicBezTo>
                  <a:cubicBezTo>
                    <a:pt x="434" y="351"/>
                    <a:pt x="434" y="352"/>
                    <a:pt x="434" y="352"/>
                  </a:cubicBezTo>
                  <a:cubicBezTo>
                    <a:pt x="434" y="352"/>
                    <a:pt x="435" y="351"/>
                    <a:pt x="434" y="351"/>
                  </a:cubicBezTo>
                  <a:cubicBezTo>
                    <a:pt x="434" y="351"/>
                    <a:pt x="435" y="351"/>
                    <a:pt x="435" y="351"/>
                  </a:cubicBezTo>
                  <a:cubicBezTo>
                    <a:pt x="435" y="352"/>
                    <a:pt x="435" y="353"/>
                    <a:pt x="435" y="353"/>
                  </a:cubicBezTo>
                  <a:cubicBezTo>
                    <a:pt x="435" y="353"/>
                    <a:pt x="435" y="352"/>
                    <a:pt x="435" y="351"/>
                  </a:cubicBezTo>
                  <a:cubicBezTo>
                    <a:pt x="435" y="352"/>
                    <a:pt x="435" y="352"/>
                    <a:pt x="436" y="352"/>
                  </a:cubicBezTo>
                  <a:cubicBezTo>
                    <a:pt x="436" y="353"/>
                    <a:pt x="437" y="354"/>
                    <a:pt x="437" y="354"/>
                  </a:cubicBezTo>
                  <a:cubicBezTo>
                    <a:pt x="437" y="354"/>
                    <a:pt x="437" y="353"/>
                    <a:pt x="436" y="353"/>
                  </a:cubicBezTo>
                  <a:cubicBezTo>
                    <a:pt x="437" y="353"/>
                    <a:pt x="437" y="354"/>
                    <a:pt x="437" y="354"/>
                  </a:cubicBezTo>
                  <a:cubicBezTo>
                    <a:pt x="437" y="354"/>
                    <a:pt x="437" y="352"/>
                    <a:pt x="436" y="351"/>
                  </a:cubicBezTo>
                  <a:cubicBezTo>
                    <a:pt x="436" y="351"/>
                    <a:pt x="436" y="351"/>
                    <a:pt x="436" y="351"/>
                  </a:cubicBezTo>
                  <a:cubicBezTo>
                    <a:pt x="437" y="351"/>
                    <a:pt x="437" y="351"/>
                    <a:pt x="437" y="351"/>
                  </a:cubicBezTo>
                  <a:cubicBezTo>
                    <a:pt x="437" y="351"/>
                    <a:pt x="436" y="351"/>
                    <a:pt x="436" y="350"/>
                  </a:cubicBezTo>
                  <a:cubicBezTo>
                    <a:pt x="436" y="350"/>
                    <a:pt x="436" y="350"/>
                    <a:pt x="436" y="350"/>
                  </a:cubicBezTo>
                  <a:cubicBezTo>
                    <a:pt x="436" y="350"/>
                    <a:pt x="437" y="351"/>
                    <a:pt x="437" y="351"/>
                  </a:cubicBezTo>
                  <a:cubicBezTo>
                    <a:pt x="437" y="351"/>
                    <a:pt x="436" y="350"/>
                    <a:pt x="436" y="350"/>
                  </a:cubicBezTo>
                  <a:cubicBezTo>
                    <a:pt x="436" y="349"/>
                    <a:pt x="436" y="349"/>
                    <a:pt x="436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9"/>
                    <a:pt x="438" y="349"/>
                    <a:pt x="438" y="349"/>
                  </a:cubicBezTo>
                  <a:cubicBezTo>
                    <a:pt x="438" y="349"/>
                    <a:pt x="438" y="349"/>
                    <a:pt x="438" y="350"/>
                  </a:cubicBezTo>
                  <a:cubicBezTo>
                    <a:pt x="438" y="350"/>
                    <a:pt x="437" y="351"/>
                    <a:pt x="437" y="351"/>
                  </a:cubicBezTo>
                  <a:cubicBezTo>
                    <a:pt x="437" y="351"/>
                    <a:pt x="438" y="350"/>
                    <a:pt x="438" y="350"/>
                  </a:cubicBezTo>
                  <a:cubicBezTo>
                    <a:pt x="438" y="350"/>
                    <a:pt x="438" y="350"/>
                    <a:pt x="438" y="350"/>
                  </a:cubicBezTo>
                  <a:cubicBezTo>
                    <a:pt x="438" y="351"/>
                    <a:pt x="437" y="351"/>
                    <a:pt x="437" y="351"/>
                  </a:cubicBezTo>
                  <a:cubicBezTo>
                    <a:pt x="437" y="351"/>
                    <a:pt x="438" y="351"/>
                    <a:pt x="438" y="351"/>
                  </a:cubicBezTo>
                  <a:cubicBezTo>
                    <a:pt x="438" y="351"/>
                    <a:pt x="438" y="351"/>
                    <a:pt x="438" y="351"/>
                  </a:cubicBezTo>
                  <a:cubicBezTo>
                    <a:pt x="437" y="352"/>
                    <a:pt x="437" y="354"/>
                    <a:pt x="437" y="354"/>
                  </a:cubicBezTo>
                  <a:cubicBezTo>
                    <a:pt x="437" y="354"/>
                    <a:pt x="437" y="353"/>
                    <a:pt x="438" y="352"/>
                  </a:cubicBezTo>
                  <a:cubicBezTo>
                    <a:pt x="438" y="353"/>
                    <a:pt x="437" y="354"/>
                    <a:pt x="437" y="354"/>
                  </a:cubicBezTo>
                  <a:close/>
                  <a:moveTo>
                    <a:pt x="441" y="347"/>
                  </a:moveTo>
                  <a:cubicBezTo>
                    <a:pt x="441" y="348"/>
                    <a:pt x="442" y="350"/>
                    <a:pt x="442" y="351"/>
                  </a:cubicBezTo>
                  <a:cubicBezTo>
                    <a:pt x="442" y="351"/>
                    <a:pt x="442" y="351"/>
                    <a:pt x="442" y="351"/>
                  </a:cubicBezTo>
                  <a:cubicBezTo>
                    <a:pt x="441" y="351"/>
                    <a:pt x="441" y="351"/>
                    <a:pt x="441" y="351"/>
                  </a:cubicBezTo>
                  <a:cubicBezTo>
                    <a:pt x="441" y="351"/>
                    <a:pt x="441" y="351"/>
                    <a:pt x="441" y="350"/>
                  </a:cubicBezTo>
                  <a:cubicBezTo>
                    <a:pt x="441" y="350"/>
                    <a:pt x="440" y="350"/>
                    <a:pt x="440" y="350"/>
                  </a:cubicBezTo>
                  <a:cubicBezTo>
                    <a:pt x="440" y="350"/>
                    <a:pt x="439" y="350"/>
                    <a:pt x="439" y="351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1"/>
                    <a:pt x="439" y="351"/>
                    <a:pt x="439" y="351"/>
                  </a:cubicBezTo>
                  <a:cubicBezTo>
                    <a:pt x="439" y="351"/>
                    <a:pt x="439" y="350"/>
                    <a:pt x="439" y="350"/>
                  </a:cubicBezTo>
                  <a:cubicBezTo>
                    <a:pt x="439" y="350"/>
                    <a:pt x="439" y="350"/>
                    <a:pt x="439" y="350"/>
                  </a:cubicBezTo>
                  <a:cubicBezTo>
                    <a:pt x="439" y="349"/>
                    <a:pt x="438" y="349"/>
                    <a:pt x="438" y="349"/>
                  </a:cubicBezTo>
                  <a:cubicBezTo>
                    <a:pt x="438" y="349"/>
                    <a:pt x="438" y="349"/>
                    <a:pt x="437" y="349"/>
                  </a:cubicBezTo>
                  <a:cubicBezTo>
                    <a:pt x="437" y="349"/>
                    <a:pt x="437" y="349"/>
                    <a:pt x="437" y="349"/>
                  </a:cubicBezTo>
                  <a:cubicBezTo>
                    <a:pt x="437" y="348"/>
                    <a:pt x="437" y="348"/>
                    <a:pt x="437" y="348"/>
                  </a:cubicBezTo>
                  <a:cubicBezTo>
                    <a:pt x="438" y="348"/>
                    <a:pt x="440" y="348"/>
                    <a:pt x="441" y="347"/>
                  </a:cubicBezTo>
                  <a:close/>
                  <a:moveTo>
                    <a:pt x="420" y="354"/>
                  </a:moveTo>
                  <a:cubicBezTo>
                    <a:pt x="420" y="354"/>
                    <a:pt x="420" y="354"/>
                    <a:pt x="420" y="354"/>
                  </a:cubicBezTo>
                  <a:cubicBezTo>
                    <a:pt x="420" y="354"/>
                    <a:pt x="419" y="355"/>
                    <a:pt x="419" y="355"/>
                  </a:cubicBezTo>
                  <a:cubicBezTo>
                    <a:pt x="419" y="355"/>
                    <a:pt x="419" y="355"/>
                    <a:pt x="419" y="355"/>
                  </a:cubicBezTo>
                  <a:cubicBezTo>
                    <a:pt x="419" y="355"/>
                    <a:pt x="420" y="354"/>
                    <a:pt x="420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19" y="354"/>
                    <a:pt x="419" y="354"/>
                    <a:pt x="419" y="354"/>
                  </a:cubicBezTo>
                  <a:cubicBezTo>
                    <a:pt x="420" y="354"/>
                    <a:pt x="420" y="354"/>
                    <a:pt x="420" y="354"/>
                  </a:cubicBezTo>
                  <a:cubicBezTo>
                    <a:pt x="420" y="354"/>
                    <a:pt x="419" y="353"/>
                    <a:pt x="419" y="353"/>
                  </a:cubicBezTo>
                  <a:cubicBezTo>
                    <a:pt x="419" y="353"/>
                    <a:pt x="419" y="353"/>
                    <a:pt x="419" y="353"/>
                  </a:cubicBezTo>
                  <a:cubicBezTo>
                    <a:pt x="419" y="353"/>
                    <a:pt x="420" y="354"/>
                    <a:pt x="420" y="354"/>
                  </a:cubicBezTo>
                  <a:cubicBezTo>
                    <a:pt x="420" y="354"/>
                    <a:pt x="420" y="354"/>
                    <a:pt x="420" y="354"/>
                  </a:cubicBezTo>
                  <a:cubicBezTo>
                    <a:pt x="420" y="352"/>
                    <a:pt x="420" y="349"/>
                    <a:pt x="423" y="347"/>
                  </a:cubicBezTo>
                  <a:cubicBezTo>
                    <a:pt x="422" y="347"/>
                    <a:pt x="422" y="347"/>
                    <a:pt x="422" y="347"/>
                  </a:cubicBezTo>
                  <a:cubicBezTo>
                    <a:pt x="422" y="346"/>
                    <a:pt x="422" y="346"/>
                    <a:pt x="422" y="346"/>
                  </a:cubicBezTo>
                  <a:cubicBezTo>
                    <a:pt x="422" y="347"/>
                    <a:pt x="423" y="346"/>
                    <a:pt x="423" y="346"/>
                  </a:cubicBezTo>
                  <a:cubicBezTo>
                    <a:pt x="423" y="346"/>
                    <a:pt x="423" y="346"/>
                    <a:pt x="423" y="346"/>
                  </a:cubicBezTo>
                  <a:cubicBezTo>
                    <a:pt x="423" y="346"/>
                    <a:pt x="423" y="346"/>
                    <a:pt x="423" y="346"/>
                  </a:cubicBezTo>
                  <a:cubicBezTo>
                    <a:pt x="422" y="346"/>
                    <a:pt x="422" y="346"/>
                    <a:pt x="421" y="346"/>
                  </a:cubicBezTo>
                  <a:cubicBezTo>
                    <a:pt x="421" y="346"/>
                    <a:pt x="421" y="346"/>
                    <a:pt x="421" y="346"/>
                  </a:cubicBezTo>
                  <a:cubicBezTo>
                    <a:pt x="422" y="346"/>
                    <a:pt x="422" y="346"/>
                    <a:pt x="422" y="346"/>
                  </a:cubicBezTo>
                  <a:cubicBezTo>
                    <a:pt x="422" y="345"/>
                    <a:pt x="422" y="345"/>
                    <a:pt x="422" y="345"/>
                  </a:cubicBezTo>
                  <a:cubicBezTo>
                    <a:pt x="421" y="346"/>
                    <a:pt x="421" y="346"/>
                    <a:pt x="421" y="346"/>
                  </a:cubicBezTo>
                  <a:cubicBezTo>
                    <a:pt x="421" y="346"/>
                    <a:pt x="421" y="345"/>
                    <a:pt x="421" y="345"/>
                  </a:cubicBezTo>
                  <a:cubicBezTo>
                    <a:pt x="421" y="346"/>
                    <a:pt x="421" y="345"/>
                    <a:pt x="421" y="345"/>
                  </a:cubicBezTo>
                  <a:cubicBezTo>
                    <a:pt x="421" y="345"/>
                    <a:pt x="421" y="345"/>
                    <a:pt x="421" y="345"/>
                  </a:cubicBezTo>
                  <a:cubicBezTo>
                    <a:pt x="421" y="345"/>
                    <a:pt x="420" y="345"/>
                    <a:pt x="420" y="345"/>
                  </a:cubicBezTo>
                  <a:cubicBezTo>
                    <a:pt x="420" y="345"/>
                    <a:pt x="420" y="345"/>
                    <a:pt x="420" y="345"/>
                  </a:cubicBezTo>
                  <a:cubicBezTo>
                    <a:pt x="420" y="345"/>
                    <a:pt x="420" y="345"/>
                    <a:pt x="421" y="345"/>
                  </a:cubicBezTo>
                  <a:cubicBezTo>
                    <a:pt x="420" y="345"/>
                    <a:pt x="420" y="345"/>
                    <a:pt x="420" y="345"/>
                  </a:cubicBezTo>
                  <a:cubicBezTo>
                    <a:pt x="420" y="345"/>
                    <a:pt x="420" y="345"/>
                    <a:pt x="420" y="345"/>
                  </a:cubicBezTo>
                  <a:cubicBezTo>
                    <a:pt x="420" y="345"/>
                    <a:pt x="420" y="344"/>
                    <a:pt x="420" y="344"/>
                  </a:cubicBezTo>
                  <a:cubicBezTo>
                    <a:pt x="420" y="344"/>
                    <a:pt x="420" y="344"/>
                    <a:pt x="420" y="344"/>
                  </a:cubicBezTo>
                  <a:cubicBezTo>
                    <a:pt x="420" y="344"/>
                    <a:pt x="421" y="344"/>
                    <a:pt x="421" y="344"/>
                  </a:cubicBezTo>
                  <a:cubicBezTo>
                    <a:pt x="421" y="345"/>
                    <a:pt x="421" y="345"/>
                    <a:pt x="421" y="345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21" y="344"/>
                    <a:pt x="420" y="344"/>
                    <a:pt x="421" y="344"/>
                  </a:cubicBezTo>
                  <a:cubicBezTo>
                    <a:pt x="421" y="344"/>
                    <a:pt x="421" y="344"/>
                    <a:pt x="421" y="345"/>
                  </a:cubicBezTo>
                  <a:cubicBezTo>
                    <a:pt x="422" y="345"/>
                    <a:pt x="422" y="345"/>
                    <a:pt x="422" y="345"/>
                  </a:cubicBezTo>
                  <a:cubicBezTo>
                    <a:pt x="422" y="345"/>
                    <a:pt x="422" y="344"/>
                    <a:pt x="421" y="344"/>
                  </a:cubicBezTo>
                  <a:cubicBezTo>
                    <a:pt x="421" y="344"/>
                    <a:pt x="421" y="344"/>
                    <a:pt x="421" y="344"/>
                  </a:cubicBezTo>
                  <a:cubicBezTo>
                    <a:pt x="422" y="344"/>
                    <a:pt x="422" y="345"/>
                    <a:pt x="422" y="345"/>
                  </a:cubicBezTo>
                  <a:cubicBezTo>
                    <a:pt x="422" y="345"/>
                    <a:pt x="422" y="345"/>
                    <a:pt x="422" y="345"/>
                  </a:cubicBezTo>
                  <a:cubicBezTo>
                    <a:pt x="423" y="345"/>
                    <a:pt x="422" y="345"/>
                    <a:pt x="422" y="344"/>
                  </a:cubicBezTo>
                  <a:cubicBezTo>
                    <a:pt x="422" y="344"/>
                    <a:pt x="422" y="344"/>
                    <a:pt x="422" y="344"/>
                  </a:cubicBezTo>
                  <a:cubicBezTo>
                    <a:pt x="423" y="345"/>
                    <a:pt x="423" y="345"/>
                    <a:pt x="423" y="346"/>
                  </a:cubicBezTo>
                  <a:cubicBezTo>
                    <a:pt x="423" y="346"/>
                    <a:pt x="423" y="346"/>
                    <a:pt x="423" y="346"/>
                  </a:cubicBezTo>
                  <a:cubicBezTo>
                    <a:pt x="423" y="346"/>
                    <a:pt x="423" y="346"/>
                    <a:pt x="423" y="345"/>
                  </a:cubicBezTo>
                  <a:cubicBezTo>
                    <a:pt x="423" y="345"/>
                    <a:pt x="423" y="345"/>
                    <a:pt x="423" y="345"/>
                  </a:cubicBezTo>
                  <a:cubicBezTo>
                    <a:pt x="423" y="345"/>
                    <a:pt x="423" y="345"/>
                    <a:pt x="423" y="345"/>
                  </a:cubicBezTo>
                  <a:cubicBezTo>
                    <a:pt x="423" y="345"/>
                    <a:pt x="423" y="345"/>
                    <a:pt x="423" y="345"/>
                  </a:cubicBezTo>
                  <a:cubicBezTo>
                    <a:pt x="425" y="342"/>
                    <a:pt x="427" y="340"/>
                    <a:pt x="428" y="339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7" y="339"/>
                    <a:pt x="427" y="339"/>
                  </a:cubicBezTo>
                  <a:cubicBezTo>
                    <a:pt x="427" y="339"/>
                    <a:pt x="427" y="339"/>
                    <a:pt x="427" y="339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8" y="339"/>
                    <a:pt x="428" y="338"/>
                  </a:cubicBezTo>
                  <a:cubicBezTo>
                    <a:pt x="428" y="338"/>
                    <a:pt x="428" y="338"/>
                    <a:pt x="428" y="338"/>
                  </a:cubicBezTo>
                  <a:cubicBezTo>
                    <a:pt x="428" y="338"/>
                    <a:pt x="428" y="338"/>
                    <a:pt x="428" y="338"/>
                  </a:cubicBezTo>
                  <a:cubicBezTo>
                    <a:pt x="428" y="338"/>
                    <a:pt x="428" y="338"/>
                    <a:pt x="428" y="338"/>
                  </a:cubicBezTo>
                  <a:cubicBezTo>
                    <a:pt x="428" y="339"/>
                    <a:pt x="428" y="339"/>
                    <a:pt x="428" y="339"/>
                  </a:cubicBezTo>
                  <a:cubicBezTo>
                    <a:pt x="428" y="339"/>
                    <a:pt x="429" y="338"/>
                    <a:pt x="428" y="338"/>
                  </a:cubicBezTo>
                  <a:cubicBezTo>
                    <a:pt x="428" y="338"/>
                    <a:pt x="428" y="338"/>
                    <a:pt x="429" y="338"/>
                  </a:cubicBezTo>
                  <a:cubicBezTo>
                    <a:pt x="429" y="338"/>
                    <a:pt x="429" y="339"/>
                    <a:pt x="428" y="339"/>
                  </a:cubicBezTo>
                  <a:cubicBezTo>
                    <a:pt x="429" y="339"/>
                    <a:pt x="429" y="339"/>
                    <a:pt x="429" y="339"/>
                  </a:cubicBezTo>
                  <a:cubicBezTo>
                    <a:pt x="430" y="338"/>
                    <a:pt x="433" y="337"/>
                    <a:pt x="436" y="338"/>
                  </a:cubicBezTo>
                  <a:cubicBezTo>
                    <a:pt x="436" y="337"/>
                    <a:pt x="436" y="337"/>
                    <a:pt x="436" y="337"/>
                  </a:cubicBezTo>
                  <a:cubicBezTo>
                    <a:pt x="436" y="337"/>
                    <a:pt x="436" y="337"/>
                    <a:pt x="436" y="337"/>
                  </a:cubicBezTo>
                  <a:cubicBezTo>
                    <a:pt x="436" y="337"/>
                    <a:pt x="436" y="337"/>
                    <a:pt x="436" y="338"/>
                  </a:cubicBezTo>
                  <a:cubicBezTo>
                    <a:pt x="437" y="338"/>
                    <a:pt x="437" y="338"/>
                    <a:pt x="437" y="338"/>
                  </a:cubicBezTo>
                  <a:cubicBezTo>
                    <a:pt x="437" y="337"/>
                    <a:pt x="437" y="337"/>
                    <a:pt x="437" y="337"/>
                  </a:cubicBezTo>
                  <a:cubicBezTo>
                    <a:pt x="436" y="337"/>
                    <a:pt x="436" y="337"/>
                    <a:pt x="436" y="336"/>
                  </a:cubicBezTo>
                  <a:cubicBezTo>
                    <a:pt x="436" y="336"/>
                    <a:pt x="436" y="336"/>
                    <a:pt x="436" y="336"/>
                  </a:cubicBezTo>
                  <a:cubicBezTo>
                    <a:pt x="436" y="336"/>
                    <a:pt x="436" y="337"/>
                    <a:pt x="437" y="337"/>
                  </a:cubicBezTo>
                  <a:cubicBezTo>
                    <a:pt x="437" y="336"/>
                    <a:pt x="437" y="336"/>
                    <a:pt x="437" y="336"/>
                  </a:cubicBezTo>
                  <a:cubicBezTo>
                    <a:pt x="436" y="336"/>
                    <a:pt x="436" y="336"/>
                    <a:pt x="436" y="335"/>
                  </a:cubicBezTo>
                  <a:cubicBezTo>
                    <a:pt x="436" y="335"/>
                    <a:pt x="436" y="335"/>
                    <a:pt x="436" y="335"/>
                  </a:cubicBezTo>
                  <a:cubicBezTo>
                    <a:pt x="436" y="336"/>
                    <a:pt x="436" y="336"/>
                    <a:pt x="437" y="336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6" y="335"/>
                    <a:pt x="436" y="335"/>
                    <a:pt x="436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335"/>
                    <a:pt x="436" y="335"/>
                    <a:pt x="437" y="335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7" y="335"/>
                    <a:pt x="437" y="335"/>
                    <a:pt x="437" y="334"/>
                  </a:cubicBezTo>
                  <a:cubicBezTo>
                    <a:pt x="437" y="334"/>
                    <a:pt x="437" y="334"/>
                    <a:pt x="437" y="334"/>
                  </a:cubicBezTo>
                  <a:cubicBezTo>
                    <a:pt x="437" y="334"/>
                    <a:pt x="437" y="334"/>
                    <a:pt x="437" y="334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7" y="335"/>
                    <a:pt x="437" y="335"/>
                    <a:pt x="437" y="335"/>
                  </a:cubicBezTo>
                  <a:cubicBezTo>
                    <a:pt x="437" y="335"/>
                    <a:pt x="438" y="335"/>
                    <a:pt x="438" y="334"/>
                  </a:cubicBezTo>
                  <a:cubicBezTo>
                    <a:pt x="438" y="334"/>
                    <a:pt x="438" y="334"/>
                    <a:pt x="438" y="334"/>
                  </a:cubicBezTo>
                  <a:cubicBezTo>
                    <a:pt x="438" y="335"/>
                    <a:pt x="437" y="335"/>
                    <a:pt x="437" y="335"/>
                  </a:cubicBezTo>
                  <a:cubicBezTo>
                    <a:pt x="437" y="336"/>
                    <a:pt x="437" y="336"/>
                    <a:pt x="437" y="336"/>
                  </a:cubicBezTo>
                  <a:cubicBezTo>
                    <a:pt x="437" y="336"/>
                    <a:pt x="438" y="335"/>
                    <a:pt x="438" y="335"/>
                  </a:cubicBezTo>
                  <a:cubicBezTo>
                    <a:pt x="438" y="335"/>
                    <a:pt x="438" y="335"/>
                    <a:pt x="438" y="335"/>
                  </a:cubicBezTo>
                  <a:cubicBezTo>
                    <a:pt x="438" y="336"/>
                    <a:pt x="437" y="336"/>
                    <a:pt x="437" y="336"/>
                  </a:cubicBezTo>
                  <a:cubicBezTo>
                    <a:pt x="437" y="337"/>
                    <a:pt x="437" y="337"/>
                    <a:pt x="437" y="337"/>
                  </a:cubicBezTo>
                  <a:cubicBezTo>
                    <a:pt x="437" y="337"/>
                    <a:pt x="438" y="336"/>
                    <a:pt x="438" y="336"/>
                  </a:cubicBezTo>
                  <a:cubicBezTo>
                    <a:pt x="438" y="336"/>
                    <a:pt x="438" y="336"/>
                    <a:pt x="438" y="336"/>
                  </a:cubicBezTo>
                  <a:cubicBezTo>
                    <a:pt x="438" y="337"/>
                    <a:pt x="437" y="337"/>
                    <a:pt x="437" y="337"/>
                  </a:cubicBezTo>
                  <a:cubicBezTo>
                    <a:pt x="437" y="338"/>
                    <a:pt x="437" y="338"/>
                    <a:pt x="437" y="338"/>
                  </a:cubicBezTo>
                  <a:cubicBezTo>
                    <a:pt x="437" y="338"/>
                    <a:pt x="437" y="338"/>
                    <a:pt x="437" y="338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38" y="337"/>
                    <a:pt x="438" y="337"/>
                    <a:pt x="438" y="337"/>
                  </a:cubicBezTo>
                  <a:cubicBezTo>
                    <a:pt x="441" y="337"/>
                    <a:pt x="443" y="338"/>
                    <a:pt x="445" y="339"/>
                  </a:cubicBezTo>
                  <a:cubicBezTo>
                    <a:pt x="445" y="339"/>
                    <a:pt x="445" y="339"/>
                    <a:pt x="445" y="339"/>
                  </a:cubicBezTo>
                  <a:cubicBezTo>
                    <a:pt x="445" y="338"/>
                    <a:pt x="445" y="338"/>
                    <a:pt x="445" y="338"/>
                  </a:cubicBezTo>
                  <a:cubicBezTo>
                    <a:pt x="445" y="338"/>
                    <a:pt x="445" y="338"/>
                    <a:pt x="445" y="338"/>
                  </a:cubicBezTo>
                  <a:cubicBezTo>
                    <a:pt x="445" y="338"/>
                    <a:pt x="445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8"/>
                    <a:pt x="446" y="338"/>
                    <a:pt x="446" y="338"/>
                  </a:cubicBezTo>
                  <a:cubicBezTo>
                    <a:pt x="446" y="339"/>
                    <a:pt x="446" y="339"/>
                    <a:pt x="447" y="338"/>
                  </a:cubicBezTo>
                  <a:cubicBezTo>
                    <a:pt x="447" y="338"/>
                    <a:pt x="447" y="338"/>
                    <a:pt x="446" y="338"/>
                  </a:cubicBezTo>
                  <a:cubicBezTo>
                    <a:pt x="446" y="339"/>
                    <a:pt x="446" y="339"/>
                    <a:pt x="446" y="339"/>
                  </a:cubicBezTo>
                  <a:cubicBezTo>
                    <a:pt x="445" y="339"/>
                    <a:pt x="445" y="339"/>
                    <a:pt x="445" y="339"/>
                  </a:cubicBezTo>
                  <a:cubicBezTo>
                    <a:pt x="447" y="340"/>
                    <a:pt x="449" y="341"/>
                    <a:pt x="451" y="345"/>
                  </a:cubicBezTo>
                  <a:cubicBezTo>
                    <a:pt x="451" y="344"/>
                    <a:pt x="451" y="344"/>
                    <a:pt x="451" y="344"/>
                  </a:cubicBezTo>
                  <a:cubicBezTo>
                    <a:pt x="451" y="344"/>
                    <a:pt x="451" y="344"/>
                    <a:pt x="451" y="344"/>
                  </a:cubicBezTo>
                  <a:cubicBezTo>
                    <a:pt x="451" y="344"/>
                    <a:pt x="451" y="345"/>
                    <a:pt x="451" y="345"/>
                  </a:cubicBezTo>
                  <a:cubicBezTo>
                    <a:pt x="451" y="345"/>
                    <a:pt x="451" y="345"/>
                    <a:pt x="451" y="345"/>
                  </a:cubicBezTo>
                  <a:cubicBezTo>
                    <a:pt x="451" y="345"/>
                    <a:pt x="451" y="345"/>
                    <a:pt x="451" y="345"/>
                  </a:cubicBezTo>
                  <a:cubicBezTo>
                    <a:pt x="451" y="345"/>
                    <a:pt x="451" y="344"/>
                    <a:pt x="452" y="344"/>
                  </a:cubicBezTo>
                  <a:cubicBezTo>
                    <a:pt x="452" y="344"/>
                    <a:pt x="452" y="344"/>
                    <a:pt x="452" y="344"/>
                  </a:cubicBezTo>
                  <a:cubicBezTo>
                    <a:pt x="452" y="344"/>
                    <a:pt x="452" y="345"/>
                    <a:pt x="452" y="345"/>
                  </a:cubicBezTo>
                  <a:cubicBezTo>
                    <a:pt x="452" y="345"/>
                    <a:pt x="452" y="345"/>
                    <a:pt x="452" y="345"/>
                  </a:cubicBezTo>
                  <a:cubicBezTo>
                    <a:pt x="452" y="344"/>
                    <a:pt x="452" y="344"/>
                    <a:pt x="453" y="344"/>
                  </a:cubicBezTo>
                  <a:cubicBezTo>
                    <a:pt x="453" y="343"/>
                    <a:pt x="453" y="343"/>
                    <a:pt x="453" y="343"/>
                  </a:cubicBezTo>
                  <a:cubicBezTo>
                    <a:pt x="452" y="344"/>
                    <a:pt x="452" y="344"/>
                    <a:pt x="453" y="344"/>
                  </a:cubicBezTo>
                  <a:cubicBezTo>
                    <a:pt x="453" y="344"/>
                    <a:pt x="453" y="344"/>
                    <a:pt x="453" y="344"/>
                  </a:cubicBezTo>
                  <a:cubicBezTo>
                    <a:pt x="453" y="344"/>
                    <a:pt x="453" y="343"/>
                    <a:pt x="453" y="343"/>
                  </a:cubicBezTo>
                  <a:cubicBezTo>
                    <a:pt x="454" y="343"/>
                    <a:pt x="453" y="343"/>
                    <a:pt x="453" y="343"/>
                  </a:cubicBezTo>
                  <a:cubicBezTo>
                    <a:pt x="453" y="343"/>
                    <a:pt x="453" y="344"/>
                    <a:pt x="453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3" y="344"/>
                    <a:pt x="453" y="344"/>
                    <a:pt x="453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4"/>
                    <a:pt x="454" y="344"/>
                    <a:pt x="454" y="344"/>
                  </a:cubicBezTo>
                  <a:cubicBezTo>
                    <a:pt x="454" y="345"/>
                    <a:pt x="453" y="345"/>
                    <a:pt x="453" y="344"/>
                  </a:cubicBezTo>
                  <a:cubicBezTo>
                    <a:pt x="453" y="345"/>
                    <a:pt x="453" y="345"/>
                    <a:pt x="453" y="345"/>
                  </a:cubicBezTo>
                  <a:cubicBezTo>
                    <a:pt x="453" y="345"/>
                    <a:pt x="453" y="345"/>
                    <a:pt x="454" y="345"/>
                  </a:cubicBezTo>
                  <a:cubicBezTo>
                    <a:pt x="454" y="345"/>
                    <a:pt x="453" y="345"/>
                    <a:pt x="453" y="345"/>
                  </a:cubicBezTo>
                  <a:cubicBezTo>
                    <a:pt x="453" y="345"/>
                    <a:pt x="453" y="345"/>
                    <a:pt x="452" y="345"/>
                  </a:cubicBezTo>
                  <a:cubicBezTo>
                    <a:pt x="452" y="345"/>
                    <a:pt x="452" y="345"/>
                    <a:pt x="452" y="345"/>
                  </a:cubicBezTo>
                  <a:cubicBezTo>
                    <a:pt x="452" y="345"/>
                    <a:pt x="453" y="346"/>
                    <a:pt x="453" y="345"/>
                  </a:cubicBezTo>
                  <a:cubicBezTo>
                    <a:pt x="453" y="345"/>
                    <a:pt x="453" y="345"/>
                    <a:pt x="453" y="345"/>
                  </a:cubicBezTo>
                  <a:cubicBezTo>
                    <a:pt x="452" y="346"/>
                    <a:pt x="452" y="346"/>
                    <a:pt x="452" y="345"/>
                  </a:cubicBezTo>
                  <a:cubicBezTo>
                    <a:pt x="451" y="345"/>
                    <a:pt x="451" y="345"/>
                    <a:pt x="451" y="345"/>
                  </a:cubicBezTo>
                  <a:cubicBezTo>
                    <a:pt x="451" y="346"/>
                    <a:pt x="451" y="346"/>
                    <a:pt x="451" y="346"/>
                  </a:cubicBezTo>
                  <a:cubicBezTo>
                    <a:pt x="452" y="346"/>
                    <a:pt x="452" y="346"/>
                    <a:pt x="452" y="346"/>
                  </a:cubicBezTo>
                  <a:cubicBezTo>
                    <a:pt x="452" y="346"/>
                    <a:pt x="452" y="346"/>
                    <a:pt x="452" y="346"/>
                  </a:cubicBezTo>
                  <a:cubicBezTo>
                    <a:pt x="452" y="346"/>
                    <a:pt x="452" y="346"/>
                    <a:pt x="452" y="346"/>
                  </a:cubicBezTo>
                  <a:cubicBezTo>
                    <a:pt x="454" y="349"/>
                    <a:pt x="454" y="351"/>
                    <a:pt x="454" y="353"/>
                  </a:cubicBezTo>
                  <a:cubicBezTo>
                    <a:pt x="454" y="353"/>
                    <a:pt x="454" y="353"/>
                    <a:pt x="454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55" y="354"/>
                    <a:pt x="455" y="354"/>
                    <a:pt x="455" y="353"/>
                  </a:cubicBezTo>
                  <a:cubicBezTo>
                    <a:pt x="455" y="353"/>
                    <a:pt x="455" y="353"/>
                    <a:pt x="455" y="353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55" y="354"/>
                    <a:pt x="455" y="354"/>
                    <a:pt x="455" y="354"/>
                  </a:cubicBezTo>
                  <a:cubicBezTo>
                    <a:pt x="455" y="354"/>
                    <a:pt x="455" y="354"/>
                    <a:pt x="454" y="353"/>
                  </a:cubicBezTo>
                  <a:cubicBezTo>
                    <a:pt x="454" y="353"/>
                    <a:pt x="454" y="353"/>
                    <a:pt x="454" y="353"/>
                  </a:cubicBezTo>
                  <a:cubicBezTo>
                    <a:pt x="454" y="356"/>
                    <a:pt x="454" y="358"/>
                    <a:pt x="452" y="361"/>
                  </a:cubicBezTo>
                  <a:cubicBezTo>
                    <a:pt x="452" y="361"/>
                    <a:pt x="452" y="361"/>
                    <a:pt x="452" y="361"/>
                  </a:cubicBezTo>
                  <a:cubicBezTo>
                    <a:pt x="453" y="361"/>
                    <a:pt x="452" y="361"/>
                    <a:pt x="453" y="361"/>
                  </a:cubicBezTo>
                  <a:cubicBezTo>
                    <a:pt x="452" y="361"/>
                    <a:pt x="452" y="361"/>
                    <a:pt x="452" y="361"/>
                  </a:cubicBezTo>
                  <a:cubicBezTo>
                    <a:pt x="452" y="361"/>
                    <a:pt x="451" y="361"/>
                    <a:pt x="451" y="361"/>
                  </a:cubicBezTo>
                  <a:cubicBezTo>
                    <a:pt x="452" y="362"/>
                    <a:pt x="452" y="362"/>
                    <a:pt x="452" y="362"/>
                  </a:cubicBezTo>
                  <a:cubicBezTo>
                    <a:pt x="452" y="361"/>
                    <a:pt x="453" y="361"/>
                    <a:pt x="453" y="361"/>
                  </a:cubicBezTo>
                  <a:cubicBezTo>
                    <a:pt x="453" y="361"/>
                    <a:pt x="453" y="362"/>
                    <a:pt x="453" y="362"/>
                  </a:cubicBezTo>
                  <a:cubicBezTo>
                    <a:pt x="453" y="361"/>
                    <a:pt x="452" y="362"/>
                    <a:pt x="452" y="362"/>
                  </a:cubicBezTo>
                  <a:cubicBezTo>
                    <a:pt x="453" y="362"/>
                    <a:pt x="453" y="362"/>
                    <a:pt x="453" y="362"/>
                  </a:cubicBezTo>
                  <a:cubicBezTo>
                    <a:pt x="453" y="362"/>
                    <a:pt x="453" y="362"/>
                    <a:pt x="454" y="362"/>
                  </a:cubicBezTo>
                  <a:cubicBezTo>
                    <a:pt x="454" y="362"/>
                    <a:pt x="454" y="362"/>
                    <a:pt x="454" y="362"/>
                  </a:cubicBezTo>
                  <a:cubicBezTo>
                    <a:pt x="454" y="362"/>
                    <a:pt x="453" y="362"/>
                    <a:pt x="453" y="362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2"/>
                    <a:pt x="454" y="362"/>
                    <a:pt x="454" y="362"/>
                  </a:cubicBezTo>
                  <a:cubicBezTo>
                    <a:pt x="455" y="363"/>
                    <a:pt x="455" y="362"/>
                    <a:pt x="455" y="363"/>
                  </a:cubicBezTo>
                  <a:cubicBezTo>
                    <a:pt x="454" y="362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3"/>
                    <a:pt x="454" y="363"/>
                  </a:cubicBezTo>
                  <a:cubicBezTo>
                    <a:pt x="454" y="363"/>
                    <a:pt x="454" y="364"/>
                    <a:pt x="454" y="364"/>
                  </a:cubicBezTo>
                  <a:cubicBezTo>
                    <a:pt x="454" y="364"/>
                    <a:pt x="454" y="364"/>
                    <a:pt x="454" y="364"/>
                  </a:cubicBezTo>
                  <a:cubicBezTo>
                    <a:pt x="454" y="364"/>
                    <a:pt x="453" y="363"/>
                    <a:pt x="453" y="363"/>
                  </a:cubicBezTo>
                  <a:cubicBezTo>
                    <a:pt x="453" y="362"/>
                    <a:pt x="453" y="362"/>
                    <a:pt x="453" y="362"/>
                  </a:cubicBezTo>
                  <a:cubicBezTo>
                    <a:pt x="453" y="363"/>
                    <a:pt x="453" y="363"/>
                    <a:pt x="453" y="363"/>
                  </a:cubicBezTo>
                  <a:cubicBezTo>
                    <a:pt x="453" y="363"/>
                    <a:pt x="453" y="363"/>
                    <a:pt x="453" y="363"/>
                  </a:cubicBezTo>
                  <a:cubicBezTo>
                    <a:pt x="453" y="363"/>
                    <a:pt x="452" y="363"/>
                    <a:pt x="453" y="362"/>
                  </a:cubicBezTo>
                  <a:cubicBezTo>
                    <a:pt x="452" y="362"/>
                    <a:pt x="452" y="362"/>
                    <a:pt x="452" y="362"/>
                  </a:cubicBezTo>
                  <a:cubicBezTo>
                    <a:pt x="452" y="362"/>
                    <a:pt x="452" y="363"/>
                    <a:pt x="452" y="363"/>
                  </a:cubicBezTo>
                  <a:cubicBezTo>
                    <a:pt x="452" y="363"/>
                    <a:pt x="452" y="363"/>
                    <a:pt x="452" y="363"/>
                  </a:cubicBezTo>
                  <a:cubicBezTo>
                    <a:pt x="452" y="363"/>
                    <a:pt x="452" y="362"/>
                    <a:pt x="452" y="362"/>
                  </a:cubicBezTo>
                  <a:cubicBezTo>
                    <a:pt x="451" y="362"/>
                    <a:pt x="451" y="362"/>
                    <a:pt x="451" y="362"/>
                  </a:cubicBezTo>
                  <a:cubicBezTo>
                    <a:pt x="451" y="362"/>
                    <a:pt x="451" y="362"/>
                    <a:pt x="451" y="362"/>
                  </a:cubicBezTo>
                  <a:cubicBezTo>
                    <a:pt x="451" y="362"/>
                    <a:pt x="451" y="363"/>
                    <a:pt x="452" y="363"/>
                  </a:cubicBezTo>
                  <a:cubicBezTo>
                    <a:pt x="451" y="363"/>
                    <a:pt x="452" y="363"/>
                    <a:pt x="451" y="363"/>
                  </a:cubicBezTo>
                  <a:cubicBezTo>
                    <a:pt x="451" y="363"/>
                    <a:pt x="451" y="363"/>
                    <a:pt x="451" y="362"/>
                  </a:cubicBezTo>
                  <a:cubicBezTo>
                    <a:pt x="450" y="366"/>
                    <a:pt x="448" y="367"/>
                    <a:pt x="446" y="368"/>
                  </a:cubicBezTo>
                  <a:cubicBezTo>
                    <a:pt x="446" y="368"/>
                    <a:pt x="446" y="368"/>
                    <a:pt x="446" y="368"/>
                  </a:cubicBezTo>
                  <a:cubicBezTo>
                    <a:pt x="446" y="368"/>
                    <a:pt x="447" y="369"/>
                    <a:pt x="447" y="369"/>
                  </a:cubicBezTo>
                  <a:cubicBezTo>
                    <a:pt x="447" y="369"/>
                    <a:pt x="447" y="369"/>
                    <a:pt x="447" y="369"/>
                  </a:cubicBezTo>
                  <a:cubicBezTo>
                    <a:pt x="447" y="369"/>
                    <a:pt x="447" y="369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7" y="369"/>
                    <a:pt x="447" y="369"/>
                    <a:pt x="447" y="369"/>
                  </a:cubicBezTo>
                  <a:cubicBezTo>
                    <a:pt x="447" y="369"/>
                    <a:pt x="447" y="369"/>
                    <a:pt x="447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9"/>
                    <a:pt x="446" y="369"/>
                    <a:pt x="446" y="370"/>
                  </a:cubicBezTo>
                  <a:cubicBezTo>
                    <a:pt x="446" y="370"/>
                    <a:pt x="446" y="370"/>
                    <a:pt x="446" y="369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46" y="368"/>
                    <a:pt x="446" y="368"/>
                    <a:pt x="446" y="368"/>
                  </a:cubicBezTo>
                  <a:cubicBezTo>
                    <a:pt x="444" y="369"/>
                    <a:pt x="442" y="371"/>
                    <a:pt x="438" y="370"/>
                  </a:cubicBezTo>
                  <a:cubicBezTo>
                    <a:pt x="438" y="370"/>
                    <a:pt x="439" y="370"/>
                    <a:pt x="439" y="370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38" y="370"/>
                    <a:pt x="438" y="371"/>
                    <a:pt x="438" y="371"/>
                  </a:cubicBezTo>
                  <a:cubicBezTo>
                    <a:pt x="438" y="371"/>
                    <a:pt x="438" y="371"/>
                    <a:pt x="438" y="371"/>
                  </a:cubicBezTo>
                  <a:cubicBezTo>
                    <a:pt x="438" y="371"/>
                    <a:pt x="438" y="371"/>
                    <a:pt x="438" y="371"/>
                  </a:cubicBezTo>
                  <a:cubicBezTo>
                    <a:pt x="438" y="371"/>
                    <a:pt x="438" y="371"/>
                    <a:pt x="438" y="371"/>
                  </a:cubicBezTo>
                  <a:cubicBezTo>
                    <a:pt x="438" y="371"/>
                    <a:pt x="438" y="372"/>
                    <a:pt x="438" y="372"/>
                  </a:cubicBezTo>
                  <a:cubicBezTo>
                    <a:pt x="438" y="372"/>
                    <a:pt x="438" y="372"/>
                    <a:pt x="438" y="372"/>
                  </a:cubicBezTo>
                  <a:cubicBezTo>
                    <a:pt x="438" y="372"/>
                    <a:pt x="438" y="372"/>
                    <a:pt x="438" y="372"/>
                  </a:cubicBezTo>
                  <a:cubicBezTo>
                    <a:pt x="438" y="372"/>
                    <a:pt x="438" y="372"/>
                    <a:pt x="438" y="372"/>
                  </a:cubicBezTo>
                  <a:cubicBezTo>
                    <a:pt x="438" y="372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8" y="373"/>
                    <a:pt x="438" y="373"/>
                    <a:pt x="438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3"/>
                    <a:pt x="437" y="373"/>
                  </a:cubicBezTo>
                  <a:cubicBezTo>
                    <a:pt x="437" y="373"/>
                    <a:pt x="437" y="372"/>
                    <a:pt x="437" y="372"/>
                  </a:cubicBezTo>
                  <a:cubicBezTo>
                    <a:pt x="437" y="372"/>
                    <a:pt x="437" y="372"/>
                    <a:pt x="437" y="372"/>
                  </a:cubicBezTo>
                  <a:cubicBezTo>
                    <a:pt x="437" y="372"/>
                    <a:pt x="437" y="372"/>
                    <a:pt x="437" y="372"/>
                  </a:cubicBezTo>
                  <a:cubicBezTo>
                    <a:pt x="437" y="372"/>
                    <a:pt x="437" y="372"/>
                    <a:pt x="437" y="372"/>
                  </a:cubicBezTo>
                  <a:cubicBezTo>
                    <a:pt x="437" y="372"/>
                    <a:pt x="437" y="371"/>
                    <a:pt x="437" y="371"/>
                  </a:cubicBezTo>
                  <a:cubicBezTo>
                    <a:pt x="437" y="371"/>
                    <a:pt x="437" y="371"/>
                    <a:pt x="437" y="371"/>
                  </a:cubicBezTo>
                  <a:cubicBezTo>
                    <a:pt x="437" y="371"/>
                    <a:pt x="437" y="371"/>
                    <a:pt x="437" y="372"/>
                  </a:cubicBezTo>
                  <a:cubicBezTo>
                    <a:pt x="437" y="371"/>
                    <a:pt x="437" y="371"/>
                    <a:pt x="437" y="371"/>
                  </a:cubicBezTo>
                  <a:cubicBezTo>
                    <a:pt x="437" y="371"/>
                    <a:pt x="437" y="370"/>
                    <a:pt x="437" y="370"/>
                  </a:cubicBezTo>
                  <a:cubicBezTo>
                    <a:pt x="437" y="370"/>
                    <a:pt x="437" y="370"/>
                    <a:pt x="437" y="370"/>
                  </a:cubicBezTo>
                  <a:cubicBezTo>
                    <a:pt x="437" y="370"/>
                    <a:pt x="437" y="370"/>
                    <a:pt x="437" y="370"/>
                  </a:cubicBezTo>
                  <a:cubicBezTo>
                    <a:pt x="437" y="370"/>
                    <a:pt x="437" y="370"/>
                    <a:pt x="437" y="371"/>
                  </a:cubicBezTo>
                  <a:cubicBezTo>
                    <a:pt x="436" y="371"/>
                    <a:pt x="436" y="371"/>
                    <a:pt x="436" y="371"/>
                  </a:cubicBezTo>
                  <a:cubicBezTo>
                    <a:pt x="436" y="370"/>
                    <a:pt x="437" y="370"/>
                    <a:pt x="437" y="370"/>
                  </a:cubicBezTo>
                  <a:cubicBezTo>
                    <a:pt x="433" y="371"/>
                    <a:pt x="431" y="370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9" y="369"/>
                    <a:pt x="429" y="370"/>
                    <a:pt x="429" y="370"/>
                  </a:cubicBezTo>
                  <a:cubicBezTo>
                    <a:pt x="429" y="370"/>
                    <a:pt x="429" y="370"/>
                    <a:pt x="429" y="370"/>
                  </a:cubicBezTo>
                  <a:cubicBezTo>
                    <a:pt x="429" y="370"/>
                    <a:pt x="429" y="369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9" y="369"/>
                    <a:pt x="429" y="369"/>
                    <a:pt x="429" y="370"/>
                  </a:cubicBezTo>
                  <a:cubicBezTo>
                    <a:pt x="429" y="370"/>
                    <a:pt x="429" y="370"/>
                    <a:pt x="428" y="370"/>
                  </a:cubicBezTo>
                  <a:cubicBezTo>
                    <a:pt x="428" y="370"/>
                    <a:pt x="428" y="369"/>
                    <a:pt x="428" y="369"/>
                  </a:cubicBezTo>
                  <a:cubicBezTo>
                    <a:pt x="428" y="369"/>
                    <a:pt x="428" y="369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8" y="369"/>
                    <a:pt x="428" y="369"/>
                    <a:pt x="428" y="369"/>
                  </a:cubicBezTo>
                  <a:cubicBezTo>
                    <a:pt x="428" y="369"/>
                    <a:pt x="428" y="369"/>
                    <a:pt x="428" y="369"/>
                  </a:cubicBezTo>
                  <a:cubicBezTo>
                    <a:pt x="428" y="369"/>
                    <a:pt x="428" y="369"/>
                    <a:pt x="429" y="369"/>
                  </a:cubicBezTo>
                  <a:cubicBezTo>
                    <a:pt x="429" y="369"/>
                    <a:pt x="429" y="369"/>
                    <a:pt x="429" y="369"/>
                  </a:cubicBezTo>
                  <a:cubicBezTo>
                    <a:pt x="427" y="367"/>
                    <a:pt x="425" y="366"/>
                    <a:pt x="424" y="363"/>
                  </a:cubicBezTo>
                  <a:cubicBezTo>
                    <a:pt x="424" y="363"/>
                    <a:pt x="423" y="363"/>
                    <a:pt x="423" y="363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3" y="363"/>
                    <a:pt x="424" y="363"/>
                    <a:pt x="424" y="362"/>
                  </a:cubicBezTo>
                  <a:cubicBezTo>
                    <a:pt x="424" y="362"/>
                    <a:pt x="423" y="362"/>
                    <a:pt x="423" y="362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3" y="363"/>
                    <a:pt x="423" y="363"/>
                    <a:pt x="423" y="364"/>
                  </a:cubicBezTo>
                  <a:cubicBezTo>
                    <a:pt x="423" y="364"/>
                    <a:pt x="423" y="364"/>
                    <a:pt x="422" y="364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2" y="363"/>
                    <a:pt x="422" y="363"/>
                    <a:pt x="422" y="363"/>
                  </a:cubicBezTo>
                  <a:cubicBezTo>
                    <a:pt x="422" y="363"/>
                    <a:pt x="422" y="364"/>
                    <a:pt x="422" y="364"/>
                  </a:cubicBezTo>
                  <a:cubicBezTo>
                    <a:pt x="422" y="364"/>
                    <a:pt x="422" y="364"/>
                    <a:pt x="422" y="364"/>
                  </a:cubicBezTo>
                  <a:cubicBezTo>
                    <a:pt x="422" y="364"/>
                    <a:pt x="422" y="363"/>
                    <a:pt x="422" y="363"/>
                  </a:cubicBezTo>
                  <a:cubicBezTo>
                    <a:pt x="421" y="363"/>
                    <a:pt x="421" y="363"/>
                    <a:pt x="421" y="363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1" y="364"/>
                    <a:pt x="421" y="364"/>
                    <a:pt x="420" y="364"/>
                  </a:cubicBezTo>
                  <a:cubicBezTo>
                    <a:pt x="420" y="364"/>
                    <a:pt x="420" y="364"/>
                    <a:pt x="421" y="364"/>
                  </a:cubicBezTo>
                  <a:cubicBezTo>
                    <a:pt x="421" y="363"/>
                    <a:pt x="421" y="363"/>
                    <a:pt x="421" y="364"/>
                  </a:cubicBezTo>
                  <a:cubicBezTo>
                    <a:pt x="421" y="363"/>
                    <a:pt x="421" y="363"/>
                    <a:pt x="421" y="363"/>
                  </a:cubicBezTo>
                  <a:cubicBezTo>
                    <a:pt x="421" y="363"/>
                    <a:pt x="420" y="363"/>
                    <a:pt x="420" y="363"/>
                  </a:cubicBezTo>
                  <a:cubicBezTo>
                    <a:pt x="420" y="363"/>
                    <a:pt x="420" y="363"/>
                    <a:pt x="420" y="363"/>
                  </a:cubicBezTo>
                  <a:cubicBezTo>
                    <a:pt x="420" y="363"/>
                    <a:pt x="421" y="363"/>
                    <a:pt x="421" y="363"/>
                  </a:cubicBezTo>
                  <a:cubicBezTo>
                    <a:pt x="422" y="363"/>
                    <a:pt x="422" y="363"/>
                    <a:pt x="422" y="363"/>
                  </a:cubicBezTo>
                  <a:cubicBezTo>
                    <a:pt x="422" y="363"/>
                    <a:pt x="421" y="363"/>
                    <a:pt x="421" y="363"/>
                  </a:cubicBezTo>
                  <a:cubicBezTo>
                    <a:pt x="421" y="363"/>
                    <a:pt x="421" y="363"/>
                    <a:pt x="421" y="363"/>
                  </a:cubicBezTo>
                  <a:cubicBezTo>
                    <a:pt x="421" y="362"/>
                    <a:pt x="422" y="362"/>
                    <a:pt x="422" y="363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2" y="362"/>
                    <a:pt x="422" y="362"/>
                    <a:pt x="422" y="362"/>
                  </a:cubicBezTo>
                  <a:cubicBezTo>
                    <a:pt x="422" y="362"/>
                    <a:pt x="422" y="362"/>
                    <a:pt x="422" y="362"/>
                  </a:cubicBezTo>
                  <a:cubicBezTo>
                    <a:pt x="422" y="362"/>
                    <a:pt x="423" y="362"/>
                    <a:pt x="423" y="362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3" y="362"/>
                    <a:pt x="423" y="362"/>
                    <a:pt x="423" y="362"/>
                  </a:cubicBezTo>
                  <a:cubicBezTo>
                    <a:pt x="423" y="362"/>
                    <a:pt x="422" y="362"/>
                    <a:pt x="422" y="362"/>
                  </a:cubicBezTo>
                  <a:cubicBezTo>
                    <a:pt x="422" y="362"/>
                    <a:pt x="422" y="362"/>
                    <a:pt x="422" y="362"/>
                  </a:cubicBezTo>
                  <a:cubicBezTo>
                    <a:pt x="422" y="361"/>
                    <a:pt x="423" y="361"/>
                    <a:pt x="423" y="361"/>
                  </a:cubicBezTo>
                  <a:cubicBezTo>
                    <a:pt x="421" y="359"/>
                    <a:pt x="420" y="356"/>
                    <a:pt x="420" y="354"/>
                  </a:cubicBezTo>
                  <a:close/>
                  <a:moveTo>
                    <a:pt x="369" y="360"/>
                  </a:moveTo>
                  <a:cubicBezTo>
                    <a:pt x="368" y="359"/>
                    <a:pt x="368" y="359"/>
                    <a:pt x="368" y="359"/>
                  </a:cubicBezTo>
                  <a:cubicBezTo>
                    <a:pt x="368" y="359"/>
                    <a:pt x="369" y="359"/>
                    <a:pt x="369" y="359"/>
                  </a:cubicBezTo>
                  <a:cubicBezTo>
                    <a:pt x="369" y="359"/>
                    <a:pt x="369" y="360"/>
                    <a:pt x="369" y="360"/>
                  </a:cubicBezTo>
                  <a:close/>
                  <a:moveTo>
                    <a:pt x="364" y="360"/>
                  </a:moveTo>
                  <a:cubicBezTo>
                    <a:pt x="364" y="362"/>
                    <a:pt x="364" y="362"/>
                    <a:pt x="364" y="362"/>
                  </a:cubicBezTo>
                  <a:cubicBezTo>
                    <a:pt x="364" y="362"/>
                    <a:pt x="364" y="361"/>
                    <a:pt x="364" y="361"/>
                  </a:cubicBezTo>
                  <a:cubicBezTo>
                    <a:pt x="364" y="361"/>
                    <a:pt x="364" y="361"/>
                    <a:pt x="364" y="360"/>
                  </a:cubicBezTo>
                  <a:close/>
                  <a:moveTo>
                    <a:pt x="364" y="362"/>
                  </a:move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1"/>
                    <a:pt x="365" y="361"/>
                  </a:cubicBezTo>
                  <a:cubicBezTo>
                    <a:pt x="365" y="361"/>
                    <a:pt x="364" y="362"/>
                    <a:pt x="364" y="362"/>
                  </a:cubicBezTo>
                  <a:close/>
                  <a:moveTo>
                    <a:pt x="366" y="360"/>
                  </a:moveTo>
                  <a:cubicBezTo>
                    <a:pt x="366" y="361"/>
                    <a:pt x="366" y="361"/>
                    <a:pt x="366" y="361"/>
                  </a:cubicBezTo>
                  <a:cubicBezTo>
                    <a:pt x="366" y="361"/>
                    <a:pt x="366" y="361"/>
                    <a:pt x="366" y="360"/>
                  </a:cubicBezTo>
                  <a:cubicBezTo>
                    <a:pt x="367" y="360"/>
                    <a:pt x="367" y="360"/>
                    <a:pt x="367" y="360"/>
                  </a:cubicBezTo>
                  <a:cubicBezTo>
                    <a:pt x="367" y="360"/>
                    <a:pt x="367" y="360"/>
                    <a:pt x="366" y="360"/>
                  </a:cubicBezTo>
                  <a:cubicBezTo>
                    <a:pt x="367" y="360"/>
                    <a:pt x="367" y="360"/>
                    <a:pt x="367" y="359"/>
                  </a:cubicBezTo>
                  <a:cubicBezTo>
                    <a:pt x="368" y="360"/>
                    <a:pt x="367" y="362"/>
                    <a:pt x="367" y="362"/>
                  </a:cubicBezTo>
                  <a:cubicBezTo>
                    <a:pt x="367" y="362"/>
                    <a:pt x="366" y="361"/>
                    <a:pt x="365" y="360"/>
                  </a:cubicBezTo>
                  <a:cubicBezTo>
                    <a:pt x="365" y="360"/>
                    <a:pt x="366" y="360"/>
                    <a:pt x="366" y="360"/>
                  </a:cubicBezTo>
                  <a:close/>
                  <a:moveTo>
                    <a:pt x="366" y="359"/>
                  </a:moveTo>
                  <a:cubicBezTo>
                    <a:pt x="366" y="359"/>
                    <a:pt x="365" y="359"/>
                    <a:pt x="365" y="359"/>
                  </a:cubicBezTo>
                  <a:cubicBezTo>
                    <a:pt x="365" y="360"/>
                    <a:pt x="366" y="360"/>
                    <a:pt x="366" y="360"/>
                  </a:cubicBezTo>
                  <a:cubicBezTo>
                    <a:pt x="367" y="360"/>
                    <a:pt x="367" y="359"/>
                    <a:pt x="367" y="358"/>
                  </a:cubicBezTo>
                  <a:cubicBezTo>
                    <a:pt x="367" y="359"/>
                    <a:pt x="366" y="359"/>
                    <a:pt x="366" y="359"/>
                  </a:cubicBezTo>
                  <a:cubicBezTo>
                    <a:pt x="366" y="359"/>
                    <a:pt x="366" y="359"/>
                    <a:pt x="366" y="359"/>
                  </a:cubicBezTo>
                  <a:cubicBezTo>
                    <a:pt x="366" y="359"/>
                    <a:pt x="366" y="359"/>
                    <a:pt x="366" y="359"/>
                  </a:cubicBezTo>
                  <a:cubicBezTo>
                    <a:pt x="366" y="359"/>
                    <a:pt x="366" y="360"/>
                    <a:pt x="366" y="360"/>
                  </a:cubicBezTo>
                  <a:cubicBezTo>
                    <a:pt x="366" y="360"/>
                    <a:pt x="366" y="359"/>
                    <a:pt x="366" y="359"/>
                  </a:cubicBezTo>
                  <a:close/>
                  <a:moveTo>
                    <a:pt x="363" y="352"/>
                  </a:moveTo>
                  <a:cubicBezTo>
                    <a:pt x="364" y="358"/>
                    <a:pt x="364" y="358"/>
                    <a:pt x="364" y="358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7"/>
                    <a:pt x="364" y="357"/>
                  </a:cubicBezTo>
                  <a:cubicBezTo>
                    <a:pt x="364" y="357"/>
                    <a:pt x="364" y="358"/>
                    <a:pt x="364" y="358"/>
                  </a:cubicBezTo>
                  <a:cubicBezTo>
                    <a:pt x="364" y="358"/>
                    <a:pt x="364" y="358"/>
                    <a:pt x="364" y="358"/>
                  </a:cubicBezTo>
                  <a:cubicBezTo>
                    <a:pt x="365" y="359"/>
                    <a:pt x="366" y="359"/>
                    <a:pt x="366" y="359"/>
                  </a:cubicBezTo>
                  <a:cubicBezTo>
                    <a:pt x="366" y="359"/>
                    <a:pt x="367" y="358"/>
                    <a:pt x="367" y="358"/>
                  </a:cubicBezTo>
                  <a:cubicBezTo>
                    <a:pt x="367" y="357"/>
                    <a:pt x="367" y="357"/>
                    <a:pt x="367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6" y="357"/>
                  </a:cubicBezTo>
                  <a:cubicBezTo>
                    <a:pt x="366" y="357"/>
                    <a:pt x="366" y="357"/>
                    <a:pt x="367" y="35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60" y="360"/>
                  </a:moveTo>
                  <a:cubicBezTo>
                    <a:pt x="359" y="361"/>
                    <a:pt x="359" y="361"/>
                    <a:pt x="359" y="361"/>
                  </a:cubicBezTo>
                  <a:cubicBezTo>
                    <a:pt x="359" y="361"/>
                    <a:pt x="359" y="360"/>
                    <a:pt x="359" y="360"/>
                  </a:cubicBezTo>
                  <a:cubicBezTo>
                    <a:pt x="359" y="360"/>
                    <a:pt x="359" y="360"/>
                    <a:pt x="360" y="360"/>
                  </a:cubicBezTo>
                  <a:close/>
                  <a:moveTo>
                    <a:pt x="359" y="361"/>
                  </a:moveTo>
                  <a:cubicBezTo>
                    <a:pt x="359" y="361"/>
                    <a:pt x="360" y="361"/>
                    <a:pt x="360" y="360"/>
                  </a:cubicBezTo>
                  <a:cubicBezTo>
                    <a:pt x="360" y="360"/>
                    <a:pt x="360" y="360"/>
                    <a:pt x="360" y="360"/>
                  </a:cubicBezTo>
                  <a:cubicBezTo>
                    <a:pt x="359" y="361"/>
                    <a:pt x="359" y="361"/>
                    <a:pt x="359" y="361"/>
                  </a:cubicBezTo>
                  <a:close/>
                  <a:moveTo>
                    <a:pt x="362" y="361"/>
                  </a:moveTo>
                  <a:cubicBezTo>
                    <a:pt x="361" y="361"/>
                    <a:pt x="361" y="361"/>
                    <a:pt x="361" y="361"/>
                  </a:cubicBezTo>
                  <a:cubicBezTo>
                    <a:pt x="361" y="361"/>
                    <a:pt x="362" y="361"/>
                    <a:pt x="362" y="361"/>
                  </a:cubicBezTo>
                  <a:cubicBezTo>
                    <a:pt x="362" y="361"/>
                    <a:pt x="362" y="361"/>
                    <a:pt x="362" y="361"/>
                  </a:cubicBezTo>
                  <a:cubicBezTo>
                    <a:pt x="362" y="361"/>
                    <a:pt x="362" y="361"/>
                    <a:pt x="362" y="361"/>
                  </a:cubicBezTo>
                  <a:cubicBezTo>
                    <a:pt x="362" y="361"/>
                    <a:pt x="363" y="361"/>
                    <a:pt x="363" y="360"/>
                  </a:cubicBezTo>
                  <a:cubicBezTo>
                    <a:pt x="363" y="361"/>
                    <a:pt x="362" y="362"/>
                    <a:pt x="361" y="362"/>
                  </a:cubicBezTo>
                  <a:cubicBezTo>
                    <a:pt x="361" y="362"/>
                    <a:pt x="361" y="361"/>
                    <a:pt x="360" y="360"/>
                  </a:cubicBezTo>
                  <a:cubicBezTo>
                    <a:pt x="361" y="360"/>
                    <a:pt x="361" y="361"/>
                    <a:pt x="362" y="361"/>
                  </a:cubicBezTo>
                  <a:close/>
                  <a:moveTo>
                    <a:pt x="362" y="360"/>
                  </a:move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2" y="360"/>
                    <a:pt x="362" y="360"/>
                  </a:cubicBezTo>
                  <a:cubicBezTo>
                    <a:pt x="362" y="360"/>
                    <a:pt x="363" y="359"/>
                    <a:pt x="363" y="359"/>
                  </a:cubicBezTo>
                  <a:cubicBezTo>
                    <a:pt x="363" y="360"/>
                    <a:pt x="362" y="361"/>
                    <a:pt x="362" y="361"/>
                  </a:cubicBezTo>
                  <a:cubicBezTo>
                    <a:pt x="361" y="360"/>
                    <a:pt x="361" y="360"/>
                    <a:pt x="361" y="359"/>
                  </a:cubicBezTo>
                  <a:cubicBezTo>
                    <a:pt x="361" y="359"/>
                    <a:pt x="362" y="360"/>
                    <a:pt x="362" y="360"/>
                  </a:cubicBezTo>
                  <a:close/>
                  <a:moveTo>
                    <a:pt x="363" y="352"/>
                  </a:moveTo>
                  <a:cubicBezTo>
                    <a:pt x="364" y="358"/>
                    <a:pt x="364" y="358"/>
                    <a:pt x="364" y="358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7"/>
                    <a:pt x="363" y="357"/>
                  </a:cubicBezTo>
                  <a:cubicBezTo>
                    <a:pt x="363" y="357"/>
                    <a:pt x="363" y="358"/>
                    <a:pt x="364" y="358"/>
                  </a:cubicBezTo>
                  <a:cubicBezTo>
                    <a:pt x="364" y="358"/>
                    <a:pt x="363" y="358"/>
                    <a:pt x="363" y="359"/>
                  </a:cubicBezTo>
                  <a:cubicBezTo>
                    <a:pt x="363" y="359"/>
                    <a:pt x="362" y="360"/>
                    <a:pt x="362" y="360"/>
                  </a:cubicBezTo>
                  <a:cubicBezTo>
                    <a:pt x="362" y="359"/>
                    <a:pt x="361" y="359"/>
                    <a:pt x="361" y="358"/>
                  </a:cubicBezTo>
                  <a:cubicBezTo>
                    <a:pt x="361" y="358"/>
                    <a:pt x="361" y="358"/>
                    <a:pt x="361" y="358"/>
                  </a:cubicBezTo>
                  <a:cubicBezTo>
                    <a:pt x="361" y="357"/>
                    <a:pt x="362" y="357"/>
                    <a:pt x="362" y="357"/>
                  </a:cubicBezTo>
                  <a:cubicBezTo>
                    <a:pt x="362" y="357"/>
                    <a:pt x="362" y="357"/>
                    <a:pt x="361" y="357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62" y="357"/>
                    <a:pt x="361" y="357"/>
                    <a:pt x="361" y="357"/>
                  </a:cubicBezTo>
                  <a:cubicBezTo>
                    <a:pt x="361" y="357"/>
                    <a:pt x="361" y="357"/>
                    <a:pt x="361" y="357"/>
                  </a:cubicBezTo>
                  <a:cubicBezTo>
                    <a:pt x="361" y="357"/>
                    <a:pt x="361" y="357"/>
                    <a:pt x="361" y="35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6" y="357"/>
                  </a:moveTo>
                  <a:cubicBezTo>
                    <a:pt x="355" y="358"/>
                    <a:pt x="355" y="358"/>
                    <a:pt x="355" y="358"/>
                  </a:cubicBezTo>
                  <a:cubicBezTo>
                    <a:pt x="355" y="357"/>
                    <a:pt x="355" y="357"/>
                    <a:pt x="356" y="357"/>
                  </a:cubicBezTo>
                  <a:cubicBezTo>
                    <a:pt x="356" y="357"/>
                    <a:pt x="356" y="357"/>
                    <a:pt x="356" y="357"/>
                  </a:cubicBezTo>
                  <a:close/>
                  <a:moveTo>
                    <a:pt x="355" y="358"/>
                  </a:moveTo>
                  <a:cubicBezTo>
                    <a:pt x="355" y="358"/>
                    <a:pt x="356" y="358"/>
                    <a:pt x="356" y="357"/>
                  </a:cubicBezTo>
                  <a:cubicBezTo>
                    <a:pt x="356" y="357"/>
                    <a:pt x="356" y="357"/>
                    <a:pt x="356" y="357"/>
                  </a:cubicBezTo>
                  <a:cubicBezTo>
                    <a:pt x="355" y="358"/>
                    <a:pt x="355" y="358"/>
                    <a:pt x="355" y="358"/>
                  </a:cubicBezTo>
                  <a:close/>
                  <a:moveTo>
                    <a:pt x="357" y="359"/>
                  </a:moveTo>
                  <a:cubicBezTo>
                    <a:pt x="357" y="358"/>
                    <a:pt x="357" y="358"/>
                    <a:pt x="357" y="357"/>
                  </a:cubicBezTo>
                  <a:cubicBezTo>
                    <a:pt x="356" y="359"/>
                    <a:pt x="356" y="360"/>
                    <a:pt x="356" y="360"/>
                  </a:cubicBezTo>
                  <a:cubicBezTo>
                    <a:pt x="357" y="360"/>
                    <a:pt x="358" y="360"/>
                    <a:pt x="359" y="359"/>
                  </a:cubicBezTo>
                  <a:cubicBezTo>
                    <a:pt x="358" y="359"/>
                    <a:pt x="358" y="359"/>
                    <a:pt x="357" y="359"/>
                  </a:cubicBezTo>
                  <a:cubicBezTo>
                    <a:pt x="357" y="359"/>
                    <a:pt x="358" y="359"/>
                    <a:pt x="358" y="359"/>
                  </a:cubicBezTo>
                  <a:cubicBezTo>
                    <a:pt x="358" y="359"/>
                    <a:pt x="357" y="359"/>
                    <a:pt x="357" y="359"/>
                  </a:cubicBezTo>
                  <a:cubicBezTo>
                    <a:pt x="357" y="359"/>
                    <a:pt x="357" y="359"/>
                    <a:pt x="357" y="359"/>
                  </a:cubicBezTo>
                  <a:cubicBezTo>
                    <a:pt x="357" y="359"/>
                    <a:pt x="357" y="359"/>
                    <a:pt x="357" y="359"/>
                  </a:cubicBezTo>
                  <a:close/>
                  <a:moveTo>
                    <a:pt x="358" y="358"/>
                  </a:move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358"/>
                    <a:pt x="359" y="358"/>
                    <a:pt x="360" y="358"/>
                  </a:cubicBezTo>
                  <a:cubicBezTo>
                    <a:pt x="359" y="359"/>
                    <a:pt x="358" y="359"/>
                    <a:pt x="357" y="359"/>
                  </a:cubicBezTo>
                  <a:cubicBezTo>
                    <a:pt x="357" y="358"/>
                    <a:pt x="357" y="357"/>
                    <a:pt x="358" y="357"/>
                  </a:cubicBezTo>
                  <a:cubicBezTo>
                    <a:pt x="358" y="357"/>
                    <a:pt x="358" y="358"/>
                    <a:pt x="358" y="358"/>
                  </a:cubicBezTo>
                  <a:close/>
                  <a:moveTo>
                    <a:pt x="363" y="352"/>
                  </a:moveTo>
                  <a:cubicBezTo>
                    <a:pt x="359" y="355"/>
                    <a:pt x="359" y="355"/>
                    <a:pt x="359" y="355"/>
                  </a:cubicBezTo>
                  <a:cubicBezTo>
                    <a:pt x="359" y="355"/>
                    <a:pt x="359" y="356"/>
                    <a:pt x="359" y="356"/>
                  </a:cubicBezTo>
                  <a:cubicBezTo>
                    <a:pt x="359" y="356"/>
                    <a:pt x="359" y="355"/>
                    <a:pt x="359" y="355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359" y="356"/>
                    <a:pt x="359" y="356"/>
                    <a:pt x="359" y="356"/>
                  </a:cubicBezTo>
                  <a:cubicBezTo>
                    <a:pt x="359" y="356"/>
                    <a:pt x="359" y="356"/>
                    <a:pt x="358" y="356"/>
                  </a:cubicBezTo>
                  <a:cubicBezTo>
                    <a:pt x="358" y="356"/>
                    <a:pt x="358" y="356"/>
                    <a:pt x="358" y="356"/>
                  </a:cubicBezTo>
                  <a:cubicBezTo>
                    <a:pt x="358" y="357"/>
                    <a:pt x="358" y="358"/>
                    <a:pt x="358" y="358"/>
                  </a:cubicBezTo>
                  <a:cubicBezTo>
                    <a:pt x="359" y="358"/>
                    <a:pt x="359" y="358"/>
                    <a:pt x="360" y="358"/>
                  </a:cubicBezTo>
                  <a:cubicBezTo>
                    <a:pt x="360" y="358"/>
                    <a:pt x="360" y="358"/>
                    <a:pt x="360" y="358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0" y="357"/>
                    <a:pt x="360" y="357"/>
                  </a:cubicBezTo>
                  <a:cubicBezTo>
                    <a:pt x="360" y="357"/>
                    <a:pt x="361" y="357"/>
                    <a:pt x="361" y="35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5" y="353"/>
                  </a:moveTo>
                  <a:cubicBezTo>
                    <a:pt x="353" y="353"/>
                    <a:pt x="353" y="353"/>
                    <a:pt x="353" y="353"/>
                  </a:cubicBezTo>
                  <a:cubicBezTo>
                    <a:pt x="353" y="353"/>
                    <a:pt x="354" y="352"/>
                    <a:pt x="354" y="352"/>
                  </a:cubicBezTo>
                  <a:cubicBezTo>
                    <a:pt x="354" y="352"/>
                    <a:pt x="355" y="352"/>
                    <a:pt x="355" y="353"/>
                  </a:cubicBezTo>
                  <a:close/>
                  <a:moveTo>
                    <a:pt x="353" y="353"/>
                  </a:moveTo>
                  <a:cubicBezTo>
                    <a:pt x="355" y="353"/>
                    <a:pt x="355" y="353"/>
                    <a:pt x="355" y="353"/>
                  </a:cubicBezTo>
                  <a:cubicBezTo>
                    <a:pt x="355" y="353"/>
                    <a:pt x="354" y="353"/>
                    <a:pt x="354" y="353"/>
                  </a:cubicBezTo>
                  <a:cubicBezTo>
                    <a:pt x="354" y="353"/>
                    <a:pt x="353" y="353"/>
                    <a:pt x="353" y="353"/>
                  </a:cubicBezTo>
                  <a:close/>
                  <a:moveTo>
                    <a:pt x="355" y="355"/>
                  </a:moveTo>
                  <a:cubicBezTo>
                    <a:pt x="354" y="355"/>
                    <a:pt x="354" y="355"/>
                    <a:pt x="354" y="355"/>
                  </a:cubicBezTo>
                  <a:cubicBezTo>
                    <a:pt x="354" y="355"/>
                    <a:pt x="354" y="355"/>
                    <a:pt x="355" y="355"/>
                  </a:cubicBezTo>
                  <a:cubicBezTo>
                    <a:pt x="355" y="355"/>
                    <a:pt x="355" y="355"/>
                    <a:pt x="355" y="355"/>
                  </a:cubicBezTo>
                  <a:cubicBezTo>
                    <a:pt x="355" y="355"/>
                    <a:pt x="355" y="355"/>
                    <a:pt x="355" y="355"/>
                  </a:cubicBezTo>
                  <a:cubicBezTo>
                    <a:pt x="355" y="355"/>
                    <a:pt x="355" y="356"/>
                    <a:pt x="356" y="356"/>
                  </a:cubicBezTo>
                  <a:cubicBezTo>
                    <a:pt x="355" y="356"/>
                    <a:pt x="354" y="356"/>
                    <a:pt x="353" y="356"/>
                  </a:cubicBezTo>
                  <a:cubicBezTo>
                    <a:pt x="353" y="355"/>
                    <a:pt x="354" y="354"/>
                    <a:pt x="355" y="353"/>
                  </a:cubicBezTo>
                  <a:cubicBezTo>
                    <a:pt x="355" y="354"/>
                    <a:pt x="355" y="355"/>
                    <a:pt x="355" y="355"/>
                  </a:cubicBezTo>
                  <a:close/>
                  <a:moveTo>
                    <a:pt x="356" y="355"/>
                  </a:moveTo>
                  <a:cubicBezTo>
                    <a:pt x="356" y="354"/>
                    <a:pt x="356" y="354"/>
                    <a:pt x="356" y="353"/>
                  </a:cubicBezTo>
                  <a:cubicBezTo>
                    <a:pt x="355" y="354"/>
                    <a:pt x="355" y="355"/>
                    <a:pt x="355" y="355"/>
                  </a:cubicBezTo>
                  <a:cubicBezTo>
                    <a:pt x="355" y="355"/>
                    <a:pt x="356" y="356"/>
                    <a:pt x="357" y="356"/>
                  </a:cubicBezTo>
                  <a:cubicBezTo>
                    <a:pt x="356" y="355"/>
                    <a:pt x="356" y="355"/>
                    <a:pt x="356" y="355"/>
                  </a:cubicBezTo>
                  <a:cubicBezTo>
                    <a:pt x="356" y="355"/>
                    <a:pt x="356" y="355"/>
                    <a:pt x="356" y="355"/>
                  </a:cubicBezTo>
                  <a:cubicBezTo>
                    <a:pt x="356" y="355"/>
                    <a:pt x="356" y="355"/>
                    <a:pt x="356" y="355"/>
                  </a:cubicBezTo>
                  <a:cubicBezTo>
                    <a:pt x="356" y="355"/>
                    <a:pt x="356" y="354"/>
                    <a:pt x="356" y="354"/>
                  </a:cubicBezTo>
                  <a:cubicBezTo>
                    <a:pt x="356" y="354"/>
                    <a:pt x="356" y="354"/>
                    <a:pt x="356" y="355"/>
                  </a:cubicBezTo>
                  <a:close/>
                  <a:moveTo>
                    <a:pt x="363" y="352"/>
                  </a:moveTo>
                  <a:cubicBezTo>
                    <a:pt x="357" y="352"/>
                    <a:pt x="357" y="352"/>
                    <a:pt x="357" y="352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8" y="353"/>
                    <a:pt x="358" y="353"/>
                  </a:cubicBezTo>
                  <a:cubicBezTo>
                    <a:pt x="358" y="353"/>
                    <a:pt x="357" y="353"/>
                    <a:pt x="357" y="353"/>
                  </a:cubicBezTo>
                  <a:cubicBezTo>
                    <a:pt x="357" y="353"/>
                    <a:pt x="357" y="353"/>
                    <a:pt x="357" y="353"/>
                  </a:cubicBezTo>
                  <a:cubicBezTo>
                    <a:pt x="356" y="353"/>
                    <a:pt x="356" y="354"/>
                    <a:pt x="356" y="355"/>
                  </a:cubicBezTo>
                  <a:cubicBezTo>
                    <a:pt x="356" y="355"/>
                    <a:pt x="357" y="355"/>
                    <a:pt x="357" y="355"/>
                  </a:cubicBezTo>
                  <a:cubicBezTo>
                    <a:pt x="358" y="355"/>
                    <a:pt x="358" y="355"/>
                    <a:pt x="358" y="355"/>
                  </a:cubicBezTo>
                  <a:cubicBezTo>
                    <a:pt x="358" y="355"/>
                    <a:pt x="358" y="354"/>
                    <a:pt x="358" y="354"/>
                  </a:cubicBezTo>
                  <a:cubicBezTo>
                    <a:pt x="358" y="354"/>
                    <a:pt x="358" y="354"/>
                    <a:pt x="358" y="355"/>
                  </a:cubicBezTo>
                  <a:cubicBezTo>
                    <a:pt x="358" y="355"/>
                    <a:pt x="358" y="354"/>
                    <a:pt x="358" y="354"/>
                  </a:cubicBezTo>
                  <a:cubicBezTo>
                    <a:pt x="358" y="354"/>
                    <a:pt x="358" y="355"/>
                    <a:pt x="358" y="355"/>
                  </a:cubicBezTo>
                  <a:cubicBezTo>
                    <a:pt x="358" y="355"/>
                    <a:pt x="358" y="355"/>
                    <a:pt x="358" y="355"/>
                  </a:cubicBezTo>
                  <a:cubicBezTo>
                    <a:pt x="358" y="355"/>
                    <a:pt x="358" y="355"/>
                    <a:pt x="358" y="355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6" y="348"/>
                  </a:moveTo>
                  <a:cubicBezTo>
                    <a:pt x="354" y="348"/>
                    <a:pt x="354" y="348"/>
                    <a:pt x="354" y="348"/>
                  </a:cubicBezTo>
                  <a:cubicBezTo>
                    <a:pt x="354" y="348"/>
                    <a:pt x="355" y="347"/>
                    <a:pt x="355" y="348"/>
                  </a:cubicBezTo>
                  <a:cubicBezTo>
                    <a:pt x="355" y="348"/>
                    <a:pt x="355" y="348"/>
                    <a:pt x="356" y="348"/>
                  </a:cubicBezTo>
                  <a:close/>
                  <a:moveTo>
                    <a:pt x="354" y="348"/>
                  </a:moveTo>
                  <a:cubicBezTo>
                    <a:pt x="354" y="348"/>
                    <a:pt x="354" y="348"/>
                    <a:pt x="355" y="348"/>
                  </a:cubicBezTo>
                  <a:cubicBezTo>
                    <a:pt x="355" y="348"/>
                    <a:pt x="355" y="348"/>
                    <a:pt x="355" y="348"/>
                  </a:cubicBezTo>
                  <a:cubicBezTo>
                    <a:pt x="354" y="348"/>
                    <a:pt x="354" y="348"/>
                    <a:pt x="354" y="348"/>
                  </a:cubicBezTo>
                  <a:close/>
                  <a:moveTo>
                    <a:pt x="354" y="350"/>
                  </a:moveTo>
                  <a:cubicBezTo>
                    <a:pt x="354" y="350"/>
                    <a:pt x="354" y="350"/>
                    <a:pt x="354" y="350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54" y="350"/>
                    <a:pt x="354" y="351"/>
                    <a:pt x="354" y="351"/>
                  </a:cubicBezTo>
                  <a:cubicBezTo>
                    <a:pt x="354" y="351"/>
                    <a:pt x="354" y="350"/>
                    <a:pt x="354" y="350"/>
                  </a:cubicBezTo>
                  <a:cubicBezTo>
                    <a:pt x="354" y="351"/>
                    <a:pt x="354" y="351"/>
                    <a:pt x="355" y="352"/>
                  </a:cubicBezTo>
                  <a:cubicBezTo>
                    <a:pt x="354" y="351"/>
                    <a:pt x="353" y="350"/>
                    <a:pt x="353" y="350"/>
                  </a:cubicBezTo>
                  <a:cubicBezTo>
                    <a:pt x="353" y="350"/>
                    <a:pt x="354" y="349"/>
                    <a:pt x="355" y="349"/>
                  </a:cubicBezTo>
                  <a:cubicBezTo>
                    <a:pt x="355" y="349"/>
                    <a:pt x="354" y="350"/>
                    <a:pt x="354" y="350"/>
                  </a:cubicBezTo>
                  <a:close/>
                  <a:moveTo>
                    <a:pt x="355" y="350"/>
                  </a:moveTo>
                  <a:cubicBezTo>
                    <a:pt x="355" y="350"/>
                    <a:pt x="355" y="350"/>
                    <a:pt x="355" y="350"/>
                  </a:cubicBezTo>
                  <a:cubicBezTo>
                    <a:pt x="355" y="350"/>
                    <a:pt x="355" y="350"/>
                    <a:pt x="355" y="350"/>
                  </a:cubicBezTo>
                  <a:cubicBezTo>
                    <a:pt x="355" y="351"/>
                    <a:pt x="355" y="351"/>
                    <a:pt x="355" y="351"/>
                  </a:cubicBezTo>
                  <a:cubicBezTo>
                    <a:pt x="355" y="351"/>
                    <a:pt x="355" y="351"/>
                    <a:pt x="355" y="351"/>
                  </a:cubicBezTo>
                  <a:cubicBezTo>
                    <a:pt x="355" y="351"/>
                    <a:pt x="356" y="351"/>
                    <a:pt x="356" y="352"/>
                  </a:cubicBezTo>
                  <a:cubicBezTo>
                    <a:pt x="355" y="351"/>
                    <a:pt x="354" y="351"/>
                    <a:pt x="354" y="350"/>
                  </a:cubicBezTo>
                  <a:cubicBezTo>
                    <a:pt x="355" y="350"/>
                    <a:pt x="355" y="349"/>
                    <a:pt x="356" y="349"/>
                  </a:cubicBezTo>
                  <a:cubicBezTo>
                    <a:pt x="356" y="350"/>
                    <a:pt x="356" y="350"/>
                    <a:pt x="355" y="350"/>
                  </a:cubicBezTo>
                  <a:close/>
                  <a:moveTo>
                    <a:pt x="363" y="352"/>
                  </a:moveTo>
                  <a:cubicBezTo>
                    <a:pt x="358" y="349"/>
                    <a:pt x="358" y="349"/>
                    <a:pt x="358" y="349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8" y="350"/>
                  </a:cubicBezTo>
                  <a:cubicBezTo>
                    <a:pt x="358" y="350"/>
                    <a:pt x="358" y="350"/>
                    <a:pt x="357" y="349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5" y="350"/>
                  </a:cubicBezTo>
                  <a:cubicBezTo>
                    <a:pt x="356" y="351"/>
                    <a:pt x="356" y="352"/>
                    <a:pt x="356" y="352"/>
                  </a:cubicBezTo>
                  <a:cubicBezTo>
                    <a:pt x="357" y="352"/>
                    <a:pt x="357" y="352"/>
                    <a:pt x="357" y="352"/>
                  </a:cubicBezTo>
                  <a:cubicBezTo>
                    <a:pt x="357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8" y="352"/>
                    <a:pt x="358" y="352"/>
                    <a:pt x="357" y="352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58" y="345"/>
                  </a:moveTo>
                  <a:cubicBezTo>
                    <a:pt x="357" y="344"/>
                    <a:pt x="357" y="344"/>
                    <a:pt x="357" y="344"/>
                  </a:cubicBezTo>
                  <a:cubicBezTo>
                    <a:pt x="358" y="344"/>
                    <a:pt x="358" y="344"/>
                    <a:pt x="358" y="344"/>
                  </a:cubicBezTo>
                  <a:cubicBezTo>
                    <a:pt x="358" y="344"/>
                    <a:pt x="358" y="345"/>
                    <a:pt x="358" y="345"/>
                  </a:cubicBezTo>
                  <a:close/>
                  <a:moveTo>
                    <a:pt x="357" y="344"/>
                  </a:moveTo>
                  <a:cubicBezTo>
                    <a:pt x="357" y="344"/>
                    <a:pt x="357" y="344"/>
                    <a:pt x="358" y="345"/>
                  </a:cubicBezTo>
                  <a:cubicBezTo>
                    <a:pt x="358" y="345"/>
                    <a:pt x="358" y="345"/>
                    <a:pt x="358" y="345"/>
                  </a:cubicBezTo>
                  <a:cubicBezTo>
                    <a:pt x="357" y="344"/>
                    <a:pt x="357" y="344"/>
                    <a:pt x="357" y="344"/>
                  </a:cubicBezTo>
                  <a:close/>
                  <a:moveTo>
                    <a:pt x="356" y="346"/>
                  </a:moveTo>
                  <a:cubicBezTo>
                    <a:pt x="357" y="346"/>
                    <a:pt x="357" y="346"/>
                    <a:pt x="358" y="345"/>
                  </a:cubicBezTo>
                  <a:cubicBezTo>
                    <a:pt x="356" y="345"/>
                    <a:pt x="355" y="345"/>
                    <a:pt x="355" y="345"/>
                  </a:cubicBezTo>
                  <a:cubicBezTo>
                    <a:pt x="355" y="345"/>
                    <a:pt x="355" y="346"/>
                    <a:pt x="356" y="348"/>
                  </a:cubicBezTo>
                  <a:cubicBezTo>
                    <a:pt x="356" y="347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ubicBezTo>
                    <a:pt x="356" y="346"/>
                    <a:pt x="356" y="346"/>
                    <a:pt x="356" y="346"/>
                  </a:cubicBezTo>
                  <a:close/>
                  <a:moveTo>
                    <a:pt x="357" y="347"/>
                  </a:moveTo>
                  <a:cubicBezTo>
                    <a:pt x="357" y="347"/>
                    <a:pt x="357" y="346"/>
                    <a:pt x="357" y="346"/>
                  </a:cubicBezTo>
                  <a:cubicBezTo>
                    <a:pt x="357" y="346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7"/>
                    <a:pt x="357" y="347"/>
                  </a:cubicBezTo>
                  <a:cubicBezTo>
                    <a:pt x="357" y="347"/>
                    <a:pt x="357" y="348"/>
                    <a:pt x="357" y="348"/>
                  </a:cubicBezTo>
                  <a:cubicBezTo>
                    <a:pt x="356" y="347"/>
                    <a:pt x="356" y="346"/>
                    <a:pt x="356" y="346"/>
                  </a:cubicBezTo>
                  <a:cubicBezTo>
                    <a:pt x="357" y="346"/>
                    <a:pt x="358" y="346"/>
                    <a:pt x="358" y="346"/>
                  </a:cubicBezTo>
                  <a:cubicBezTo>
                    <a:pt x="358" y="346"/>
                    <a:pt x="357" y="347"/>
                    <a:pt x="357" y="347"/>
                  </a:cubicBezTo>
                  <a:close/>
                  <a:moveTo>
                    <a:pt x="363" y="352"/>
                  </a:move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8" y="349"/>
                  </a:cubicBezTo>
                  <a:cubicBezTo>
                    <a:pt x="358" y="349"/>
                    <a:pt x="358" y="349"/>
                    <a:pt x="357" y="349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7" y="348"/>
                    <a:pt x="357" y="347"/>
                    <a:pt x="357" y="347"/>
                  </a:cubicBezTo>
                  <a:cubicBezTo>
                    <a:pt x="357" y="347"/>
                    <a:pt x="358" y="346"/>
                    <a:pt x="359" y="347"/>
                  </a:cubicBezTo>
                  <a:cubicBezTo>
                    <a:pt x="359" y="347"/>
                    <a:pt x="359" y="347"/>
                    <a:pt x="359" y="347"/>
                  </a:cubicBezTo>
                  <a:cubicBezTo>
                    <a:pt x="360" y="347"/>
                    <a:pt x="359" y="348"/>
                    <a:pt x="359" y="348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59" y="348"/>
                    <a:pt x="360" y="348"/>
                    <a:pt x="360" y="347"/>
                  </a:cubicBezTo>
                  <a:cubicBezTo>
                    <a:pt x="360" y="348"/>
                    <a:pt x="360" y="348"/>
                    <a:pt x="360" y="348"/>
                  </a:cubicBezTo>
                  <a:cubicBezTo>
                    <a:pt x="360" y="348"/>
                    <a:pt x="360" y="347"/>
                    <a:pt x="360" y="34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62" y="343"/>
                  </a:moveTo>
                  <a:cubicBezTo>
                    <a:pt x="362" y="342"/>
                    <a:pt x="362" y="342"/>
                    <a:pt x="362" y="342"/>
                  </a:cubicBezTo>
                  <a:cubicBezTo>
                    <a:pt x="362" y="342"/>
                    <a:pt x="363" y="342"/>
                    <a:pt x="363" y="343"/>
                  </a:cubicBezTo>
                  <a:cubicBezTo>
                    <a:pt x="363" y="343"/>
                    <a:pt x="363" y="343"/>
                    <a:pt x="362" y="343"/>
                  </a:cubicBezTo>
                  <a:close/>
                  <a:moveTo>
                    <a:pt x="362" y="342"/>
                  </a:moveTo>
                  <a:cubicBezTo>
                    <a:pt x="362" y="343"/>
                    <a:pt x="362" y="343"/>
                    <a:pt x="362" y="343"/>
                  </a:cubicBezTo>
                  <a:cubicBezTo>
                    <a:pt x="362" y="343"/>
                    <a:pt x="362" y="343"/>
                    <a:pt x="362" y="343"/>
                  </a:cubicBezTo>
                  <a:cubicBezTo>
                    <a:pt x="362" y="342"/>
                    <a:pt x="362" y="342"/>
                    <a:pt x="362" y="342"/>
                  </a:cubicBezTo>
                  <a:close/>
                  <a:moveTo>
                    <a:pt x="360" y="343"/>
                  </a:moveTo>
                  <a:cubicBezTo>
                    <a:pt x="360" y="343"/>
                    <a:pt x="360" y="343"/>
                    <a:pt x="360" y="343"/>
                  </a:cubicBezTo>
                  <a:cubicBezTo>
                    <a:pt x="360" y="343"/>
                    <a:pt x="360" y="343"/>
                    <a:pt x="360" y="343"/>
                  </a:cubicBezTo>
                  <a:cubicBezTo>
                    <a:pt x="360" y="343"/>
                    <a:pt x="360" y="343"/>
                    <a:pt x="360" y="343"/>
                  </a:cubicBezTo>
                  <a:cubicBezTo>
                    <a:pt x="360" y="343"/>
                    <a:pt x="360" y="343"/>
                    <a:pt x="360" y="343"/>
                  </a:cubicBezTo>
                  <a:cubicBezTo>
                    <a:pt x="360" y="344"/>
                    <a:pt x="359" y="344"/>
                    <a:pt x="359" y="345"/>
                  </a:cubicBezTo>
                  <a:cubicBezTo>
                    <a:pt x="359" y="343"/>
                    <a:pt x="359" y="342"/>
                    <a:pt x="360" y="342"/>
                  </a:cubicBezTo>
                  <a:cubicBezTo>
                    <a:pt x="360" y="342"/>
                    <a:pt x="361" y="342"/>
                    <a:pt x="362" y="344"/>
                  </a:cubicBezTo>
                  <a:cubicBezTo>
                    <a:pt x="361" y="343"/>
                    <a:pt x="360" y="343"/>
                    <a:pt x="360" y="343"/>
                  </a:cubicBezTo>
                  <a:close/>
                  <a:moveTo>
                    <a:pt x="360" y="344"/>
                  </a:moveTo>
                  <a:cubicBezTo>
                    <a:pt x="361" y="344"/>
                    <a:pt x="361" y="344"/>
                    <a:pt x="362" y="345"/>
                  </a:cubicBezTo>
                  <a:cubicBezTo>
                    <a:pt x="361" y="344"/>
                    <a:pt x="360" y="343"/>
                    <a:pt x="360" y="343"/>
                  </a:cubicBezTo>
                  <a:cubicBezTo>
                    <a:pt x="360" y="344"/>
                    <a:pt x="359" y="345"/>
                    <a:pt x="359" y="345"/>
                  </a:cubicBezTo>
                  <a:cubicBezTo>
                    <a:pt x="360" y="345"/>
                    <a:pt x="360" y="345"/>
                    <a:pt x="360" y="344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1" y="344"/>
                    <a:pt x="361" y="344"/>
                    <a:pt x="361" y="344"/>
                  </a:cubicBezTo>
                  <a:cubicBezTo>
                    <a:pt x="361" y="344"/>
                    <a:pt x="361" y="344"/>
                    <a:pt x="360" y="344"/>
                  </a:cubicBezTo>
                  <a:close/>
                  <a:moveTo>
                    <a:pt x="363" y="352"/>
                  </a:moveTo>
                  <a:cubicBezTo>
                    <a:pt x="360" y="347"/>
                    <a:pt x="360" y="347"/>
                    <a:pt x="360" y="347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60" y="347"/>
                    <a:pt x="360" y="347"/>
                    <a:pt x="360" y="347"/>
                  </a:cubicBezTo>
                  <a:cubicBezTo>
                    <a:pt x="360" y="347"/>
                    <a:pt x="361" y="347"/>
                    <a:pt x="361" y="347"/>
                  </a:cubicBezTo>
                  <a:cubicBezTo>
                    <a:pt x="361" y="347"/>
                    <a:pt x="361" y="347"/>
                    <a:pt x="360" y="347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1" y="347"/>
                    <a:pt x="360" y="347"/>
                    <a:pt x="360" y="346"/>
                  </a:cubicBezTo>
                  <a:cubicBezTo>
                    <a:pt x="360" y="346"/>
                    <a:pt x="360" y="346"/>
                    <a:pt x="360" y="346"/>
                  </a:cubicBezTo>
                  <a:cubicBezTo>
                    <a:pt x="360" y="345"/>
                    <a:pt x="360" y="345"/>
                    <a:pt x="360" y="344"/>
                  </a:cubicBezTo>
                  <a:cubicBezTo>
                    <a:pt x="361" y="344"/>
                    <a:pt x="362" y="345"/>
                    <a:pt x="362" y="345"/>
                  </a:cubicBezTo>
                  <a:cubicBezTo>
                    <a:pt x="362" y="345"/>
                    <a:pt x="362" y="345"/>
                    <a:pt x="362" y="345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2" y="346"/>
                  </a:cubicBezTo>
                  <a:cubicBezTo>
                    <a:pt x="362" y="346"/>
                    <a:pt x="362" y="346"/>
                    <a:pt x="363" y="346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67" y="344"/>
                  </a:moveTo>
                  <a:cubicBezTo>
                    <a:pt x="367" y="343"/>
                    <a:pt x="367" y="343"/>
                    <a:pt x="367" y="343"/>
                  </a:cubicBezTo>
                  <a:cubicBezTo>
                    <a:pt x="367" y="343"/>
                    <a:pt x="368" y="343"/>
                    <a:pt x="367" y="344"/>
                  </a:cubicBezTo>
                  <a:cubicBezTo>
                    <a:pt x="367" y="344"/>
                    <a:pt x="367" y="344"/>
                    <a:pt x="367" y="344"/>
                  </a:cubicBezTo>
                  <a:close/>
                  <a:moveTo>
                    <a:pt x="367" y="343"/>
                  </a:moveTo>
                  <a:cubicBezTo>
                    <a:pt x="367" y="343"/>
                    <a:pt x="367" y="343"/>
                    <a:pt x="367" y="343"/>
                  </a:cubicBezTo>
                  <a:cubicBezTo>
                    <a:pt x="367" y="344"/>
                    <a:pt x="367" y="344"/>
                    <a:pt x="367" y="344"/>
                  </a:cubicBezTo>
                  <a:cubicBezTo>
                    <a:pt x="367" y="343"/>
                    <a:pt x="367" y="343"/>
                    <a:pt x="367" y="343"/>
                  </a:cubicBezTo>
                  <a:close/>
                  <a:moveTo>
                    <a:pt x="365" y="343"/>
                  </a:moveTo>
                  <a:cubicBezTo>
                    <a:pt x="365" y="343"/>
                    <a:pt x="365" y="343"/>
                    <a:pt x="365" y="343"/>
                  </a:cubicBezTo>
                  <a:cubicBezTo>
                    <a:pt x="365" y="343"/>
                    <a:pt x="365" y="343"/>
                    <a:pt x="365" y="343"/>
                  </a:cubicBezTo>
                  <a:cubicBezTo>
                    <a:pt x="365" y="343"/>
                    <a:pt x="364" y="343"/>
                    <a:pt x="364" y="343"/>
                  </a:cubicBezTo>
                  <a:cubicBezTo>
                    <a:pt x="364" y="343"/>
                    <a:pt x="365" y="343"/>
                    <a:pt x="365" y="343"/>
                  </a:cubicBezTo>
                  <a:cubicBezTo>
                    <a:pt x="364" y="343"/>
                    <a:pt x="364" y="343"/>
                    <a:pt x="363" y="343"/>
                  </a:cubicBezTo>
                  <a:cubicBezTo>
                    <a:pt x="364" y="342"/>
                    <a:pt x="365" y="342"/>
                    <a:pt x="365" y="341"/>
                  </a:cubicBezTo>
                  <a:cubicBezTo>
                    <a:pt x="365" y="342"/>
                    <a:pt x="366" y="342"/>
                    <a:pt x="366" y="344"/>
                  </a:cubicBezTo>
                  <a:cubicBezTo>
                    <a:pt x="366" y="343"/>
                    <a:pt x="365" y="343"/>
                    <a:pt x="365" y="343"/>
                  </a:cubicBezTo>
                  <a:close/>
                  <a:moveTo>
                    <a:pt x="365" y="344"/>
                  </a:moveTo>
                  <a:cubicBezTo>
                    <a:pt x="365" y="344"/>
                    <a:pt x="365" y="344"/>
                    <a:pt x="366" y="345"/>
                  </a:cubicBezTo>
                  <a:cubicBezTo>
                    <a:pt x="366" y="344"/>
                    <a:pt x="365" y="343"/>
                    <a:pt x="365" y="343"/>
                  </a:cubicBezTo>
                  <a:cubicBezTo>
                    <a:pt x="364" y="343"/>
                    <a:pt x="364" y="344"/>
                    <a:pt x="363" y="344"/>
                  </a:cubicBezTo>
                  <a:cubicBezTo>
                    <a:pt x="364" y="344"/>
                    <a:pt x="364" y="344"/>
                    <a:pt x="364" y="344"/>
                  </a:cubicBezTo>
                  <a:cubicBezTo>
                    <a:pt x="364" y="344"/>
                    <a:pt x="364" y="344"/>
                    <a:pt x="364" y="344"/>
                  </a:cubicBezTo>
                  <a:cubicBezTo>
                    <a:pt x="364" y="344"/>
                    <a:pt x="364" y="344"/>
                    <a:pt x="365" y="344"/>
                  </a:cubicBezTo>
                  <a:cubicBezTo>
                    <a:pt x="365" y="344"/>
                    <a:pt x="365" y="344"/>
                    <a:pt x="365" y="344"/>
                  </a:cubicBezTo>
                  <a:cubicBezTo>
                    <a:pt x="365" y="344"/>
                    <a:pt x="365" y="344"/>
                    <a:pt x="365" y="344"/>
                  </a:cubicBezTo>
                  <a:close/>
                  <a:moveTo>
                    <a:pt x="363" y="352"/>
                  </a:move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6"/>
                  </a:cubicBezTo>
                  <a:cubicBezTo>
                    <a:pt x="363" y="346"/>
                    <a:pt x="363" y="346"/>
                    <a:pt x="363" y="345"/>
                  </a:cubicBezTo>
                  <a:cubicBezTo>
                    <a:pt x="363" y="345"/>
                    <a:pt x="363" y="345"/>
                    <a:pt x="363" y="345"/>
                  </a:cubicBezTo>
                  <a:cubicBezTo>
                    <a:pt x="363" y="345"/>
                    <a:pt x="364" y="344"/>
                    <a:pt x="365" y="344"/>
                  </a:cubicBezTo>
                  <a:cubicBezTo>
                    <a:pt x="365" y="344"/>
                    <a:pt x="365" y="345"/>
                    <a:pt x="366" y="346"/>
                  </a:cubicBezTo>
                  <a:cubicBezTo>
                    <a:pt x="366" y="346"/>
                    <a:pt x="366" y="346"/>
                    <a:pt x="366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6"/>
                    <a:pt x="365" y="346"/>
                    <a:pt x="365" y="346"/>
                  </a:cubicBezTo>
                  <a:cubicBezTo>
                    <a:pt x="365" y="347"/>
                    <a:pt x="365" y="347"/>
                    <a:pt x="365" y="347"/>
                  </a:cubicBezTo>
                  <a:cubicBezTo>
                    <a:pt x="365" y="347"/>
                    <a:pt x="365" y="347"/>
                    <a:pt x="366" y="34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70" y="347"/>
                  </a:moveTo>
                  <a:cubicBezTo>
                    <a:pt x="371" y="346"/>
                    <a:pt x="371" y="346"/>
                    <a:pt x="371" y="346"/>
                  </a:cubicBezTo>
                  <a:cubicBezTo>
                    <a:pt x="371" y="346"/>
                    <a:pt x="371" y="347"/>
                    <a:pt x="371" y="347"/>
                  </a:cubicBezTo>
                  <a:cubicBezTo>
                    <a:pt x="371" y="347"/>
                    <a:pt x="370" y="347"/>
                    <a:pt x="370" y="347"/>
                  </a:cubicBezTo>
                  <a:close/>
                  <a:moveTo>
                    <a:pt x="371" y="346"/>
                  </a:moveTo>
                  <a:cubicBezTo>
                    <a:pt x="371" y="346"/>
                    <a:pt x="371" y="346"/>
                    <a:pt x="370" y="346"/>
                  </a:cubicBezTo>
                  <a:cubicBezTo>
                    <a:pt x="370" y="346"/>
                    <a:pt x="370" y="347"/>
                    <a:pt x="370" y="347"/>
                  </a:cubicBezTo>
                  <a:cubicBezTo>
                    <a:pt x="371" y="346"/>
                    <a:pt x="371" y="346"/>
                    <a:pt x="371" y="346"/>
                  </a:cubicBezTo>
                  <a:close/>
                  <a:moveTo>
                    <a:pt x="369" y="345"/>
                  </a:moveTo>
                  <a:cubicBezTo>
                    <a:pt x="369" y="345"/>
                    <a:pt x="370" y="346"/>
                    <a:pt x="370" y="346"/>
                  </a:cubicBezTo>
                  <a:cubicBezTo>
                    <a:pt x="370" y="345"/>
                    <a:pt x="370" y="344"/>
                    <a:pt x="370" y="344"/>
                  </a:cubicBezTo>
                  <a:cubicBezTo>
                    <a:pt x="370" y="344"/>
                    <a:pt x="369" y="344"/>
                    <a:pt x="367" y="345"/>
                  </a:cubicBezTo>
                  <a:cubicBezTo>
                    <a:pt x="368" y="344"/>
                    <a:pt x="369" y="345"/>
                    <a:pt x="369" y="345"/>
                  </a:cubicBezTo>
                  <a:cubicBezTo>
                    <a:pt x="369" y="345"/>
                    <a:pt x="369" y="344"/>
                    <a:pt x="369" y="344"/>
                  </a:cubicBezTo>
                  <a:cubicBezTo>
                    <a:pt x="369" y="344"/>
                    <a:pt x="369" y="345"/>
                    <a:pt x="369" y="345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69" y="345"/>
                    <a:pt x="369" y="345"/>
                    <a:pt x="369" y="345"/>
                  </a:cubicBezTo>
                  <a:close/>
                  <a:moveTo>
                    <a:pt x="368" y="346"/>
                  </a:moveTo>
                  <a:cubicBezTo>
                    <a:pt x="368" y="346"/>
                    <a:pt x="369" y="346"/>
                    <a:pt x="369" y="346"/>
                  </a:cubicBezTo>
                  <a:cubicBezTo>
                    <a:pt x="369" y="346"/>
                    <a:pt x="368" y="346"/>
                    <a:pt x="368" y="346"/>
                  </a:cubicBezTo>
                  <a:cubicBezTo>
                    <a:pt x="368" y="345"/>
                    <a:pt x="368" y="345"/>
                    <a:pt x="368" y="345"/>
                  </a:cubicBezTo>
                  <a:cubicBezTo>
                    <a:pt x="368" y="345"/>
                    <a:pt x="368" y="345"/>
                    <a:pt x="368" y="346"/>
                  </a:cubicBezTo>
                  <a:cubicBezTo>
                    <a:pt x="368" y="345"/>
                    <a:pt x="367" y="345"/>
                    <a:pt x="367" y="345"/>
                  </a:cubicBezTo>
                  <a:cubicBezTo>
                    <a:pt x="368" y="345"/>
                    <a:pt x="369" y="345"/>
                    <a:pt x="369" y="345"/>
                  </a:cubicBezTo>
                  <a:cubicBezTo>
                    <a:pt x="369" y="345"/>
                    <a:pt x="369" y="346"/>
                    <a:pt x="369" y="347"/>
                  </a:cubicBezTo>
                  <a:cubicBezTo>
                    <a:pt x="369" y="347"/>
                    <a:pt x="369" y="346"/>
                    <a:pt x="368" y="346"/>
                  </a:cubicBezTo>
                  <a:close/>
                  <a:moveTo>
                    <a:pt x="363" y="352"/>
                  </a:moveTo>
                  <a:cubicBezTo>
                    <a:pt x="368" y="348"/>
                    <a:pt x="368" y="348"/>
                    <a:pt x="368" y="348"/>
                  </a:cubicBezTo>
                  <a:cubicBezTo>
                    <a:pt x="368" y="348"/>
                    <a:pt x="367" y="348"/>
                    <a:pt x="367" y="348"/>
                  </a:cubicBezTo>
                  <a:cubicBezTo>
                    <a:pt x="367" y="348"/>
                    <a:pt x="367" y="348"/>
                    <a:pt x="368" y="348"/>
                  </a:cubicBezTo>
                  <a:cubicBezTo>
                    <a:pt x="367" y="348"/>
                    <a:pt x="367" y="348"/>
                    <a:pt x="367" y="348"/>
                  </a:cubicBezTo>
                  <a:cubicBezTo>
                    <a:pt x="367" y="348"/>
                    <a:pt x="367" y="348"/>
                    <a:pt x="367" y="348"/>
                  </a:cubicBezTo>
                  <a:cubicBezTo>
                    <a:pt x="367" y="348"/>
                    <a:pt x="367" y="348"/>
                    <a:pt x="367" y="348"/>
                  </a:cubicBezTo>
                  <a:cubicBezTo>
                    <a:pt x="367" y="348"/>
                    <a:pt x="368" y="348"/>
                    <a:pt x="368" y="348"/>
                  </a:cubicBezTo>
                  <a:cubicBezTo>
                    <a:pt x="368" y="348"/>
                    <a:pt x="368" y="348"/>
                    <a:pt x="368" y="348"/>
                  </a:cubicBezTo>
                  <a:cubicBezTo>
                    <a:pt x="369" y="347"/>
                    <a:pt x="368" y="346"/>
                    <a:pt x="368" y="346"/>
                  </a:cubicBezTo>
                  <a:cubicBezTo>
                    <a:pt x="368" y="346"/>
                    <a:pt x="367" y="346"/>
                    <a:pt x="366" y="346"/>
                  </a:cubicBezTo>
                  <a:cubicBezTo>
                    <a:pt x="366" y="346"/>
                    <a:pt x="366" y="346"/>
                    <a:pt x="366" y="346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6" y="347"/>
                    <a:pt x="366" y="347"/>
                    <a:pt x="366" y="347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72" y="351"/>
                  </a:moveTo>
                  <a:cubicBezTo>
                    <a:pt x="373" y="351"/>
                    <a:pt x="373" y="351"/>
                    <a:pt x="373" y="351"/>
                  </a:cubicBezTo>
                  <a:cubicBezTo>
                    <a:pt x="373" y="351"/>
                    <a:pt x="373" y="351"/>
                    <a:pt x="372" y="351"/>
                  </a:cubicBezTo>
                  <a:cubicBezTo>
                    <a:pt x="372" y="351"/>
                    <a:pt x="372" y="351"/>
                    <a:pt x="372" y="351"/>
                  </a:cubicBezTo>
                  <a:close/>
                  <a:moveTo>
                    <a:pt x="373" y="351"/>
                  </a:moveTo>
                  <a:cubicBezTo>
                    <a:pt x="372" y="351"/>
                    <a:pt x="372" y="351"/>
                    <a:pt x="372" y="351"/>
                  </a:cubicBezTo>
                  <a:cubicBezTo>
                    <a:pt x="372" y="351"/>
                    <a:pt x="372" y="351"/>
                    <a:pt x="372" y="350"/>
                  </a:cubicBezTo>
                  <a:cubicBezTo>
                    <a:pt x="373" y="350"/>
                    <a:pt x="373" y="351"/>
                    <a:pt x="373" y="351"/>
                  </a:cubicBezTo>
                  <a:close/>
                  <a:moveTo>
                    <a:pt x="372" y="349"/>
                  </a:moveTo>
                  <a:cubicBezTo>
                    <a:pt x="372" y="349"/>
                    <a:pt x="372" y="349"/>
                    <a:pt x="372" y="349"/>
                  </a:cubicBezTo>
                  <a:cubicBezTo>
                    <a:pt x="372" y="349"/>
                    <a:pt x="372" y="349"/>
                    <a:pt x="372" y="349"/>
                  </a:cubicBezTo>
                  <a:cubicBezTo>
                    <a:pt x="372" y="348"/>
                    <a:pt x="372" y="348"/>
                    <a:pt x="372" y="348"/>
                  </a:cubicBezTo>
                  <a:cubicBezTo>
                    <a:pt x="372" y="348"/>
                    <a:pt x="372" y="348"/>
                    <a:pt x="372" y="349"/>
                  </a:cubicBezTo>
                  <a:cubicBezTo>
                    <a:pt x="371" y="348"/>
                    <a:pt x="371" y="348"/>
                    <a:pt x="370" y="348"/>
                  </a:cubicBezTo>
                  <a:cubicBezTo>
                    <a:pt x="372" y="348"/>
                    <a:pt x="373" y="348"/>
                    <a:pt x="373" y="348"/>
                  </a:cubicBezTo>
                  <a:cubicBezTo>
                    <a:pt x="373" y="348"/>
                    <a:pt x="373" y="349"/>
                    <a:pt x="371" y="350"/>
                  </a:cubicBezTo>
                  <a:cubicBezTo>
                    <a:pt x="372" y="350"/>
                    <a:pt x="372" y="349"/>
                    <a:pt x="372" y="349"/>
                  </a:cubicBezTo>
                  <a:close/>
                  <a:moveTo>
                    <a:pt x="371" y="349"/>
                  </a:moveTo>
                  <a:cubicBezTo>
                    <a:pt x="371" y="349"/>
                    <a:pt x="371" y="350"/>
                    <a:pt x="370" y="351"/>
                  </a:cubicBezTo>
                  <a:cubicBezTo>
                    <a:pt x="371" y="350"/>
                    <a:pt x="372" y="349"/>
                    <a:pt x="372" y="349"/>
                  </a:cubicBezTo>
                  <a:cubicBezTo>
                    <a:pt x="371" y="348"/>
                    <a:pt x="371" y="348"/>
                    <a:pt x="370" y="348"/>
                  </a:cubicBezTo>
                  <a:cubicBezTo>
                    <a:pt x="370" y="348"/>
                    <a:pt x="370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ubicBezTo>
                    <a:pt x="371" y="349"/>
                    <a:pt x="371" y="349"/>
                    <a:pt x="371" y="349"/>
                  </a:cubicBezTo>
                  <a:close/>
                  <a:moveTo>
                    <a:pt x="363" y="352"/>
                  </a:move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69" y="351"/>
                    <a:pt x="369" y="351"/>
                    <a:pt x="370" y="351"/>
                  </a:cubicBezTo>
                  <a:cubicBezTo>
                    <a:pt x="370" y="351"/>
                    <a:pt x="370" y="351"/>
                    <a:pt x="370" y="351"/>
                  </a:cubicBezTo>
                  <a:cubicBezTo>
                    <a:pt x="370" y="350"/>
                    <a:pt x="371" y="349"/>
                    <a:pt x="371" y="349"/>
                  </a:cubicBezTo>
                  <a:cubicBezTo>
                    <a:pt x="370" y="349"/>
                    <a:pt x="370" y="348"/>
                    <a:pt x="369" y="348"/>
                  </a:cubicBezTo>
                  <a:cubicBezTo>
                    <a:pt x="369" y="348"/>
                    <a:pt x="369" y="348"/>
                    <a:pt x="369" y="348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8" y="349"/>
                    <a:pt x="368" y="349"/>
                    <a:pt x="368" y="349"/>
                  </a:cubicBezTo>
                  <a:cubicBezTo>
                    <a:pt x="363" y="352"/>
                    <a:pt x="363" y="352"/>
                    <a:pt x="363" y="352"/>
                  </a:cubicBezTo>
                  <a:close/>
                  <a:moveTo>
                    <a:pt x="371" y="355"/>
                  </a:moveTo>
                  <a:cubicBezTo>
                    <a:pt x="372" y="356"/>
                    <a:pt x="372" y="356"/>
                    <a:pt x="372" y="356"/>
                  </a:cubicBezTo>
                  <a:cubicBezTo>
                    <a:pt x="372" y="356"/>
                    <a:pt x="372" y="356"/>
                    <a:pt x="371" y="356"/>
                  </a:cubicBezTo>
                  <a:cubicBezTo>
                    <a:pt x="371" y="356"/>
                    <a:pt x="371" y="356"/>
                    <a:pt x="371" y="355"/>
                  </a:cubicBezTo>
                  <a:close/>
                  <a:moveTo>
                    <a:pt x="372" y="356"/>
                  </a:moveTo>
                  <a:cubicBezTo>
                    <a:pt x="372" y="356"/>
                    <a:pt x="372" y="355"/>
                    <a:pt x="372" y="355"/>
                  </a:cubicBezTo>
                  <a:cubicBezTo>
                    <a:pt x="371" y="355"/>
                    <a:pt x="371" y="355"/>
                    <a:pt x="371" y="355"/>
                  </a:cubicBezTo>
                  <a:cubicBezTo>
                    <a:pt x="372" y="356"/>
                    <a:pt x="372" y="356"/>
                    <a:pt x="372" y="356"/>
                  </a:cubicBezTo>
                  <a:close/>
                  <a:moveTo>
                    <a:pt x="372" y="353"/>
                  </a:moveTo>
                  <a:cubicBezTo>
                    <a:pt x="372" y="354"/>
                    <a:pt x="372" y="354"/>
                    <a:pt x="372" y="354"/>
                  </a:cubicBezTo>
                  <a:cubicBezTo>
                    <a:pt x="372" y="354"/>
                    <a:pt x="372" y="354"/>
                    <a:pt x="372" y="353"/>
                  </a:cubicBezTo>
                  <a:cubicBezTo>
                    <a:pt x="372" y="353"/>
                    <a:pt x="372" y="353"/>
                    <a:pt x="372" y="353"/>
                  </a:cubicBezTo>
                  <a:cubicBezTo>
                    <a:pt x="372" y="353"/>
                    <a:pt x="372" y="353"/>
                    <a:pt x="372" y="353"/>
                  </a:cubicBezTo>
                  <a:cubicBezTo>
                    <a:pt x="372" y="353"/>
                    <a:pt x="372" y="352"/>
                    <a:pt x="372" y="352"/>
                  </a:cubicBezTo>
                  <a:cubicBezTo>
                    <a:pt x="373" y="352"/>
                    <a:pt x="374" y="353"/>
                    <a:pt x="374" y="354"/>
                  </a:cubicBezTo>
                  <a:cubicBezTo>
                    <a:pt x="373" y="354"/>
                    <a:pt x="373" y="354"/>
                    <a:pt x="371" y="355"/>
                  </a:cubicBezTo>
                  <a:cubicBezTo>
                    <a:pt x="372" y="354"/>
                    <a:pt x="372" y="354"/>
                    <a:pt x="372" y="353"/>
                  </a:cubicBezTo>
                  <a:close/>
                  <a:moveTo>
                    <a:pt x="371" y="353"/>
                  </a:move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3"/>
                    <a:pt x="371" y="353"/>
                  </a:cubicBezTo>
                  <a:cubicBezTo>
                    <a:pt x="371" y="353"/>
                    <a:pt x="371" y="352"/>
                    <a:pt x="371" y="352"/>
                  </a:cubicBezTo>
                  <a:cubicBezTo>
                    <a:pt x="371" y="352"/>
                    <a:pt x="372" y="353"/>
                    <a:pt x="372" y="353"/>
                  </a:cubicBezTo>
                  <a:cubicBezTo>
                    <a:pt x="372" y="354"/>
                    <a:pt x="371" y="354"/>
                    <a:pt x="370" y="354"/>
                  </a:cubicBezTo>
                  <a:cubicBezTo>
                    <a:pt x="371" y="354"/>
                    <a:pt x="371" y="354"/>
                    <a:pt x="371" y="353"/>
                  </a:cubicBezTo>
                  <a:close/>
                  <a:moveTo>
                    <a:pt x="364" y="352"/>
                  </a:moveTo>
                  <a:cubicBezTo>
                    <a:pt x="369" y="351"/>
                    <a:pt x="369" y="351"/>
                    <a:pt x="369" y="351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69" y="352"/>
                  </a:cubicBezTo>
                  <a:cubicBezTo>
                    <a:pt x="369" y="352"/>
                    <a:pt x="369" y="352"/>
                    <a:pt x="370" y="351"/>
                  </a:cubicBezTo>
                  <a:cubicBezTo>
                    <a:pt x="370" y="352"/>
                    <a:pt x="370" y="352"/>
                    <a:pt x="370" y="352"/>
                  </a:cubicBezTo>
                  <a:cubicBezTo>
                    <a:pt x="371" y="352"/>
                    <a:pt x="371" y="353"/>
                    <a:pt x="371" y="353"/>
                  </a:cubicBezTo>
                  <a:cubicBezTo>
                    <a:pt x="371" y="353"/>
                    <a:pt x="370" y="354"/>
                    <a:pt x="370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9" y="353"/>
                    <a:pt x="369" y="353"/>
                  </a:cubicBezTo>
                  <a:cubicBezTo>
                    <a:pt x="369" y="353"/>
                    <a:pt x="369" y="354"/>
                    <a:pt x="369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9" y="354"/>
                    <a:pt x="369" y="354"/>
                  </a:cubicBezTo>
                  <a:cubicBezTo>
                    <a:pt x="369" y="354"/>
                    <a:pt x="368" y="354"/>
                    <a:pt x="369" y="354"/>
                  </a:cubicBezTo>
                  <a:cubicBezTo>
                    <a:pt x="364" y="352"/>
                    <a:pt x="364" y="352"/>
                    <a:pt x="364" y="352"/>
                  </a:cubicBezTo>
                  <a:close/>
                  <a:moveTo>
                    <a:pt x="369" y="357"/>
                  </a:moveTo>
                  <a:cubicBezTo>
                    <a:pt x="369" y="357"/>
                    <a:pt x="368" y="357"/>
                    <a:pt x="367" y="357"/>
                  </a:cubicBezTo>
                  <a:cubicBezTo>
                    <a:pt x="367" y="357"/>
                    <a:pt x="367" y="357"/>
                    <a:pt x="367" y="357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6"/>
                  </a:cubicBezTo>
                  <a:cubicBezTo>
                    <a:pt x="367" y="356"/>
                    <a:pt x="367" y="356"/>
                    <a:pt x="367" y="357"/>
                  </a:cubicBezTo>
                  <a:cubicBezTo>
                    <a:pt x="363" y="352"/>
                    <a:pt x="363" y="352"/>
                    <a:pt x="363" y="352"/>
                  </a:cubicBezTo>
                  <a:cubicBezTo>
                    <a:pt x="368" y="354"/>
                    <a:pt x="368" y="354"/>
                    <a:pt x="368" y="354"/>
                  </a:cubicBezTo>
                  <a:cubicBezTo>
                    <a:pt x="368" y="354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8" y="355"/>
                  </a:cubicBezTo>
                  <a:cubicBezTo>
                    <a:pt x="368" y="355"/>
                    <a:pt x="368" y="355"/>
                    <a:pt x="369" y="355"/>
                  </a:cubicBezTo>
                  <a:cubicBezTo>
                    <a:pt x="369" y="355"/>
                    <a:pt x="369" y="355"/>
                    <a:pt x="369" y="355"/>
                  </a:cubicBezTo>
                  <a:cubicBezTo>
                    <a:pt x="369" y="356"/>
                    <a:pt x="369" y="356"/>
                    <a:pt x="369" y="357"/>
                  </a:cubicBezTo>
                  <a:close/>
                  <a:moveTo>
                    <a:pt x="370" y="358"/>
                  </a:moveTo>
                  <a:cubicBezTo>
                    <a:pt x="370" y="357"/>
                    <a:pt x="370" y="356"/>
                    <a:pt x="370" y="355"/>
                  </a:cubicBezTo>
                  <a:cubicBezTo>
                    <a:pt x="370" y="356"/>
                    <a:pt x="370" y="357"/>
                    <a:pt x="369" y="357"/>
                  </a:cubicBezTo>
                  <a:cubicBezTo>
                    <a:pt x="370" y="357"/>
                    <a:pt x="370" y="357"/>
                    <a:pt x="370" y="357"/>
                  </a:cubicBezTo>
                  <a:cubicBezTo>
                    <a:pt x="370" y="357"/>
                    <a:pt x="370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9" y="357"/>
                    <a:pt x="369" y="357"/>
                  </a:cubicBezTo>
                  <a:cubicBezTo>
                    <a:pt x="369" y="357"/>
                    <a:pt x="368" y="357"/>
                    <a:pt x="368" y="357"/>
                  </a:cubicBezTo>
                  <a:cubicBezTo>
                    <a:pt x="369" y="358"/>
                    <a:pt x="370" y="358"/>
                    <a:pt x="370" y="358"/>
                  </a:cubicBezTo>
                  <a:close/>
                  <a:moveTo>
                    <a:pt x="371" y="359"/>
                  </a:moveTo>
                  <a:cubicBezTo>
                    <a:pt x="371" y="358"/>
                    <a:pt x="371" y="357"/>
                    <a:pt x="370" y="356"/>
                  </a:cubicBezTo>
                  <a:cubicBezTo>
                    <a:pt x="371" y="357"/>
                    <a:pt x="370" y="357"/>
                    <a:pt x="370" y="358"/>
                  </a:cubicBezTo>
                  <a:cubicBezTo>
                    <a:pt x="370" y="358"/>
                    <a:pt x="371" y="358"/>
                    <a:pt x="371" y="358"/>
                  </a:cubicBezTo>
                  <a:cubicBezTo>
                    <a:pt x="371" y="358"/>
                    <a:pt x="370" y="358"/>
                    <a:pt x="370" y="358"/>
                  </a:cubicBezTo>
                  <a:cubicBezTo>
                    <a:pt x="370" y="358"/>
                    <a:pt x="370" y="358"/>
                    <a:pt x="370" y="358"/>
                  </a:cubicBezTo>
                  <a:cubicBezTo>
                    <a:pt x="370" y="358"/>
                    <a:pt x="370" y="358"/>
                    <a:pt x="370" y="358"/>
                  </a:cubicBezTo>
                  <a:cubicBezTo>
                    <a:pt x="370" y="358"/>
                    <a:pt x="369" y="358"/>
                    <a:pt x="369" y="358"/>
                  </a:cubicBezTo>
                  <a:cubicBezTo>
                    <a:pt x="370" y="359"/>
                    <a:pt x="371" y="359"/>
                    <a:pt x="371" y="359"/>
                  </a:cubicBezTo>
                  <a:close/>
                  <a:moveTo>
                    <a:pt x="368" y="359"/>
                  </a:moveTo>
                  <a:cubicBezTo>
                    <a:pt x="368" y="359"/>
                    <a:pt x="368" y="359"/>
                    <a:pt x="368" y="360"/>
                  </a:cubicBezTo>
                  <a:cubicBezTo>
                    <a:pt x="368" y="360"/>
                    <a:pt x="369" y="360"/>
                    <a:pt x="369" y="360"/>
                  </a:cubicBezTo>
                  <a:cubicBezTo>
                    <a:pt x="368" y="359"/>
                    <a:pt x="368" y="359"/>
                    <a:pt x="368" y="359"/>
                  </a:cubicBezTo>
                  <a:close/>
                  <a:moveTo>
                    <a:pt x="477" y="345"/>
                  </a:moveTo>
                  <a:cubicBezTo>
                    <a:pt x="488" y="352"/>
                    <a:pt x="488" y="352"/>
                    <a:pt x="488" y="352"/>
                  </a:cubicBezTo>
                  <a:cubicBezTo>
                    <a:pt x="485" y="346"/>
                    <a:pt x="485" y="346"/>
                    <a:pt x="485" y="346"/>
                  </a:cubicBezTo>
                  <a:cubicBezTo>
                    <a:pt x="483" y="346"/>
                    <a:pt x="482" y="346"/>
                    <a:pt x="481" y="345"/>
                  </a:cubicBezTo>
                  <a:cubicBezTo>
                    <a:pt x="479" y="345"/>
                    <a:pt x="479" y="345"/>
                    <a:pt x="479" y="345"/>
                  </a:cubicBezTo>
                  <a:cubicBezTo>
                    <a:pt x="481" y="345"/>
                    <a:pt x="481" y="345"/>
                    <a:pt x="481" y="345"/>
                  </a:cubicBezTo>
                  <a:cubicBezTo>
                    <a:pt x="482" y="345"/>
                    <a:pt x="483" y="345"/>
                    <a:pt x="484" y="345"/>
                  </a:cubicBezTo>
                  <a:cubicBezTo>
                    <a:pt x="484" y="344"/>
                    <a:pt x="484" y="344"/>
                    <a:pt x="484" y="344"/>
                  </a:cubicBezTo>
                  <a:cubicBezTo>
                    <a:pt x="483" y="345"/>
                    <a:pt x="482" y="344"/>
                    <a:pt x="481" y="344"/>
                  </a:cubicBezTo>
                  <a:cubicBezTo>
                    <a:pt x="480" y="343"/>
                    <a:pt x="480" y="343"/>
                    <a:pt x="480" y="343"/>
                  </a:cubicBezTo>
                  <a:cubicBezTo>
                    <a:pt x="481" y="343"/>
                    <a:pt x="481" y="343"/>
                    <a:pt x="481" y="343"/>
                  </a:cubicBezTo>
                  <a:cubicBezTo>
                    <a:pt x="482" y="344"/>
                    <a:pt x="483" y="344"/>
                    <a:pt x="484" y="343"/>
                  </a:cubicBezTo>
                  <a:cubicBezTo>
                    <a:pt x="484" y="343"/>
                    <a:pt x="484" y="343"/>
                    <a:pt x="484" y="343"/>
                  </a:cubicBezTo>
                  <a:cubicBezTo>
                    <a:pt x="483" y="343"/>
                    <a:pt x="482" y="343"/>
                    <a:pt x="482" y="342"/>
                  </a:cubicBezTo>
                  <a:cubicBezTo>
                    <a:pt x="481" y="342"/>
                    <a:pt x="481" y="342"/>
                    <a:pt x="481" y="342"/>
                  </a:cubicBezTo>
                  <a:cubicBezTo>
                    <a:pt x="482" y="342"/>
                    <a:pt x="482" y="342"/>
                    <a:pt x="482" y="342"/>
                  </a:cubicBezTo>
                  <a:cubicBezTo>
                    <a:pt x="482" y="342"/>
                    <a:pt x="482" y="342"/>
                    <a:pt x="482" y="342"/>
                  </a:cubicBezTo>
                  <a:cubicBezTo>
                    <a:pt x="482" y="342"/>
                    <a:pt x="483" y="343"/>
                    <a:pt x="483" y="342"/>
                  </a:cubicBezTo>
                  <a:cubicBezTo>
                    <a:pt x="482" y="340"/>
                    <a:pt x="482" y="340"/>
                    <a:pt x="482" y="340"/>
                  </a:cubicBezTo>
                  <a:cubicBezTo>
                    <a:pt x="482" y="340"/>
                    <a:pt x="481" y="339"/>
                    <a:pt x="481" y="339"/>
                  </a:cubicBezTo>
                  <a:cubicBezTo>
                    <a:pt x="481" y="338"/>
                    <a:pt x="481" y="338"/>
                    <a:pt x="482" y="338"/>
                  </a:cubicBezTo>
                  <a:cubicBezTo>
                    <a:pt x="482" y="337"/>
                    <a:pt x="483" y="338"/>
                    <a:pt x="483" y="338"/>
                  </a:cubicBezTo>
                  <a:cubicBezTo>
                    <a:pt x="483" y="339"/>
                    <a:pt x="483" y="339"/>
                    <a:pt x="483" y="339"/>
                  </a:cubicBezTo>
                  <a:cubicBezTo>
                    <a:pt x="484" y="342"/>
                    <a:pt x="484" y="342"/>
                    <a:pt x="484" y="342"/>
                  </a:cubicBezTo>
                  <a:cubicBezTo>
                    <a:pt x="484" y="342"/>
                    <a:pt x="485" y="341"/>
                    <a:pt x="485" y="341"/>
                  </a:cubicBezTo>
                  <a:cubicBezTo>
                    <a:pt x="485" y="341"/>
                    <a:pt x="485" y="341"/>
                    <a:pt x="485" y="341"/>
                  </a:cubicBezTo>
                  <a:cubicBezTo>
                    <a:pt x="485" y="341"/>
                    <a:pt x="485" y="341"/>
                    <a:pt x="485" y="341"/>
                  </a:cubicBezTo>
                  <a:cubicBezTo>
                    <a:pt x="485" y="341"/>
                    <a:pt x="485" y="341"/>
                    <a:pt x="485" y="341"/>
                  </a:cubicBezTo>
                  <a:cubicBezTo>
                    <a:pt x="485" y="342"/>
                    <a:pt x="485" y="343"/>
                    <a:pt x="484" y="343"/>
                  </a:cubicBezTo>
                  <a:cubicBezTo>
                    <a:pt x="484" y="343"/>
                    <a:pt x="484" y="343"/>
                    <a:pt x="484" y="343"/>
                  </a:cubicBezTo>
                  <a:cubicBezTo>
                    <a:pt x="485" y="343"/>
                    <a:pt x="486" y="342"/>
                    <a:pt x="486" y="341"/>
                  </a:cubicBezTo>
                  <a:cubicBezTo>
                    <a:pt x="487" y="340"/>
                    <a:pt x="487" y="340"/>
                    <a:pt x="487" y="340"/>
                  </a:cubicBezTo>
                  <a:cubicBezTo>
                    <a:pt x="486" y="341"/>
                    <a:pt x="486" y="341"/>
                    <a:pt x="486" y="341"/>
                  </a:cubicBezTo>
                  <a:cubicBezTo>
                    <a:pt x="486" y="342"/>
                    <a:pt x="486" y="344"/>
                    <a:pt x="485" y="344"/>
                  </a:cubicBezTo>
                  <a:cubicBezTo>
                    <a:pt x="485" y="344"/>
                    <a:pt x="485" y="344"/>
                    <a:pt x="485" y="344"/>
                  </a:cubicBezTo>
                  <a:cubicBezTo>
                    <a:pt x="486" y="344"/>
                    <a:pt x="487" y="343"/>
                    <a:pt x="488" y="342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342"/>
                    <a:pt x="488" y="342"/>
                    <a:pt x="488" y="342"/>
                  </a:cubicBezTo>
                  <a:cubicBezTo>
                    <a:pt x="488" y="343"/>
                    <a:pt x="487" y="345"/>
                    <a:pt x="485" y="345"/>
                  </a:cubicBezTo>
                  <a:cubicBezTo>
                    <a:pt x="489" y="352"/>
                    <a:pt x="489" y="352"/>
                    <a:pt x="489" y="352"/>
                  </a:cubicBezTo>
                  <a:cubicBezTo>
                    <a:pt x="490" y="339"/>
                    <a:pt x="490" y="339"/>
                    <a:pt x="490" y="339"/>
                  </a:cubicBezTo>
                  <a:cubicBezTo>
                    <a:pt x="487" y="338"/>
                    <a:pt x="485" y="337"/>
                    <a:pt x="484" y="335"/>
                  </a:cubicBezTo>
                  <a:cubicBezTo>
                    <a:pt x="483" y="334"/>
                    <a:pt x="483" y="334"/>
                    <a:pt x="483" y="334"/>
                  </a:cubicBezTo>
                  <a:cubicBezTo>
                    <a:pt x="484" y="334"/>
                    <a:pt x="484" y="334"/>
                    <a:pt x="484" y="334"/>
                  </a:cubicBezTo>
                  <a:cubicBezTo>
                    <a:pt x="486" y="336"/>
                    <a:pt x="488" y="337"/>
                    <a:pt x="490" y="337"/>
                  </a:cubicBezTo>
                  <a:cubicBezTo>
                    <a:pt x="490" y="337"/>
                    <a:pt x="490" y="337"/>
                    <a:pt x="490" y="337"/>
                  </a:cubicBezTo>
                  <a:cubicBezTo>
                    <a:pt x="488" y="336"/>
                    <a:pt x="487" y="335"/>
                    <a:pt x="486" y="333"/>
                  </a:cubicBezTo>
                  <a:cubicBezTo>
                    <a:pt x="486" y="332"/>
                    <a:pt x="486" y="332"/>
                    <a:pt x="486" y="332"/>
                  </a:cubicBezTo>
                  <a:cubicBezTo>
                    <a:pt x="486" y="333"/>
                    <a:pt x="486" y="333"/>
                    <a:pt x="486" y="333"/>
                  </a:cubicBezTo>
                  <a:cubicBezTo>
                    <a:pt x="487" y="334"/>
                    <a:pt x="489" y="335"/>
                    <a:pt x="490" y="335"/>
                  </a:cubicBezTo>
                  <a:cubicBezTo>
                    <a:pt x="490" y="335"/>
                    <a:pt x="490" y="335"/>
                    <a:pt x="490" y="335"/>
                  </a:cubicBezTo>
                  <a:cubicBezTo>
                    <a:pt x="489" y="334"/>
                    <a:pt x="488" y="333"/>
                    <a:pt x="488" y="332"/>
                  </a:cubicBezTo>
                  <a:cubicBezTo>
                    <a:pt x="488" y="331"/>
                    <a:pt x="488" y="331"/>
                    <a:pt x="488" y="331"/>
                  </a:cubicBezTo>
                  <a:cubicBezTo>
                    <a:pt x="488" y="331"/>
                    <a:pt x="488" y="331"/>
                    <a:pt x="488" y="331"/>
                  </a:cubicBezTo>
                  <a:cubicBezTo>
                    <a:pt x="488" y="331"/>
                    <a:pt x="488" y="331"/>
                    <a:pt x="488" y="331"/>
                  </a:cubicBezTo>
                  <a:cubicBezTo>
                    <a:pt x="489" y="332"/>
                    <a:pt x="489" y="333"/>
                    <a:pt x="490" y="333"/>
                  </a:cubicBezTo>
                  <a:cubicBezTo>
                    <a:pt x="491" y="328"/>
                    <a:pt x="491" y="328"/>
                    <a:pt x="491" y="328"/>
                  </a:cubicBezTo>
                  <a:cubicBezTo>
                    <a:pt x="490" y="328"/>
                    <a:pt x="490" y="327"/>
                    <a:pt x="490" y="326"/>
                  </a:cubicBezTo>
                  <a:cubicBezTo>
                    <a:pt x="490" y="325"/>
                    <a:pt x="491" y="325"/>
                    <a:pt x="492" y="325"/>
                  </a:cubicBezTo>
                  <a:cubicBezTo>
                    <a:pt x="492" y="325"/>
                    <a:pt x="493" y="326"/>
                    <a:pt x="493" y="327"/>
                  </a:cubicBezTo>
                  <a:cubicBezTo>
                    <a:pt x="493" y="327"/>
                    <a:pt x="492" y="328"/>
                    <a:pt x="492" y="328"/>
                  </a:cubicBezTo>
                  <a:cubicBezTo>
                    <a:pt x="491" y="333"/>
                    <a:pt x="491" y="333"/>
                    <a:pt x="491" y="333"/>
                  </a:cubicBezTo>
                  <a:cubicBezTo>
                    <a:pt x="492" y="333"/>
                    <a:pt x="493" y="333"/>
                    <a:pt x="494" y="332"/>
                  </a:cubicBezTo>
                  <a:cubicBezTo>
                    <a:pt x="494" y="332"/>
                    <a:pt x="494" y="332"/>
                    <a:pt x="494" y="332"/>
                  </a:cubicBezTo>
                  <a:cubicBezTo>
                    <a:pt x="494" y="332"/>
                    <a:pt x="494" y="332"/>
                    <a:pt x="494" y="332"/>
                  </a:cubicBezTo>
                  <a:cubicBezTo>
                    <a:pt x="494" y="332"/>
                    <a:pt x="494" y="332"/>
                    <a:pt x="494" y="332"/>
                  </a:cubicBezTo>
                  <a:cubicBezTo>
                    <a:pt x="493" y="333"/>
                    <a:pt x="492" y="335"/>
                    <a:pt x="491" y="335"/>
                  </a:cubicBezTo>
                  <a:cubicBezTo>
                    <a:pt x="491" y="335"/>
                    <a:pt x="491" y="335"/>
                    <a:pt x="491" y="335"/>
                  </a:cubicBezTo>
                  <a:cubicBezTo>
                    <a:pt x="493" y="335"/>
                    <a:pt x="494" y="335"/>
                    <a:pt x="495" y="334"/>
                  </a:cubicBezTo>
                  <a:cubicBezTo>
                    <a:pt x="496" y="333"/>
                    <a:pt x="496" y="333"/>
                    <a:pt x="496" y="333"/>
                  </a:cubicBezTo>
                  <a:cubicBezTo>
                    <a:pt x="495" y="334"/>
                    <a:pt x="495" y="334"/>
                    <a:pt x="495" y="334"/>
                  </a:cubicBezTo>
                  <a:cubicBezTo>
                    <a:pt x="494" y="335"/>
                    <a:pt x="493" y="337"/>
                    <a:pt x="491" y="337"/>
                  </a:cubicBezTo>
                  <a:cubicBezTo>
                    <a:pt x="491" y="337"/>
                    <a:pt x="491" y="337"/>
                    <a:pt x="491" y="337"/>
                  </a:cubicBezTo>
                  <a:cubicBezTo>
                    <a:pt x="493" y="337"/>
                    <a:pt x="495" y="337"/>
                    <a:pt x="497" y="336"/>
                  </a:cubicBezTo>
                  <a:cubicBezTo>
                    <a:pt x="498" y="335"/>
                    <a:pt x="498" y="335"/>
                    <a:pt x="498" y="335"/>
                  </a:cubicBezTo>
                  <a:cubicBezTo>
                    <a:pt x="497" y="336"/>
                    <a:pt x="497" y="336"/>
                    <a:pt x="497" y="336"/>
                  </a:cubicBezTo>
                  <a:cubicBezTo>
                    <a:pt x="495" y="338"/>
                    <a:pt x="493" y="339"/>
                    <a:pt x="491" y="339"/>
                  </a:cubicBezTo>
                  <a:cubicBezTo>
                    <a:pt x="489" y="352"/>
                    <a:pt x="489" y="352"/>
                    <a:pt x="489" y="352"/>
                  </a:cubicBezTo>
                  <a:cubicBezTo>
                    <a:pt x="494" y="346"/>
                    <a:pt x="494" y="346"/>
                    <a:pt x="494" y="346"/>
                  </a:cubicBezTo>
                  <a:cubicBezTo>
                    <a:pt x="493" y="345"/>
                    <a:pt x="492" y="344"/>
                    <a:pt x="492" y="342"/>
                  </a:cubicBezTo>
                  <a:cubicBezTo>
                    <a:pt x="492" y="341"/>
                    <a:pt x="492" y="341"/>
                    <a:pt x="492" y="341"/>
                  </a:cubicBezTo>
                  <a:cubicBezTo>
                    <a:pt x="492" y="342"/>
                    <a:pt x="492" y="342"/>
                    <a:pt x="492" y="342"/>
                  </a:cubicBezTo>
                  <a:cubicBezTo>
                    <a:pt x="493" y="343"/>
                    <a:pt x="493" y="344"/>
                    <a:pt x="494" y="345"/>
                  </a:cubicBezTo>
                  <a:cubicBezTo>
                    <a:pt x="494" y="345"/>
                    <a:pt x="494" y="345"/>
                    <a:pt x="494" y="345"/>
                  </a:cubicBezTo>
                  <a:cubicBezTo>
                    <a:pt x="494" y="344"/>
                    <a:pt x="493" y="343"/>
                    <a:pt x="493" y="342"/>
                  </a:cubicBezTo>
                  <a:cubicBezTo>
                    <a:pt x="494" y="341"/>
                    <a:pt x="494" y="341"/>
                    <a:pt x="494" y="341"/>
                  </a:cubicBezTo>
                  <a:cubicBezTo>
                    <a:pt x="494" y="342"/>
                    <a:pt x="494" y="342"/>
                    <a:pt x="494" y="342"/>
                  </a:cubicBezTo>
                  <a:cubicBezTo>
                    <a:pt x="494" y="343"/>
                    <a:pt x="494" y="344"/>
                    <a:pt x="495" y="344"/>
                  </a:cubicBezTo>
                  <a:cubicBezTo>
                    <a:pt x="495" y="344"/>
                    <a:pt x="495" y="344"/>
                    <a:pt x="495" y="344"/>
                  </a:cubicBezTo>
                  <a:cubicBezTo>
                    <a:pt x="495" y="343"/>
                    <a:pt x="495" y="342"/>
                    <a:pt x="495" y="342"/>
                  </a:cubicBezTo>
                  <a:cubicBezTo>
                    <a:pt x="495" y="342"/>
                    <a:pt x="495" y="342"/>
                    <a:pt x="495" y="342"/>
                  </a:cubicBezTo>
                  <a:cubicBezTo>
                    <a:pt x="495" y="342"/>
                    <a:pt x="495" y="342"/>
                    <a:pt x="495" y="342"/>
                  </a:cubicBezTo>
                  <a:cubicBezTo>
                    <a:pt x="495" y="342"/>
                    <a:pt x="495" y="342"/>
                    <a:pt x="495" y="342"/>
                  </a:cubicBezTo>
                  <a:cubicBezTo>
                    <a:pt x="495" y="342"/>
                    <a:pt x="495" y="343"/>
                    <a:pt x="496" y="343"/>
                  </a:cubicBezTo>
                  <a:cubicBezTo>
                    <a:pt x="497" y="341"/>
                    <a:pt x="497" y="341"/>
                    <a:pt x="497" y="341"/>
                  </a:cubicBezTo>
                  <a:cubicBezTo>
                    <a:pt x="497" y="340"/>
                    <a:pt x="497" y="340"/>
                    <a:pt x="497" y="339"/>
                  </a:cubicBezTo>
                  <a:cubicBezTo>
                    <a:pt x="498" y="339"/>
                    <a:pt x="498" y="339"/>
                    <a:pt x="499" y="339"/>
                  </a:cubicBezTo>
                  <a:cubicBezTo>
                    <a:pt x="499" y="340"/>
                    <a:pt x="500" y="340"/>
                    <a:pt x="499" y="341"/>
                  </a:cubicBezTo>
                  <a:cubicBezTo>
                    <a:pt x="499" y="341"/>
                    <a:pt x="498" y="341"/>
                    <a:pt x="498" y="341"/>
                  </a:cubicBezTo>
                  <a:cubicBezTo>
                    <a:pt x="496" y="344"/>
                    <a:pt x="496" y="344"/>
                    <a:pt x="496" y="344"/>
                  </a:cubicBezTo>
                  <a:cubicBezTo>
                    <a:pt x="497" y="344"/>
                    <a:pt x="497" y="344"/>
                    <a:pt x="498" y="344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8" y="344"/>
                    <a:pt x="498" y="344"/>
                    <a:pt x="498" y="344"/>
                  </a:cubicBezTo>
                  <a:cubicBezTo>
                    <a:pt x="497" y="344"/>
                    <a:pt x="496" y="345"/>
                    <a:pt x="496" y="344"/>
                  </a:cubicBezTo>
                  <a:cubicBezTo>
                    <a:pt x="496" y="345"/>
                    <a:pt x="496" y="345"/>
                    <a:pt x="496" y="345"/>
                  </a:cubicBezTo>
                  <a:cubicBezTo>
                    <a:pt x="496" y="345"/>
                    <a:pt x="497" y="345"/>
                    <a:pt x="498" y="345"/>
                  </a:cubicBezTo>
                  <a:cubicBezTo>
                    <a:pt x="499" y="345"/>
                    <a:pt x="499" y="345"/>
                    <a:pt x="499" y="345"/>
                  </a:cubicBezTo>
                  <a:cubicBezTo>
                    <a:pt x="498" y="345"/>
                    <a:pt x="498" y="345"/>
                    <a:pt x="498" y="345"/>
                  </a:cubicBezTo>
                  <a:cubicBezTo>
                    <a:pt x="497" y="346"/>
                    <a:pt x="496" y="346"/>
                    <a:pt x="495" y="345"/>
                  </a:cubicBezTo>
                  <a:cubicBezTo>
                    <a:pt x="495" y="346"/>
                    <a:pt x="495" y="346"/>
                    <a:pt x="495" y="346"/>
                  </a:cubicBezTo>
                  <a:cubicBezTo>
                    <a:pt x="496" y="346"/>
                    <a:pt x="497" y="347"/>
                    <a:pt x="498" y="347"/>
                  </a:cubicBezTo>
                  <a:cubicBezTo>
                    <a:pt x="500" y="347"/>
                    <a:pt x="500" y="347"/>
                    <a:pt x="500" y="347"/>
                  </a:cubicBezTo>
                  <a:cubicBezTo>
                    <a:pt x="499" y="347"/>
                    <a:pt x="499" y="347"/>
                    <a:pt x="499" y="347"/>
                  </a:cubicBezTo>
                  <a:cubicBezTo>
                    <a:pt x="497" y="347"/>
                    <a:pt x="495" y="347"/>
                    <a:pt x="494" y="346"/>
                  </a:cubicBezTo>
                  <a:cubicBezTo>
                    <a:pt x="490" y="353"/>
                    <a:pt x="490" y="353"/>
                    <a:pt x="490" y="353"/>
                  </a:cubicBezTo>
                  <a:cubicBezTo>
                    <a:pt x="502" y="347"/>
                    <a:pt x="502" y="347"/>
                    <a:pt x="502" y="347"/>
                  </a:cubicBezTo>
                  <a:cubicBezTo>
                    <a:pt x="501" y="345"/>
                    <a:pt x="502" y="342"/>
                    <a:pt x="503" y="340"/>
                  </a:cubicBezTo>
                  <a:cubicBezTo>
                    <a:pt x="503" y="339"/>
                    <a:pt x="503" y="339"/>
                    <a:pt x="503" y="339"/>
                  </a:cubicBezTo>
                  <a:cubicBezTo>
                    <a:pt x="503" y="340"/>
                    <a:pt x="503" y="340"/>
                    <a:pt x="503" y="340"/>
                  </a:cubicBezTo>
                  <a:cubicBezTo>
                    <a:pt x="503" y="342"/>
                    <a:pt x="503" y="344"/>
                    <a:pt x="504" y="346"/>
                  </a:cubicBezTo>
                  <a:cubicBezTo>
                    <a:pt x="504" y="346"/>
                    <a:pt x="504" y="346"/>
                    <a:pt x="504" y="346"/>
                  </a:cubicBezTo>
                  <a:cubicBezTo>
                    <a:pt x="503" y="344"/>
                    <a:pt x="504" y="342"/>
                    <a:pt x="505" y="341"/>
                  </a:cubicBezTo>
                  <a:cubicBezTo>
                    <a:pt x="506" y="340"/>
                    <a:pt x="506" y="340"/>
                    <a:pt x="506" y="340"/>
                  </a:cubicBezTo>
                  <a:cubicBezTo>
                    <a:pt x="505" y="341"/>
                    <a:pt x="505" y="341"/>
                    <a:pt x="505" y="341"/>
                  </a:cubicBezTo>
                  <a:cubicBezTo>
                    <a:pt x="505" y="342"/>
                    <a:pt x="505" y="344"/>
                    <a:pt x="505" y="345"/>
                  </a:cubicBezTo>
                  <a:cubicBezTo>
                    <a:pt x="506" y="345"/>
                    <a:pt x="506" y="345"/>
                    <a:pt x="506" y="345"/>
                  </a:cubicBezTo>
                  <a:cubicBezTo>
                    <a:pt x="506" y="344"/>
                    <a:pt x="506" y="342"/>
                    <a:pt x="507" y="342"/>
                  </a:cubicBezTo>
                  <a:cubicBezTo>
                    <a:pt x="507" y="341"/>
                    <a:pt x="507" y="341"/>
                    <a:pt x="507" y="341"/>
                  </a:cubicBezTo>
                  <a:cubicBezTo>
                    <a:pt x="508" y="342"/>
                    <a:pt x="508" y="342"/>
                    <a:pt x="508" y="342"/>
                  </a:cubicBezTo>
                  <a:cubicBezTo>
                    <a:pt x="508" y="342"/>
                    <a:pt x="508" y="342"/>
                    <a:pt x="508" y="342"/>
                  </a:cubicBezTo>
                  <a:cubicBezTo>
                    <a:pt x="507" y="343"/>
                    <a:pt x="507" y="344"/>
                    <a:pt x="507" y="345"/>
                  </a:cubicBezTo>
                  <a:cubicBezTo>
                    <a:pt x="512" y="342"/>
                    <a:pt x="512" y="342"/>
                    <a:pt x="512" y="342"/>
                  </a:cubicBezTo>
                  <a:cubicBezTo>
                    <a:pt x="512" y="342"/>
                    <a:pt x="512" y="341"/>
                    <a:pt x="513" y="341"/>
                  </a:cubicBezTo>
                  <a:cubicBezTo>
                    <a:pt x="514" y="340"/>
                    <a:pt x="515" y="341"/>
                    <a:pt x="515" y="341"/>
                  </a:cubicBezTo>
                  <a:cubicBezTo>
                    <a:pt x="515" y="342"/>
                    <a:pt x="515" y="343"/>
                    <a:pt x="514" y="344"/>
                  </a:cubicBezTo>
                  <a:cubicBezTo>
                    <a:pt x="514" y="344"/>
                    <a:pt x="513" y="344"/>
                    <a:pt x="512" y="343"/>
                  </a:cubicBezTo>
                  <a:cubicBezTo>
                    <a:pt x="508" y="345"/>
                    <a:pt x="508" y="345"/>
                    <a:pt x="508" y="345"/>
                  </a:cubicBezTo>
                  <a:cubicBezTo>
                    <a:pt x="508" y="346"/>
                    <a:pt x="509" y="347"/>
                    <a:pt x="510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10" y="347"/>
                    <a:pt x="510" y="347"/>
                    <a:pt x="510" y="347"/>
                  </a:cubicBezTo>
                  <a:cubicBezTo>
                    <a:pt x="509" y="347"/>
                    <a:pt x="507" y="347"/>
                    <a:pt x="506" y="346"/>
                  </a:cubicBezTo>
                  <a:cubicBezTo>
                    <a:pt x="506" y="346"/>
                    <a:pt x="506" y="346"/>
                    <a:pt x="506" y="346"/>
                  </a:cubicBezTo>
                  <a:cubicBezTo>
                    <a:pt x="506" y="348"/>
                    <a:pt x="508" y="348"/>
                    <a:pt x="509" y="349"/>
                  </a:cubicBezTo>
                  <a:cubicBezTo>
                    <a:pt x="510" y="350"/>
                    <a:pt x="510" y="350"/>
                    <a:pt x="510" y="350"/>
                  </a:cubicBezTo>
                  <a:cubicBezTo>
                    <a:pt x="509" y="349"/>
                    <a:pt x="509" y="349"/>
                    <a:pt x="509" y="349"/>
                  </a:cubicBezTo>
                  <a:cubicBezTo>
                    <a:pt x="507" y="349"/>
                    <a:pt x="505" y="348"/>
                    <a:pt x="504" y="347"/>
                  </a:cubicBezTo>
                  <a:cubicBezTo>
                    <a:pt x="504" y="347"/>
                    <a:pt x="504" y="347"/>
                    <a:pt x="504" y="347"/>
                  </a:cubicBezTo>
                  <a:cubicBezTo>
                    <a:pt x="505" y="349"/>
                    <a:pt x="506" y="351"/>
                    <a:pt x="508" y="352"/>
                  </a:cubicBezTo>
                  <a:cubicBezTo>
                    <a:pt x="509" y="353"/>
                    <a:pt x="509" y="353"/>
                    <a:pt x="509" y="353"/>
                  </a:cubicBezTo>
                  <a:cubicBezTo>
                    <a:pt x="508" y="352"/>
                    <a:pt x="508" y="352"/>
                    <a:pt x="508" y="352"/>
                  </a:cubicBezTo>
                  <a:cubicBezTo>
                    <a:pt x="506" y="351"/>
                    <a:pt x="504" y="350"/>
                    <a:pt x="502" y="348"/>
                  </a:cubicBezTo>
                  <a:cubicBezTo>
                    <a:pt x="490" y="353"/>
                    <a:pt x="490" y="353"/>
                    <a:pt x="490" y="353"/>
                  </a:cubicBezTo>
                  <a:cubicBezTo>
                    <a:pt x="498" y="354"/>
                    <a:pt x="498" y="354"/>
                    <a:pt x="498" y="354"/>
                  </a:cubicBezTo>
                  <a:cubicBezTo>
                    <a:pt x="498" y="353"/>
                    <a:pt x="499" y="351"/>
                    <a:pt x="500" y="350"/>
                  </a:cubicBezTo>
                  <a:cubicBezTo>
                    <a:pt x="501" y="350"/>
                    <a:pt x="501" y="350"/>
                    <a:pt x="501" y="350"/>
                  </a:cubicBezTo>
                  <a:cubicBezTo>
                    <a:pt x="500" y="351"/>
                    <a:pt x="500" y="351"/>
                    <a:pt x="500" y="351"/>
                  </a:cubicBezTo>
                  <a:cubicBezTo>
                    <a:pt x="499" y="352"/>
                    <a:pt x="499" y="353"/>
                    <a:pt x="499" y="354"/>
                  </a:cubicBezTo>
                  <a:cubicBezTo>
                    <a:pt x="499" y="354"/>
                    <a:pt x="499" y="354"/>
                    <a:pt x="499" y="354"/>
                  </a:cubicBezTo>
                  <a:cubicBezTo>
                    <a:pt x="499" y="353"/>
                    <a:pt x="500" y="352"/>
                    <a:pt x="501" y="352"/>
                  </a:cubicBezTo>
                  <a:cubicBezTo>
                    <a:pt x="502" y="351"/>
                    <a:pt x="502" y="351"/>
                    <a:pt x="502" y="351"/>
                  </a:cubicBezTo>
                  <a:cubicBezTo>
                    <a:pt x="501" y="352"/>
                    <a:pt x="501" y="352"/>
                    <a:pt x="501" y="352"/>
                  </a:cubicBezTo>
                  <a:cubicBezTo>
                    <a:pt x="501" y="353"/>
                    <a:pt x="500" y="353"/>
                    <a:pt x="500" y="354"/>
                  </a:cubicBezTo>
                  <a:cubicBezTo>
                    <a:pt x="500" y="354"/>
                    <a:pt x="500" y="354"/>
                    <a:pt x="500" y="354"/>
                  </a:cubicBezTo>
                  <a:cubicBezTo>
                    <a:pt x="500" y="353"/>
                    <a:pt x="501" y="353"/>
                    <a:pt x="502" y="353"/>
                  </a:cubicBezTo>
                  <a:cubicBezTo>
                    <a:pt x="502" y="353"/>
                    <a:pt x="502" y="353"/>
                    <a:pt x="502" y="353"/>
                  </a:cubicBezTo>
                  <a:cubicBezTo>
                    <a:pt x="502" y="353"/>
                    <a:pt x="502" y="353"/>
                    <a:pt x="502" y="353"/>
                  </a:cubicBezTo>
                  <a:cubicBezTo>
                    <a:pt x="502" y="353"/>
                    <a:pt x="502" y="353"/>
                    <a:pt x="502" y="353"/>
                  </a:cubicBezTo>
                  <a:cubicBezTo>
                    <a:pt x="502" y="353"/>
                    <a:pt x="501" y="354"/>
                    <a:pt x="501" y="354"/>
                  </a:cubicBezTo>
                  <a:cubicBezTo>
                    <a:pt x="504" y="355"/>
                    <a:pt x="504" y="355"/>
                    <a:pt x="504" y="355"/>
                  </a:cubicBezTo>
                  <a:cubicBezTo>
                    <a:pt x="504" y="354"/>
                    <a:pt x="505" y="354"/>
                    <a:pt x="505" y="354"/>
                  </a:cubicBezTo>
                  <a:cubicBezTo>
                    <a:pt x="506" y="354"/>
                    <a:pt x="506" y="355"/>
                    <a:pt x="506" y="355"/>
                  </a:cubicBezTo>
                  <a:cubicBezTo>
                    <a:pt x="506" y="356"/>
                    <a:pt x="506" y="356"/>
                    <a:pt x="505" y="356"/>
                  </a:cubicBezTo>
                  <a:cubicBezTo>
                    <a:pt x="505" y="356"/>
                    <a:pt x="504" y="356"/>
                    <a:pt x="504" y="355"/>
                  </a:cubicBezTo>
                  <a:cubicBezTo>
                    <a:pt x="501" y="355"/>
                    <a:pt x="501" y="355"/>
                    <a:pt x="501" y="355"/>
                  </a:cubicBezTo>
                  <a:cubicBezTo>
                    <a:pt x="501" y="356"/>
                    <a:pt x="501" y="356"/>
                    <a:pt x="502" y="356"/>
                  </a:cubicBezTo>
                  <a:cubicBezTo>
                    <a:pt x="502" y="357"/>
                    <a:pt x="502" y="357"/>
                    <a:pt x="502" y="357"/>
                  </a:cubicBezTo>
                  <a:cubicBezTo>
                    <a:pt x="502" y="357"/>
                    <a:pt x="502" y="357"/>
                    <a:pt x="502" y="357"/>
                  </a:cubicBezTo>
                  <a:cubicBezTo>
                    <a:pt x="502" y="357"/>
                    <a:pt x="502" y="357"/>
                    <a:pt x="502" y="357"/>
                  </a:cubicBezTo>
                  <a:cubicBezTo>
                    <a:pt x="501" y="356"/>
                    <a:pt x="500" y="356"/>
                    <a:pt x="500" y="355"/>
                  </a:cubicBezTo>
                  <a:cubicBezTo>
                    <a:pt x="500" y="355"/>
                    <a:pt x="500" y="355"/>
                    <a:pt x="500" y="355"/>
                  </a:cubicBezTo>
                  <a:cubicBezTo>
                    <a:pt x="500" y="356"/>
                    <a:pt x="500" y="357"/>
                    <a:pt x="501" y="357"/>
                  </a:cubicBezTo>
                  <a:cubicBezTo>
                    <a:pt x="502" y="358"/>
                    <a:pt x="502" y="358"/>
                    <a:pt x="502" y="358"/>
                  </a:cubicBezTo>
                  <a:cubicBezTo>
                    <a:pt x="501" y="357"/>
                    <a:pt x="501" y="357"/>
                    <a:pt x="501" y="357"/>
                  </a:cubicBezTo>
                  <a:cubicBezTo>
                    <a:pt x="500" y="357"/>
                    <a:pt x="499" y="356"/>
                    <a:pt x="499" y="355"/>
                  </a:cubicBezTo>
                  <a:cubicBezTo>
                    <a:pt x="499" y="355"/>
                    <a:pt x="499" y="355"/>
                    <a:pt x="499" y="355"/>
                  </a:cubicBezTo>
                  <a:cubicBezTo>
                    <a:pt x="499" y="356"/>
                    <a:pt x="499" y="357"/>
                    <a:pt x="500" y="358"/>
                  </a:cubicBezTo>
                  <a:cubicBezTo>
                    <a:pt x="500" y="360"/>
                    <a:pt x="500" y="360"/>
                    <a:pt x="500" y="360"/>
                  </a:cubicBezTo>
                  <a:cubicBezTo>
                    <a:pt x="499" y="359"/>
                    <a:pt x="499" y="359"/>
                    <a:pt x="499" y="359"/>
                  </a:cubicBezTo>
                  <a:cubicBezTo>
                    <a:pt x="498" y="358"/>
                    <a:pt x="498" y="356"/>
                    <a:pt x="498" y="355"/>
                  </a:cubicBezTo>
                  <a:cubicBezTo>
                    <a:pt x="490" y="354"/>
                    <a:pt x="490" y="354"/>
                    <a:pt x="490" y="354"/>
                  </a:cubicBezTo>
                  <a:cubicBezTo>
                    <a:pt x="501" y="362"/>
                    <a:pt x="501" y="362"/>
                    <a:pt x="501" y="362"/>
                  </a:cubicBezTo>
                  <a:cubicBezTo>
                    <a:pt x="503" y="360"/>
                    <a:pt x="505" y="359"/>
                    <a:pt x="508" y="358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508" y="359"/>
                    <a:pt x="508" y="359"/>
                    <a:pt x="508" y="359"/>
                  </a:cubicBezTo>
                  <a:cubicBezTo>
                    <a:pt x="506" y="360"/>
                    <a:pt x="504" y="361"/>
                    <a:pt x="502" y="363"/>
                  </a:cubicBezTo>
                  <a:cubicBezTo>
                    <a:pt x="503" y="363"/>
                    <a:pt x="503" y="363"/>
                    <a:pt x="503" y="363"/>
                  </a:cubicBezTo>
                  <a:cubicBezTo>
                    <a:pt x="504" y="361"/>
                    <a:pt x="506" y="361"/>
                    <a:pt x="508" y="361"/>
                  </a:cubicBezTo>
                  <a:cubicBezTo>
                    <a:pt x="509" y="361"/>
                    <a:pt x="509" y="361"/>
                    <a:pt x="509" y="361"/>
                  </a:cubicBezTo>
                  <a:cubicBezTo>
                    <a:pt x="508" y="362"/>
                    <a:pt x="508" y="362"/>
                    <a:pt x="508" y="362"/>
                  </a:cubicBezTo>
                  <a:cubicBezTo>
                    <a:pt x="506" y="362"/>
                    <a:pt x="505" y="363"/>
                    <a:pt x="504" y="364"/>
                  </a:cubicBezTo>
                  <a:cubicBezTo>
                    <a:pt x="504" y="364"/>
                    <a:pt x="504" y="364"/>
                    <a:pt x="504" y="364"/>
                  </a:cubicBezTo>
                  <a:cubicBezTo>
                    <a:pt x="505" y="363"/>
                    <a:pt x="507" y="363"/>
                    <a:pt x="508" y="363"/>
                  </a:cubicBezTo>
                  <a:cubicBezTo>
                    <a:pt x="509" y="363"/>
                    <a:pt x="509" y="363"/>
                    <a:pt x="509" y="363"/>
                  </a:cubicBezTo>
                  <a:cubicBezTo>
                    <a:pt x="509" y="364"/>
                    <a:pt x="509" y="364"/>
                    <a:pt x="509" y="364"/>
                  </a:cubicBezTo>
                  <a:cubicBezTo>
                    <a:pt x="508" y="364"/>
                    <a:pt x="508" y="364"/>
                    <a:pt x="508" y="364"/>
                  </a:cubicBezTo>
                  <a:cubicBezTo>
                    <a:pt x="507" y="364"/>
                    <a:pt x="506" y="364"/>
                    <a:pt x="506" y="365"/>
                  </a:cubicBezTo>
                  <a:cubicBezTo>
                    <a:pt x="510" y="368"/>
                    <a:pt x="510" y="368"/>
                    <a:pt x="510" y="368"/>
                  </a:cubicBezTo>
                  <a:cubicBezTo>
                    <a:pt x="510" y="368"/>
                    <a:pt x="511" y="367"/>
                    <a:pt x="512" y="368"/>
                  </a:cubicBezTo>
                  <a:cubicBezTo>
                    <a:pt x="513" y="368"/>
                    <a:pt x="513" y="369"/>
                    <a:pt x="512" y="370"/>
                  </a:cubicBezTo>
                  <a:cubicBezTo>
                    <a:pt x="512" y="371"/>
                    <a:pt x="511" y="371"/>
                    <a:pt x="510" y="371"/>
                  </a:cubicBezTo>
                  <a:cubicBezTo>
                    <a:pt x="509" y="370"/>
                    <a:pt x="509" y="369"/>
                    <a:pt x="509" y="369"/>
                  </a:cubicBezTo>
                  <a:cubicBezTo>
                    <a:pt x="505" y="366"/>
                    <a:pt x="505" y="366"/>
                    <a:pt x="505" y="366"/>
                  </a:cubicBezTo>
                  <a:cubicBezTo>
                    <a:pt x="505" y="367"/>
                    <a:pt x="505" y="368"/>
                    <a:pt x="505" y="369"/>
                  </a:cubicBezTo>
                  <a:cubicBezTo>
                    <a:pt x="505" y="369"/>
                    <a:pt x="505" y="369"/>
                    <a:pt x="505" y="369"/>
                  </a:cubicBezTo>
                  <a:cubicBezTo>
                    <a:pt x="505" y="369"/>
                    <a:pt x="505" y="369"/>
                    <a:pt x="505" y="369"/>
                  </a:cubicBezTo>
                  <a:cubicBezTo>
                    <a:pt x="505" y="369"/>
                    <a:pt x="505" y="369"/>
                    <a:pt x="505" y="369"/>
                  </a:cubicBezTo>
                  <a:cubicBezTo>
                    <a:pt x="504" y="368"/>
                    <a:pt x="503" y="366"/>
                    <a:pt x="504" y="365"/>
                  </a:cubicBezTo>
                  <a:cubicBezTo>
                    <a:pt x="504" y="364"/>
                    <a:pt x="504" y="364"/>
                    <a:pt x="504" y="364"/>
                  </a:cubicBezTo>
                  <a:cubicBezTo>
                    <a:pt x="503" y="366"/>
                    <a:pt x="503" y="367"/>
                    <a:pt x="503" y="369"/>
                  </a:cubicBezTo>
                  <a:cubicBezTo>
                    <a:pt x="503" y="370"/>
                    <a:pt x="503" y="370"/>
                    <a:pt x="503" y="370"/>
                  </a:cubicBezTo>
                  <a:cubicBezTo>
                    <a:pt x="503" y="369"/>
                    <a:pt x="503" y="369"/>
                    <a:pt x="503" y="369"/>
                  </a:cubicBezTo>
                  <a:cubicBezTo>
                    <a:pt x="502" y="367"/>
                    <a:pt x="501" y="365"/>
                    <a:pt x="502" y="364"/>
                  </a:cubicBezTo>
                  <a:cubicBezTo>
                    <a:pt x="502" y="363"/>
                    <a:pt x="502" y="363"/>
                    <a:pt x="502" y="363"/>
                  </a:cubicBezTo>
                  <a:cubicBezTo>
                    <a:pt x="501" y="365"/>
                    <a:pt x="500" y="367"/>
                    <a:pt x="500" y="370"/>
                  </a:cubicBezTo>
                  <a:cubicBezTo>
                    <a:pt x="500" y="371"/>
                    <a:pt x="500" y="371"/>
                    <a:pt x="500" y="371"/>
                  </a:cubicBezTo>
                  <a:cubicBezTo>
                    <a:pt x="500" y="370"/>
                    <a:pt x="500" y="370"/>
                    <a:pt x="500" y="370"/>
                  </a:cubicBezTo>
                  <a:cubicBezTo>
                    <a:pt x="499" y="367"/>
                    <a:pt x="499" y="365"/>
                    <a:pt x="501" y="362"/>
                  </a:cubicBezTo>
                  <a:cubicBezTo>
                    <a:pt x="490" y="355"/>
                    <a:pt x="490" y="355"/>
                    <a:pt x="490" y="355"/>
                  </a:cubicBezTo>
                  <a:cubicBezTo>
                    <a:pt x="493" y="361"/>
                    <a:pt x="493" y="361"/>
                    <a:pt x="493" y="361"/>
                  </a:cubicBezTo>
                  <a:cubicBezTo>
                    <a:pt x="494" y="361"/>
                    <a:pt x="496" y="361"/>
                    <a:pt x="497" y="362"/>
                  </a:cubicBezTo>
                  <a:cubicBezTo>
                    <a:pt x="498" y="362"/>
                    <a:pt x="498" y="362"/>
                    <a:pt x="498" y="362"/>
                  </a:cubicBezTo>
                  <a:cubicBezTo>
                    <a:pt x="497" y="362"/>
                    <a:pt x="497" y="362"/>
                    <a:pt x="497" y="362"/>
                  </a:cubicBezTo>
                  <a:cubicBezTo>
                    <a:pt x="496" y="362"/>
                    <a:pt x="494" y="362"/>
                    <a:pt x="493" y="362"/>
                  </a:cubicBezTo>
                  <a:cubicBezTo>
                    <a:pt x="493" y="362"/>
                    <a:pt x="493" y="362"/>
                    <a:pt x="493" y="362"/>
                  </a:cubicBezTo>
                  <a:cubicBezTo>
                    <a:pt x="494" y="362"/>
                    <a:pt x="496" y="363"/>
                    <a:pt x="496" y="363"/>
                  </a:cubicBezTo>
                  <a:cubicBezTo>
                    <a:pt x="497" y="364"/>
                    <a:pt x="497" y="364"/>
                    <a:pt x="497" y="364"/>
                  </a:cubicBezTo>
                  <a:cubicBezTo>
                    <a:pt x="496" y="364"/>
                    <a:pt x="496" y="364"/>
                    <a:pt x="496" y="364"/>
                  </a:cubicBezTo>
                  <a:cubicBezTo>
                    <a:pt x="495" y="363"/>
                    <a:pt x="495" y="363"/>
                    <a:pt x="494" y="364"/>
                  </a:cubicBezTo>
                  <a:cubicBezTo>
                    <a:pt x="494" y="364"/>
                    <a:pt x="494" y="364"/>
                    <a:pt x="494" y="364"/>
                  </a:cubicBezTo>
                  <a:cubicBezTo>
                    <a:pt x="495" y="364"/>
                    <a:pt x="495" y="364"/>
                    <a:pt x="496" y="365"/>
                  </a:cubicBezTo>
                  <a:cubicBezTo>
                    <a:pt x="496" y="365"/>
                    <a:pt x="496" y="365"/>
                    <a:pt x="496" y="365"/>
                  </a:cubicBezTo>
                  <a:cubicBezTo>
                    <a:pt x="496" y="365"/>
                    <a:pt x="496" y="365"/>
                    <a:pt x="496" y="365"/>
                  </a:cubicBezTo>
                  <a:cubicBezTo>
                    <a:pt x="496" y="365"/>
                    <a:pt x="496" y="365"/>
                    <a:pt x="496" y="365"/>
                  </a:cubicBezTo>
                  <a:cubicBezTo>
                    <a:pt x="495" y="365"/>
                    <a:pt x="495" y="364"/>
                    <a:pt x="494" y="365"/>
                  </a:cubicBezTo>
                  <a:cubicBezTo>
                    <a:pt x="495" y="367"/>
                    <a:pt x="495" y="367"/>
                    <a:pt x="495" y="367"/>
                  </a:cubicBezTo>
                  <a:cubicBezTo>
                    <a:pt x="496" y="367"/>
                    <a:pt x="496" y="368"/>
                    <a:pt x="497" y="368"/>
                  </a:cubicBezTo>
                  <a:cubicBezTo>
                    <a:pt x="497" y="368"/>
                    <a:pt x="497" y="369"/>
                    <a:pt x="496" y="369"/>
                  </a:cubicBezTo>
                  <a:cubicBezTo>
                    <a:pt x="496" y="370"/>
                    <a:pt x="495" y="369"/>
                    <a:pt x="495" y="369"/>
                  </a:cubicBezTo>
                  <a:cubicBezTo>
                    <a:pt x="494" y="368"/>
                    <a:pt x="495" y="368"/>
                    <a:pt x="495" y="368"/>
                  </a:cubicBezTo>
                  <a:cubicBezTo>
                    <a:pt x="494" y="365"/>
                    <a:pt x="494" y="365"/>
                    <a:pt x="494" y="365"/>
                  </a:cubicBezTo>
                  <a:cubicBezTo>
                    <a:pt x="493" y="365"/>
                    <a:pt x="493" y="366"/>
                    <a:pt x="493" y="366"/>
                  </a:cubicBezTo>
                  <a:cubicBezTo>
                    <a:pt x="493" y="366"/>
                    <a:pt x="493" y="366"/>
                    <a:pt x="493" y="366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2" y="366"/>
                    <a:pt x="492" y="366"/>
                    <a:pt x="492" y="366"/>
                  </a:cubicBezTo>
                  <a:cubicBezTo>
                    <a:pt x="492" y="365"/>
                    <a:pt x="493" y="364"/>
                    <a:pt x="493" y="364"/>
                  </a:cubicBezTo>
                  <a:cubicBezTo>
                    <a:pt x="493" y="364"/>
                    <a:pt x="493" y="364"/>
                    <a:pt x="493" y="364"/>
                  </a:cubicBezTo>
                  <a:cubicBezTo>
                    <a:pt x="492" y="364"/>
                    <a:pt x="492" y="365"/>
                    <a:pt x="492" y="366"/>
                  </a:cubicBezTo>
                  <a:cubicBezTo>
                    <a:pt x="491" y="367"/>
                    <a:pt x="491" y="367"/>
                    <a:pt x="491" y="367"/>
                  </a:cubicBezTo>
                  <a:cubicBezTo>
                    <a:pt x="491" y="366"/>
                    <a:pt x="491" y="366"/>
                    <a:pt x="491" y="366"/>
                  </a:cubicBezTo>
                  <a:cubicBezTo>
                    <a:pt x="491" y="365"/>
                    <a:pt x="492" y="363"/>
                    <a:pt x="493" y="363"/>
                  </a:cubicBezTo>
                  <a:cubicBezTo>
                    <a:pt x="493" y="363"/>
                    <a:pt x="493" y="363"/>
                    <a:pt x="493" y="363"/>
                  </a:cubicBezTo>
                  <a:cubicBezTo>
                    <a:pt x="492" y="363"/>
                    <a:pt x="491" y="364"/>
                    <a:pt x="490" y="365"/>
                  </a:cubicBezTo>
                  <a:cubicBezTo>
                    <a:pt x="489" y="366"/>
                    <a:pt x="489" y="366"/>
                    <a:pt x="489" y="366"/>
                  </a:cubicBezTo>
                  <a:cubicBezTo>
                    <a:pt x="490" y="365"/>
                    <a:pt x="490" y="365"/>
                    <a:pt x="490" y="365"/>
                  </a:cubicBezTo>
                  <a:cubicBezTo>
                    <a:pt x="490" y="364"/>
                    <a:pt x="491" y="362"/>
                    <a:pt x="492" y="362"/>
                  </a:cubicBezTo>
                  <a:cubicBezTo>
                    <a:pt x="489" y="355"/>
                    <a:pt x="489" y="355"/>
                    <a:pt x="489" y="355"/>
                  </a:cubicBezTo>
                  <a:cubicBezTo>
                    <a:pt x="488" y="368"/>
                    <a:pt x="488" y="368"/>
                    <a:pt x="488" y="368"/>
                  </a:cubicBezTo>
                  <a:cubicBezTo>
                    <a:pt x="490" y="369"/>
                    <a:pt x="492" y="370"/>
                    <a:pt x="494" y="372"/>
                  </a:cubicBezTo>
                  <a:cubicBezTo>
                    <a:pt x="495" y="373"/>
                    <a:pt x="495" y="373"/>
                    <a:pt x="495" y="373"/>
                  </a:cubicBezTo>
                  <a:cubicBezTo>
                    <a:pt x="494" y="372"/>
                    <a:pt x="494" y="372"/>
                    <a:pt x="494" y="372"/>
                  </a:cubicBezTo>
                  <a:cubicBezTo>
                    <a:pt x="492" y="371"/>
                    <a:pt x="490" y="370"/>
                    <a:pt x="488" y="370"/>
                  </a:cubicBezTo>
                  <a:cubicBezTo>
                    <a:pt x="488" y="370"/>
                    <a:pt x="488" y="370"/>
                    <a:pt x="488" y="370"/>
                  </a:cubicBezTo>
                  <a:cubicBezTo>
                    <a:pt x="489" y="371"/>
                    <a:pt x="491" y="372"/>
                    <a:pt x="492" y="374"/>
                  </a:cubicBezTo>
                  <a:cubicBezTo>
                    <a:pt x="492" y="375"/>
                    <a:pt x="492" y="375"/>
                    <a:pt x="492" y="375"/>
                  </a:cubicBezTo>
                  <a:cubicBezTo>
                    <a:pt x="491" y="374"/>
                    <a:pt x="491" y="374"/>
                    <a:pt x="491" y="374"/>
                  </a:cubicBezTo>
                  <a:cubicBezTo>
                    <a:pt x="490" y="373"/>
                    <a:pt x="489" y="372"/>
                    <a:pt x="487" y="372"/>
                  </a:cubicBezTo>
                  <a:cubicBezTo>
                    <a:pt x="487" y="372"/>
                    <a:pt x="487" y="372"/>
                    <a:pt x="487" y="372"/>
                  </a:cubicBezTo>
                  <a:cubicBezTo>
                    <a:pt x="489" y="373"/>
                    <a:pt x="489" y="374"/>
                    <a:pt x="490" y="375"/>
                  </a:cubicBezTo>
                  <a:cubicBezTo>
                    <a:pt x="490" y="376"/>
                    <a:pt x="490" y="376"/>
                    <a:pt x="490" y="376"/>
                  </a:cubicBezTo>
                  <a:cubicBezTo>
                    <a:pt x="490" y="376"/>
                    <a:pt x="490" y="376"/>
                    <a:pt x="490" y="376"/>
                  </a:cubicBezTo>
                  <a:cubicBezTo>
                    <a:pt x="490" y="376"/>
                    <a:pt x="490" y="376"/>
                    <a:pt x="490" y="376"/>
                  </a:cubicBezTo>
                  <a:cubicBezTo>
                    <a:pt x="489" y="375"/>
                    <a:pt x="488" y="374"/>
                    <a:pt x="487" y="374"/>
                  </a:cubicBezTo>
                  <a:cubicBezTo>
                    <a:pt x="487" y="379"/>
                    <a:pt x="487" y="379"/>
                    <a:pt x="487" y="379"/>
                  </a:cubicBezTo>
                  <a:cubicBezTo>
                    <a:pt x="487" y="379"/>
                    <a:pt x="488" y="380"/>
                    <a:pt x="488" y="381"/>
                  </a:cubicBezTo>
                  <a:cubicBezTo>
                    <a:pt x="488" y="382"/>
                    <a:pt x="487" y="382"/>
                    <a:pt x="486" y="382"/>
                  </a:cubicBezTo>
                  <a:cubicBezTo>
                    <a:pt x="485" y="382"/>
                    <a:pt x="484" y="381"/>
                    <a:pt x="485" y="380"/>
                  </a:cubicBezTo>
                  <a:cubicBezTo>
                    <a:pt x="485" y="380"/>
                    <a:pt x="485" y="379"/>
                    <a:pt x="486" y="379"/>
                  </a:cubicBezTo>
                  <a:cubicBezTo>
                    <a:pt x="486" y="374"/>
                    <a:pt x="486" y="374"/>
                    <a:pt x="486" y="374"/>
                  </a:cubicBezTo>
                  <a:cubicBezTo>
                    <a:pt x="485" y="374"/>
                    <a:pt x="485" y="374"/>
                    <a:pt x="484" y="375"/>
                  </a:cubicBezTo>
                  <a:cubicBezTo>
                    <a:pt x="484" y="375"/>
                    <a:pt x="484" y="375"/>
                    <a:pt x="484" y="375"/>
                  </a:cubicBezTo>
                  <a:cubicBezTo>
                    <a:pt x="483" y="375"/>
                    <a:pt x="483" y="375"/>
                    <a:pt x="483" y="375"/>
                  </a:cubicBezTo>
                  <a:cubicBezTo>
                    <a:pt x="484" y="375"/>
                    <a:pt x="484" y="375"/>
                    <a:pt x="484" y="375"/>
                  </a:cubicBezTo>
                  <a:cubicBezTo>
                    <a:pt x="484" y="374"/>
                    <a:pt x="485" y="372"/>
                    <a:pt x="487" y="372"/>
                  </a:cubicBezTo>
                  <a:cubicBezTo>
                    <a:pt x="487" y="372"/>
                    <a:pt x="487" y="372"/>
                    <a:pt x="487" y="372"/>
                  </a:cubicBezTo>
                  <a:cubicBezTo>
                    <a:pt x="485" y="372"/>
                    <a:pt x="484" y="372"/>
                    <a:pt x="482" y="373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2" y="373"/>
                    <a:pt x="482" y="373"/>
                    <a:pt x="482" y="373"/>
                  </a:cubicBezTo>
                  <a:cubicBezTo>
                    <a:pt x="483" y="372"/>
                    <a:pt x="485" y="370"/>
                    <a:pt x="487" y="370"/>
                  </a:cubicBezTo>
                  <a:cubicBezTo>
                    <a:pt x="487" y="370"/>
                    <a:pt x="487" y="370"/>
                    <a:pt x="487" y="370"/>
                  </a:cubicBezTo>
                  <a:cubicBezTo>
                    <a:pt x="485" y="370"/>
                    <a:pt x="482" y="370"/>
                    <a:pt x="480" y="371"/>
                  </a:cubicBezTo>
                  <a:cubicBezTo>
                    <a:pt x="479" y="372"/>
                    <a:pt x="479" y="372"/>
                    <a:pt x="479" y="372"/>
                  </a:cubicBezTo>
                  <a:cubicBezTo>
                    <a:pt x="480" y="371"/>
                    <a:pt x="480" y="371"/>
                    <a:pt x="480" y="371"/>
                  </a:cubicBezTo>
                  <a:cubicBezTo>
                    <a:pt x="482" y="369"/>
                    <a:pt x="484" y="368"/>
                    <a:pt x="487" y="368"/>
                  </a:cubicBezTo>
                  <a:cubicBezTo>
                    <a:pt x="488" y="355"/>
                    <a:pt x="488" y="355"/>
                    <a:pt x="488" y="355"/>
                  </a:cubicBezTo>
                  <a:cubicBezTo>
                    <a:pt x="484" y="361"/>
                    <a:pt x="484" y="361"/>
                    <a:pt x="484" y="361"/>
                  </a:cubicBezTo>
                  <a:cubicBezTo>
                    <a:pt x="485" y="362"/>
                    <a:pt x="486" y="363"/>
                    <a:pt x="486" y="365"/>
                  </a:cubicBezTo>
                  <a:cubicBezTo>
                    <a:pt x="486" y="366"/>
                    <a:pt x="486" y="366"/>
                    <a:pt x="486" y="366"/>
                  </a:cubicBezTo>
                  <a:cubicBezTo>
                    <a:pt x="486" y="365"/>
                    <a:pt x="486" y="365"/>
                    <a:pt x="486" y="365"/>
                  </a:cubicBezTo>
                  <a:cubicBezTo>
                    <a:pt x="485" y="364"/>
                    <a:pt x="484" y="363"/>
                    <a:pt x="483" y="362"/>
                  </a:cubicBezTo>
                  <a:cubicBezTo>
                    <a:pt x="483" y="362"/>
                    <a:pt x="483" y="362"/>
                    <a:pt x="483" y="362"/>
                  </a:cubicBezTo>
                  <a:cubicBezTo>
                    <a:pt x="484" y="363"/>
                    <a:pt x="484" y="364"/>
                    <a:pt x="484" y="365"/>
                  </a:cubicBezTo>
                  <a:cubicBezTo>
                    <a:pt x="484" y="366"/>
                    <a:pt x="484" y="366"/>
                    <a:pt x="484" y="366"/>
                  </a:cubicBezTo>
                  <a:cubicBezTo>
                    <a:pt x="484" y="365"/>
                    <a:pt x="484" y="365"/>
                    <a:pt x="484" y="365"/>
                  </a:cubicBezTo>
                  <a:cubicBezTo>
                    <a:pt x="484" y="364"/>
                    <a:pt x="483" y="363"/>
                    <a:pt x="483" y="363"/>
                  </a:cubicBezTo>
                  <a:cubicBezTo>
                    <a:pt x="482" y="363"/>
                    <a:pt x="482" y="363"/>
                    <a:pt x="482" y="363"/>
                  </a:cubicBezTo>
                  <a:cubicBezTo>
                    <a:pt x="483" y="363"/>
                    <a:pt x="483" y="365"/>
                    <a:pt x="483" y="365"/>
                  </a:cubicBezTo>
                  <a:cubicBezTo>
                    <a:pt x="483" y="365"/>
                    <a:pt x="483" y="365"/>
                    <a:pt x="483" y="365"/>
                  </a:cubicBezTo>
                  <a:cubicBezTo>
                    <a:pt x="483" y="365"/>
                    <a:pt x="483" y="365"/>
                    <a:pt x="483" y="365"/>
                  </a:cubicBezTo>
                  <a:cubicBezTo>
                    <a:pt x="483" y="365"/>
                    <a:pt x="483" y="365"/>
                    <a:pt x="483" y="365"/>
                  </a:cubicBezTo>
                  <a:cubicBezTo>
                    <a:pt x="482" y="365"/>
                    <a:pt x="482" y="364"/>
                    <a:pt x="482" y="364"/>
                  </a:cubicBezTo>
                  <a:cubicBezTo>
                    <a:pt x="480" y="366"/>
                    <a:pt x="480" y="366"/>
                    <a:pt x="480" y="366"/>
                  </a:cubicBezTo>
                  <a:cubicBezTo>
                    <a:pt x="480" y="367"/>
                    <a:pt x="480" y="367"/>
                    <a:pt x="480" y="367"/>
                  </a:cubicBezTo>
                  <a:cubicBezTo>
                    <a:pt x="480" y="368"/>
                    <a:pt x="479" y="368"/>
                    <a:pt x="479" y="368"/>
                  </a:cubicBezTo>
                  <a:cubicBezTo>
                    <a:pt x="478" y="367"/>
                    <a:pt x="478" y="367"/>
                    <a:pt x="478" y="366"/>
                  </a:cubicBezTo>
                  <a:cubicBezTo>
                    <a:pt x="479" y="366"/>
                    <a:pt x="479" y="366"/>
                    <a:pt x="480" y="366"/>
                  </a:cubicBezTo>
                  <a:cubicBezTo>
                    <a:pt x="481" y="363"/>
                    <a:pt x="481" y="363"/>
                    <a:pt x="481" y="363"/>
                  </a:cubicBezTo>
                  <a:cubicBezTo>
                    <a:pt x="481" y="363"/>
                    <a:pt x="480" y="363"/>
                    <a:pt x="480" y="363"/>
                  </a:cubicBezTo>
                  <a:cubicBezTo>
                    <a:pt x="480" y="363"/>
                    <a:pt x="480" y="363"/>
                    <a:pt x="480" y="363"/>
                  </a:cubicBezTo>
                  <a:cubicBezTo>
                    <a:pt x="479" y="363"/>
                    <a:pt x="479" y="363"/>
                    <a:pt x="479" y="363"/>
                  </a:cubicBezTo>
                  <a:cubicBezTo>
                    <a:pt x="480" y="363"/>
                    <a:pt x="480" y="363"/>
                    <a:pt x="480" y="363"/>
                  </a:cubicBezTo>
                  <a:cubicBezTo>
                    <a:pt x="480" y="363"/>
                    <a:pt x="481" y="362"/>
                    <a:pt x="482" y="363"/>
                  </a:cubicBezTo>
                  <a:cubicBezTo>
                    <a:pt x="482" y="362"/>
                    <a:pt x="482" y="362"/>
                    <a:pt x="482" y="362"/>
                  </a:cubicBezTo>
                  <a:cubicBezTo>
                    <a:pt x="481" y="362"/>
                    <a:pt x="480" y="362"/>
                    <a:pt x="480" y="362"/>
                  </a:cubicBezTo>
                  <a:cubicBezTo>
                    <a:pt x="478" y="362"/>
                    <a:pt x="478" y="362"/>
                    <a:pt x="478" y="362"/>
                  </a:cubicBezTo>
                  <a:cubicBezTo>
                    <a:pt x="479" y="362"/>
                    <a:pt x="479" y="362"/>
                    <a:pt x="479" y="362"/>
                  </a:cubicBezTo>
                  <a:cubicBezTo>
                    <a:pt x="480" y="361"/>
                    <a:pt x="482" y="361"/>
                    <a:pt x="483" y="361"/>
                  </a:cubicBezTo>
                  <a:cubicBezTo>
                    <a:pt x="483" y="361"/>
                    <a:pt x="483" y="361"/>
                    <a:pt x="483" y="361"/>
                  </a:cubicBezTo>
                  <a:cubicBezTo>
                    <a:pt x="482" y="361"/>
                    <a:pt x="480" y="360"/>
                    <a:pt x="479" y="360"/>
                  </a:cubicBezTo>
                  <a:cubicBezTo>
                    <a:pt x="478" y="360"/>
                    <a:pt x="478" y="360"/>
                    <a:pt x="478" y="360"/>
                  </a:cubicBezTo>
                  <a:cubicBezTo>
                    <a:pt x="479" y="360"/>
                    <a:pt x="479" y="360"/>
                    <a:pt x="479" y="360"/>
                  </a:cubicBezTo>
                  <a:cubicBezTo>
                    <a:pt x="481" y="360"/>
                    <a:pt x="482" y="360"/>
                    <a:pt x="483" y="361"/>
                  </a:cubicBezTo>
                  <a:cubicBezTo>
                    <a:pt x="488" y="354"/>
                    <a:pt x="488" y="354"/>
                    <a:pt x="488" y="354"/>
                  </a:cubicBezTo>
                  <a:cubicBezTo>
                    <a:pt x="475" y="360"/>
                    <a:pt x="475" y="360"/>
                    <a:pt x="475" y="360"/>
                  </a:cubicBezTo>
                  <a:cubicBezTo>
                    <a:pt x="476" y="362"/>
                    <a:pt x="476" y="365"/>
                    <a:pt x="475" y="367"/>
                  </a:cubicBezTo>
                  <a:cubicBezTo>
                    <a:pt x="475" y="368"/>
                    <a:pt x="475" y="368"/>
                    <a:pt x="475" y="368"/>
                  </a:cubicBezTo>
                  <a:cubicBezTo>
                    <a:pt x="475" y="367"/>
                    <a:pt x="475" y="367"/>
                    <a:pt x="475" y="367"/>
                  </a:cubicBezTo>
                  <a:cubicBezTo>
                    <a:pt x="475" y="365"/>
                    <a:pt x="475" y="363"/>
                    <a:pt x="474" y="361"/>
                  </a:cubicBezTo>
                  <a:cubicBezTo>
                    <a:pt x="474" y="361"/>
                    <a:pt x="474" y="361"/>
                    <a:pt x="474" y="361"/>
                  </a:cubicBezTo>
                  <a:cubicBezTo>
                    <a:pt x="474" y="363"/>
                    <a:pt x="473" y="365"/>
                    <a:pt x="472" y="366"/>
                  </a:cubicBezTo>
                  <a:cubicBezTo>
                    <a:pt x="472" y="367"/>
                    <a:pt x="472" y="367"/>
                    <a:pt x="472" y="367"/>
                  </a:cubicBezTo>
                  <a:cubicBezTo>
                    <a:pt x="472" y="366"/>
                    <a:pt x="472" y="366"/>
                    <a:pt x="472" y="366"/>
                  </a:cubicBezTo>
                  <a:cubicBezTo>
                    <a:pt x="473" y="364"/>
                    <a:pt x="473" y="363"/>
                    <a:pt x="472" y="361"/>
                  </a:cubicBezTo>
                  <a:cubicBezTo>
                    <a:pt x="472" y="362"/>
                    <a:pt x="472" y="362"/>
                    <a:pt x="472" y="362"/>
                  </a:cubicBezTo>
                  <a:cubicBezTo>
                    <a:pt x="472" y="363"/>
                    <a:pt x="471" y="364"/>
                    <a:pt x="470" y="365"/>
                  </a:cubicBezTo>
                  <a:cubicBezTo>
                    <a:pt x="470" y="366"/>
                    <a:pt x="470" y="366"/>
                    <a:pt x="470" y="366"/>
                  </a:cubicBezTo>
                  <a:cubicBezTo>
                    <a:pt x="470" y="365"/>
                    <a:pt x="470" y="365"/>
                    <a:pt x="470" y="365"/>
                  </a:cubicBezTo>
                  <a:cubicBezTo>
                    <a:pt x="470" y="365"/>
                    <a:pt x="470" y="365"/>
                    <a:pt x="470" y="365"/>
                  </a:cubicBezTo>
                  <a:cubicBezTo>
                    <a:pt x="470" y="364"/>
                    <a:pt x="471" y="363"/>
                    <a:pt x="470" y="362"/>
                  </a:cubicBezTo>
                  <a:cubicBezTo>
                    <a:pt x="466" y="364"/>
                    <a:pt x="466" y="364"/>
                    <a:pt x="466" y="364"/>
                  </a:cubicBezTo>
                  <a:cubicBezTo>
                    <a:pt x="466" y="365"/>
                    <a:pt x="465" y="366"/>
                    <a:pt x="465" y="366"/>
                  </a:cubicBezTo>
                  <a:cubicBezTo>
                    <a:pt x="464" y="367"/>
                    <a:pt x="463" y="366"/>
                    <a:pt x="463" y="365"/>
                  </a:cubicBezTo>
                  <a:cubicBezTo>
                    <a:pt x="462" y="365"/>
                    <a:pt x="462" y="364"/>
                    <a:pt x="463" y="363"/>
                  </a:cubicBezTo>
                  <a:cubicBezTo>
                    <a:pt x="464" y="363"/>
                    <a:pt x="465" y="363"/>
                    <a:pt x="465" y="364"/>
                  </a:cubicBezTo>
                  <a:cubicBezTo>
                    <a:pt x="470" y="362"/>
                    <a:pt x="470" y="362"/>
                    <a:pt x="470" y="362"/>
                  </a:cubicBezTo>
                  <a:cubicBezTo>
                    <a:pt x="470" y="361"/>
                    <a:pt x="469" y="360"/>
                    <a:pt x="468" y="360"/>
                  </a:cubicBezTo>
                  <a:cubicBezTo>
                    <a:pt x="468" y="360"/>
                    <a:pt x="468" y="360"/>
                    <a:pt x="468" y="360"/>
                  </a:cubicBezTo>
                  <a:cubicBezTo>
                    <a:pt x="468" y="360"/>
                    <a:pt x="468" y="360"/>
                    <a:pt x="468" y="360"/>
                  </a:cubicBezTo>
                  <a:cubicBezTo>
                    <a:pt x="468" y="360"/>
                    <a:pt x="468" y="360"/>
                    <a:pt x="468" y="360"/>
                  </a:cubicBezTo>
                  <a:cubicBezTo>
                    <a:pt x="469" y="360"/>
                    <a:pt x="471" y="360"/>
                    <a:pt x="471" y="361"/>
                  </a:cubicBezTo>
                  <a:cubicBezTo>
                    <a:pt x="472" y="361"/>
                    <a:pt x="472" y="361"/>
                    <a:pt x="472" y="361"/>
                  </a:cubicBezTo>
                  <a:cubicBezTo>
                    <a:pt x="471" y="359"/>
                    <a:pt x="470" y="358"/>
                    <a:pt x="468" y="358"/>
                  </a:cubicBezTo>
                  <a:cubicBezTo>
                    <a:pt x="467" y="357"/>
                    <a:pt x="467" y="357"/>
                    <a:pt x="467" y="357"/>
                  </a:cubicBezTo>
                  <a:cubicBezTo>
                    <a:pt x="469" y="358"/>
                    <a:pt x="469" y="358"/>
                    <a:pt x="469" y="358"/>
                  </a:cubicBezTo>
                  <a:cubicBezTo>
                    <a:pt x="470" y="358"/>
                    <a:pt x="472" y="358"/>
                    <a:pt x="473" y="360"/>
                  </a:cubicBezTo>
                  <a:cubicBezTo>
                    <a:pt x="474" y="360"/>
                    <a:pt x="474" y="360"/>
                    <a:pt x="474" y="360"/>
                  </a:cubicBezTo>
                  <a:cubicBezTo>
                    <a:pt x="473" y="358"/>
                    <a:pt x="471" y="356"/>
                    <a:pt x="469" y="355"/>
                  </a:cubicBezTo>
                  <a:cubicBezTo>
                    <a:pt x="468" y="354"/>
                    <a:pt x="468" y="354"/>
                    <a:pt x="468" y="354"/>
                  </a:cubicBezTo>
                  <a:cubicBezTo>
                    <a:pt x="469" y="355"/>
                    <a:pt x="469" y="355"/>
                    <a:pt x="469" y="355"/>
                  </a:cubicBezTo>
                  <a:cubicBezTo>
                    <a:pt x="472" y="356"/>
                    <a:pt x="474" y="357"/>
                    <a:pt x="475" y="359"/>
                  </a:cubicBezTo>
                  <a:cubicBezTo>
                    <a:pt x="488" y="354"/>
                    <a:pt x="488" y="354"/>
                    <a:pt x="488" y="354"/>
                  </a:cubicBezTo>
                  <a:cubicBezTo>
                    <a:pt x="480" y="353"/>
                    <a:pt x="480" y="353"/>
                    <a:pt x="480" y="353"/>
                  </a:cubicBezTo>
                  <a:cubicBezTo>
                    <a:pt x="480" y="354"/>
                    <a:pt x="479" y="356"/>
                    <a:pt x="478" y="357"/>
                  </a:cubicBezTo>
                  <a:cubicBezTo>
                    <a:pt x="477" y="357"/>
                    <a:pt x="477" y="357"/>
                    <a:pt x="477" y="357"/>
                  </a:cubicBezTo>
                  <a:cubicBezTo>
                    <a:pt x="477" y="356"/>
                    <a:pt x="477" y="356"/>
                    <a:pt x="477" y="356"/>
                  </a:cubicBezTo>
                  <a:cubicBezTo>
                    <a:pt x="478" y="355"/>
                    <a:pt x="479" y="354"/>
                    <a:pt x="479" y="353"/>
                  </a:cubicBezTo>
                  <a:cubicBezTo>
                    <a:pt x="479" y="353"/>
                    <a:pt x="479" y="353"/>
                    <a:pt x="479" y="353"/>
                  </a:cubicBezTo>
                  <a:cubicBezTo>
                    <a:pt x="479" y="354"/>
                    <a:pt x="477" y="355"/>
                    <a:pt x="477" y="355"/>
                  </a:cubicBezTo>
                  <a:cubicBezTo>
                    <a:pt x="475" y="356"/>
                    <a:pt x="475" y="356"/>
                    <a:pt x="475" y="356"/>
                  </a:cubicBezTo>
                  <a:cubicBezTo>
                    <a:pt x="476" y="355"/>
                    <a:pt x="476" y="355"/>
                    <a:pt x="476" y="355"/>
                  </a:cubicBezTo>
                  <a:cubicBezTo>
                    <a:pt x="477" y="354"/>
                    <a:pt x="477" y="354"/>
                    <a:pt x="478" y="353"/>
                  </a:cubicBezTo>
                  <a:cubicBezTo>
                    <a:pt x="477" y="353"/>
                    <a:pt x="477" y="353"/>
                    <a:pt x="477" y="353"/>
                  </a:cubicBezTo>
                  <a:cubicBezTo>
                    <a:pt x="477" y="353"/>
                    <a:pt x="476" y="354"/>
                    <a:pt x="476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5" y="354"/>
                    <a:pt x="475" y="354"/>
                    <a:pt x="475" y="354"/>
                  </a:cubicBezTo>
                  <a:cubicBezTo>
                    <a:pt x="476" y="354"/>
                    <a:pt x="476" y="353"/>
                    <a:pt x="476" y="353"/>
                  </a:cubicBezTo>
                  <a:cubicBezTo>
                    <a:pt x="473" y="352"/>
                    <a:pt x="473" y="352"/>
                    <a:pt x="473" y="352"/>
                  </a:cubicBezTo>
                  <a:cubicBezTo>
                    <a:pt x="473" y="353"/>
                    <a:pt x="473" y="353"/>
                    <a:pt x="472" y="353"/>
                  </a:cubicBezTo>
                  <a:cubicBezTo>
                    <a:pt x="472" y="353"/>
                    <a:pt x="471" y="352"/>
                    <a:pt x="471" y="352"/>
                  </a:cubicBezTo>
                  <a:cubicBezTo>
                    <a:pt x="471" y="351"/>
                    <a:pt x="472" y="351"/>
                    <a:pt x="473" y="351"/>
                  </a:cubicBezTo>
                  <a:cubicBezTo>
                    <a:pt x="473" y="351"/>
                    <a:pt x="473" y="351"/>
                    <a:pt x="474" y="352"/>
                  </a:cubicBezTo>
                  <a:cubicBezTo>
                    <a:pt x="477" y="352"/>
                    <a:pt x="477" y="352"/>
                    <a:pt x="477" y="352"/>
                  </a:cubicBezTo>
                  <a:cubicBezTo>
                    <a:pt x="477" y="351"/>
                    <a:pt x="476" y="351"/>
                    <a:pt x="476" y="350"/>
                  </a:cubicBezTo>
                  <a:cubicBezTo>
                    <a:pt x="476" y="350"/>
                    <a:pt x="476" y="350"/>
                    <a:pt x="476" y="350"/>
                  </a:cubicBezTo>
                  <a:cubicBezTo>
                    <a:pt x="476" y="350"/>
                    <a:pt x="476" y="350"/>
                    <a:pt x="476" y="350"/>
                  </a:cubicBezTo>
                  <a:cubicBezTo>
                    <a:pt x="476" y="350"/>
                    <a:pt x="476" y="350"/>
                    <a:pt x="476" y="350"/>
                  </a:cubicBezTo>
                  <a:cubicBezTo>
                    <a:pt x="477" y="351"/>
                    <a:pt x="477" y="351"/>
                    <a:pt x="478" y="352"/>
                  </a:cubicBezTo>
                  <a:cubicBezTo>
                    <a:pt x="478" y="352"/>
                    <a:pt x="478" y="352"/>
                    <a:pt x="478" y="352"/>
                  </a:cubicBezTo>
                  <a:cubicBezTo>
                    <a:pt x="478" y="351"/>
                    <a:pt x="477" y="350"/>
                    <a:pt x="477" y="350"/>
                  </a:cubicBezTo>
                  <a:cubicBezTo>
                    <a:pt x="476" y="349"/>
                    <a:pt x="476" y="349"/>
                    <a:pt x="476" y="349"/>
                  </a:cubicBezTo>
                  <a:cubicBezTo>
                    <a:pt x="477" y="349"/>
                    <a:pt x="477" y="349"/>
                    <a:pt x="477" y="349"/>
                  </a:cubicBezTo>
                  <a:cubicBezTo>
                    <a:pt x="478" y="350"/>
                    <a:pt x="479" y="351"/>
                    <a:pt x="479" y="352"/>
                  </a:cubicBezTo>
                  <a:cubicBezTo>
                    <a:pt x="479" y="352"/>
                    <a:pt x="479" y="352"/>
                    <a:pt x="479" y="352"/>
                  </a:cubicBezTo>
                  <a:cubicBezTo>
                    <a:pt x="479" y="351"/>
                    <a:pt x="479" y="350"/>
                    <a:pt x="478" y="348"/>
                  </a:cubicBezTo>
                  <a:cubicBezTo>
                    <a:pt x="478" y="347"/>
                    <a:pt x="478" y="347"/>
                    <a:pt x="478" y="347"/>
                  </a:cubicBezTo>
                  <a:cubicBezTo>
                    <a:pt x="478" y="348"/>
                    <a:pt x="478" y="348"/>
                    <a:pt x="478" y="348"/>
                  </a:cubicBezTo>
                  <a:cubicBezTo>
                    <a:pt x="479" y="349"/>
                    <a:pt x="480" y="351"/>
                    <a:pt x="480" y="352"/>
                  </a:cubicBezTo>
                  <a:cubicBezTo>
                    <a:pt x="488" y="353"/>
                    <a:pt x="488" y="353"/>
                    <a:pt x="488" y="353"/>
                  </a:cubicBezTo>
                  <a:cubicBezTo>
                    <a:pt x="477" y="345"/>
                    <a:pt x="477" y="345"/>
                    <a:pt x="477" y="345"/>
                  </a:cubicBezTo>
                  <a:cubicBezTo>
                    <a:pt x="475" y="347"/>
                    <a:pt x="473" y="348"/>
                    <a:pt x="470" y="348"/>
                  </a:cubicBezTo>
                  <a:cubicBezTo>
                    <a:pt x="469" y="349"/>
                    <a:pt x="469" y="349"/>
                    <a:pt x="469" y="349"/>
                  </a:cubicBezTo>
                  <a:cubicBezTo>
                    <a:pt x="470" y="348"/>
                    <a:pt x="470" y="348"/>
                    <a:pt x="470" y="348"/>
                  </a:cubicBezTo>
                  <a:cubicBezTo>
                    <a:pt x="472" y="347"/>
                    <a:pt x="474" y="346"/>
                    <a:pt x="475" y="344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4" y="345"/>
                    <a:pt x="471" y="346"/>
                    <a:pt x="470" y="346"/>
                  </a:cubicBezTo>
                  <a:cubicBezTo>
                    <a:pt x="468" y="346"/>
                    <a:pt x="468" y="346"/>
                    <a:pt x="468" y="346"/>
                  </a:cubicBezTo>
                  <a:cubicBezTo>
                    <a:pt x="470" y="345"/>
                    <a:pt x="470" y="345"/>
                    <a:pt x="470" y="345"/>
                  </a:cubicBezTo>
                  <a:cubicBezTo>
                    <a:pt x="471" y="345"/>
                    <a:pt x="473" y="344"/>
                    <a:pt x="474" y="343"/>
                  </a:cubicBezTo>
                  <a:cubicBezTo>
                    <a:pt x="473" y="343"/>
                    <a:pt x="473" y="343"/>
                    <a:pt x="473" y="343"/>
                  </a:cubicBezTo>
                  <a:cubicBezTo>
                    <a:pt x="472" y="344"/>
                    <a:pt x="470" y="344"/>
                    <a:pt x="469" y="343"/>
                  </a:cubicBezTo>
                  <a:cubicBezTo>
                    <a:pt x="469" y="343"/>
                    <a:pt x="469" y="343"/>
                    <a:pt x="469" y="343"/>
                  </a:cubicBezTo>
                  <a:cubicBezTo>
                    <a:pt x="469" y="343"/>
                    <a:pt x="469" y="343"/>
                    <a:pt x="469" y="343"/>
                  </a:cubicBezTo>
                  <a:cubicBezTo>
                    <a:pt x="469" y="343"/>
                    <a:pt x="469" y="343"/>
                    <a:pt x="469" y="343"/>
                  </a:cubicBezTo>
                  <a:cubicBezTo>
                    <a:pt x="470" y="343"/>
                    <a:pt x="471" y="343"/>
                    <a:pt x="472" y="342"/>
                  </a:cubicBezTo>
                  <a:cubicBezTo>
                    <a:pt x="468" y="339"/>
                    <a:pt x="468" y="339"/>
                    <a:pt x="468" y="339"/>
                  </a:cubicBezTo>
                  <a:cubicBezTo>
                    <a:pt x="467" y="339"/>
                    <a:pt x="466" y="339"/>
                    <a:pt x="466" y="339"/>
                  </a:cubicBezTo>
                  <a:cubicBezTo>
                    <a:pt x="465" y="338"/>
                    <a:pt x="465" y="337"/>
                    <a:pt x="465" y="337"/>
                  </a:cubicBezTo>
                  <a:cubicBezTo>
                    <a:pt x="466" y="336"/>
                    <a:pt x="467" y="336"/>
                    <a:pt x="468" y="336"/>
                  </a:cubicBezTo>
                  <a:cubicBezTo>
                    <a:pt x="468" y="337"/>
                    <a:pt x="468" y="338"/>
                    <a:pt x="468" y="338"/>
                  </a:cubicBezTo>
                  <a:cubicBezTo>
                    <a:pt x="472" y="341"/>
                    <a:pt x="472" y="341"/>
                    <a:pt x="472" y="341"/>
                  </a:cubicBezTo>
                  <a:cubicBezTo>
                    <a:pt x="473" y="340"/>
                    <a:pt x="473" y="339"/>
                    <a:pt x="473" y="338"/>
                  </a:cubicBezTo>
                  <a:cubicBezTo>
                    <a:pt x="473" y="338"/>
                    <a:pt x="473" y="338"/>
                    <a:pt x="473" y="338"/>
                  </a:cubicBezTo>
                  <a:cubicBezTo>
                    <a:pt x="473" y="338"/>
                    <a:pt x="473" y="338"/>
                    <a:pt x="473" y="338"/>
                  </a:cubicBezTo>
                  <a:cubicBezTo>
                    <a:pt x="473" y="338"/>
                    <a:pt x="473" y="338"/>
                    <a:pt x="473" y="338"/>
                  </a:cubicBezTo>
                  <a:cubicBezTo>
                    <a:pt x="474" y="339"/>
                    <a:pt x="474" y="341"/>
                    <a:pt x="474" y="342"/>
                  </a:cubicBezTo>
                  <a:cubicBezTo>
                    <a:pt x="474" y="342"/>
                    <a:pt x="474" y="342"/>
                    <a:pt x="474" y="342"/>
                  </a:cubicBezTo>
                  <a:cubicBezTo>
                    <a:pt x="475" y="341"/>
                    <a:pt x="475" y="340"/>
                    <a:pt x="475" y="338"/>
                  </a:cubicBezTo>
                  <a:cubicBezTo>
                    <a:pt x="475" y="337"/>
                    <a:pt x="475" y="337"/>
                    <a:pt x="475" y="337"/>
                  </a:cubicBezTo>
                  <a:cubicBezTo>
                    <a:pt x="475" y="338"/>
                    <a:pt x="475" y="338"/>
                    <a:pt x="475" y="338"/>
                  </a:cubicBezTo>
                  <a:cubicBezTo>
                    <a:pt x="476" y="340"/>
                    <a:pt x="476" y="342"/>
                    <a:pt x="475" y="343"/>
                  </a:cubicBezTo>
                  <a:cubicBezTo>
                    <a:pt x="476" y="344"/>
                    <a:pt x="476" y="344"/>
                    <a:pt x="476" y="344"/>
                  </a:cubicBezTo>
                  <a:cubicBezTo>
                    <a:pt x="477" y="342"/>
                    <a:pt x="478" y="340"/>
                    <a:pt x="478" y="337"/>
                  </a:cubicBezTo>
                  <a:cubicBezTo>
                    <a:pt x="478" y="336"/>
                    <a:pt x="478" y="336"/>
                    <a:pt x="478" y="336"/>
                  </a:cubicBezTo>
                  <a:cubicBezTo>
                    <a:pt x="478" y="337"/>
                    <a:pt x="478" y="337"/>
                    <a:pt x="478" y="337"/>
                  </a:cubicBezTo>
                  <a:cubicBezTo>
                    <a:pt x="479" y="340"/>
                    <a:pt x="478" y="342"/>
                    <a:pt x="477" y="345"/>
                  </a:cubicBezTo>
                  <a:close/>
                  <a:moveTo>
                    <a:pt x="483" y="307"/>
                  </a:moveTo>
                  <a:cubicBezTo>
                    <a:pt x="483" y="307"/>
                    <a:pt x="483" y="307"/>
                    <a:pt x="484" y="307"/>
                  </a:cubicBezTo>
                  <a:cubicBezTo>
                    <a:pt x="484" y="307"/>
                    <a:pt x="484" y="308"/>
                    <a:pt x="483" y="308"/>
                  </a:cubicBezTo>
                  <a:cubicBezTo>
                    <a:pt x="483" y="308"/>
                    <a:pt x="483" y="308"/>
                    <a:pt x="483" y="308"/>
                  </a:cubicBezTo>
                  <a:cubicBezTo>
                    <a:pt x="483" y="309"/>
                    <a:pt x="483" y="309"/>
                    <a:pt x="484" y="309"/>
                  </a:cubicBezTo>
                  <a:cubicBezTo>
                    <a:pt x="484" y="309"/>
                    <a:pt x="484" y="309"/>
                    <a:pt x="484" y="309"/>
                  </a:cubicBezTo>
                  <a:cubicBezTo>
                    <a:pt x="486" y="310"/>
                    <a:pt x="487" y="308"/>
                    <a:pt x="487" y="308"/>
                  </a:cubicBezTo>
                  <a:cubicBezTo>
                    <a:pt x="487" y="308"/>
                    <a:pt x="486" y="310"/>
                    <a:pt x="485" y="310"/>
                  </a:cubicBezTo>
                  <a:cubicBezTo>
                    <a:pt x="485" y="310"/>
                    <a:pt x="485" y="310"/>
                    <a:pt x="486" y="310"/>
                  </a:cubicBezTo>
                  <a:cubicBezTo>
                    <a:pt x="488" y="310"/>
                    <a:pt x="489" y="309"/>
                    <a:pt x="489" y="309"/>
                  </a:cubicBezTo>
                  <a:cubicBezTo>
                    <a:pt x="489" y="309"/>
                    <a:pt x="488" y="310"/>
                    <a:pt x="488" y="310"/>
                  </a:cubicBezTo>
                  <a:cubicBezTo>
                    <a:pt x="490" y="309"/>
                    <a:pt x="491" y="309"/>
                    <a:pt x="493" y="309"/>
                  </a:cubicBezTo>
                  <a:cubicBezTo>
                    <a:pt x="493" y="310"/>
                    <a:pt x="493" y="310"/>
                    <a:pt x="493" y="310"/>
                  </a:cubicBezTo>
                  <a:cubicBezTo>
                    <a:pt x="492" y="311"/>
                    <a:pt x="491" y="312"/>
                    <a:pt x="489" y="312"/>
                  </a:cubicBezTo>
                  <a:cubicBezTo>
                    <a:pt x="490" y="313"/>
                    <a:pt x="490" y="313"/>
                    <a:pt x="490" y="313"/>
                  </a:cubicBezTo>
                  <a:cubicBezTo>
                    <a:pt x="490" y="313"/>
                    <a:pt x="489" y="312"/>
                    <a:pt x="487" y="313"/>
                  </a:cubicBezTo>
                  <a:cubicBezTo>
                    <a:pt x="487" y="313"/>
                    <a:pt x="487" y="313"/>
                    <a:pt x="486" y="313"/>
                  </a:cubicBezTo>
                  <a:cubicBezTo>
                    <a:pt x="488" y="313"/>
                    <a:pt x="489" y="314"/>
                    <a:pt x="489" y="314"/>
                  </a:cubicBezTo>
                  <a:cubicBezTo>
                    <a:pt x="489" y="314"/>
                    <a:pt x="487" y="314"/>
                    <a:pt x="486" y="315"/>
                  </a:cubicBezTo>
                  <a:cubicBezTo>
                    <a:pt x="486" y="315"/>
                    <a:pt x="486" y="315"/>
                    <a:pt x="486" y="315"/>
                  </a:cubicBezTo>
                  <a:cubicBezTo>
                    <a:pt x="486" y="315"/>
                    <a:pt x="486" y="316"/>
                    <a:pt x="486" y="316"/>
                  </a:cubicBezTo>
                  <a:cubicBezTo>
                    <a:pt x="486" y="316"/>
                    <a:pt x="486" y="316"/>
                    <a:pt x="487" y="316"/>
                  </a:cubicBezTo>
                  <a:cubicBezTo>
                    <a:pt x="487" y="317"/>
                    <a:pt x="487" y="317"/>
                    <a:pt x="487" y="317"/>
                  </a:cubicBezTo>
                  <a:cubicBezTo>
                    <a:pt x="487" y="317"/>
                    <a:pt x="487" y="317"/>
                    <a:pt x="488" y="317"/>
                  </a:cubicBezTo>
                  <a:cubicBezTo>
                    <a:pt x="488" y="317"/>
                    <a:pt x="488" y="317"/>
                    <a:pt x="488" y="317"/>
                  </a:cubicBezTo>
                  <a:cubicBezTo>
                    <a:pt x="489" y="316"/>
                    <a:pt x="489" y="314"/>
                    <a:pt x="489" y="314"/>
                  </a:cubicBezTo>
                  <a:cubicBezTo>
                    <a:pt x="489" y="314"/>
                    <a:pt x="490" y="316"/>
                    <a:pt x="489" y="317"/>
                  </a:cubicBezTo>
                  <a:cubicBezTo>
                    <a:pt x="489" y="317"/>
                    <a:pt x="490" y="317"/>
                    <a:pt x="490" y="317"/>
                  </a:cubicBezTo>
                  <a:cubicBezTo>
                    <a:pt x="491" y="315"/>
                    <a:pt x="491" y="313"/>
                    <a:pt x="491" y="313"/>
                  </a:cubicBezTo>
                  <a:cubicBezTo>
                    <a:pt x="491" y="313"/>
                    <a:pt x="491" y="314"/>
                    <a:pt x="491" y="315"/>
                  </a:cubicBezTo>
                  <a:cubicBezTo>
                    <a:pt x="492" y="313"/>
                    <a:pt x="493" y="312"/>
                    <a:pt x="494" y="311"/>
                  </a:cubicBezTo>
                  <a:cubicBezTo>
                    <a:pt x="494" y="311"/>
                    <a:pt x="495" y="311"/>
                    <a:pt x="495" y="311"/>
                  </a:cubicBezTo>
                  <a:cubicBezTo>
                    <a:pt x="495" y="312"/>
                    <a:pt x="494" y="314"/>
                    <a:pt x="493" y="316"/>
                  </a:cubicBezTo>
                  <a:cubicBezTo>
                    <a:pt x="494" y="315"/>
                    <a:pt x="495" y="315"/>
                    <a:pt x="495" y="315"/>
                  </a:cubicBezTo>
                  <a:cubicBezTo>
                    <a:pt x="495" y="315"/>
                    <a:pt x="493" y="316"/>
                    <a:pt x="493" y="318"/>
                  </a:cubicBezTo>
                  <a:cubicBezTo>
                    <a:pt x="493" y="318"/>
                    <a:pt x="493" y="318"/>
                    <a:pt x="493" y="318"/>
                  </a:cubicBezTo>
                  <a:cubicBezTo>
                    <a:pt x="493" y="318"/>
                    <a:pt x="495" y="317"/>
                    <a:pt x="495" y="317"/>
                  </a:cubicBezTo>
                  <a:cubicBezTo>
                    <a:pt x="495" y="317"/>
                    <a:pt x="493" y="318"/>
                    <a:pt x="493" y="319"/>
                  </a:cubicBezTo>
                  <a:cubicBezTo>
                    <a:pt x="493" y="320"/>
                    <a:pt x="493" y="320"/>
                    <a:pt x="493" y="320"/>
                  </a:cubicBezTo>
                  <a:cubicBezTo>
                    <a:pt x="493" y="320"/>
                    <a:pt x="494" y="321"/>
                    <a:pt x="494" y="321"/>
                  </a:cubicBezTo>
                  <a:cubicBezTo>
                    <a:pt x="494" y="321"/>
                    <a:pt x="494" y="321"/>
                    <a:pt x="494" y="321"/>
                  </a:cubicBezTo>
                  <a:cubicBezTo>
                    <a:pt x="494" y="320"/>
                    <a:pt x="495" y="320"/>
                    <a:pt x="495" y="321"/>
                  </a:cubicBezTo>
                  <a:cubicBezTo>
                    <a:pt x="495" y="321"/>
                    <a:pt x="495" y="321"/>
                    <a:pt x="495" y="321"/>
                  </a:cubicBezTo>
                  <a:cubicBezTo>
                    <a:pt x="496" y="321"/>
                    <a:pt x="496" y="321"/>
                    <a:pt x="496" y="320"/>
                  </a:cubicBezTo>
                  <a:cubicBezTo>
                    <a:pt x="496" y="320"/>
                    <a:pt x="496" y="320"/>
                    <a:pt x="496" y="320"/>
                  </a:cubicBezTo>
                  <a:cubicBezTo>
                    <a:pt x="496" y="318"/>
                    <a:pt x="495" y="317"/>
                    <a:pt x="495" y="317"/>
                  </a:cubicBezTo>
                  <a:cubicBezTo>
                    <a:pt x="495" y="317"/>
                    <a:pt x="497" y="318"/>
                    <a:pt x="497" y="319"/>
                  </a:cubicBezTo>
                  <a:cubicBezTo>
                    <a:pt x="497" y="319"/>
                    <a:pt x="497" y="319"/>
                    <a:pt x="497" y="318"/>
                  </a:cubicBezTo>
                  <a:cubicBezTo>
                    <a:pt x="497" y="317"/>
                    <a:pt x="496" y="315"/>
                    <a:pt x="496" y="315"/>
                  </a:cubicBezTo>
                  <a:cubicBezTo>
                    <a:pt x="496" y="315"/>
                    <a:pt x="496" y="316"/>
                    <a:pt x="497" y="316"/>
                  </a:cubicBezTo>
                  <a:cubicBezTo>
                    <a:pt x="496" y="315"/>
                    <a:pt x="496" y="313"/>
                    <a:pt x="496" y="311"/>
                  </a:cubicBezTo>
                  <a:cubicBezTo>
                    <a:pt x="497" y="311"/>
                    <a:pt x="497" y="311"/>
                    <a:pt x="497" y="311"/>
                  </a:cubicBezTo>
                  <a:cubicBezTo>
                    <a:pt x="498" y="312"/>
                    <a:pt x="499" y="313"/>
                    <a:pt x="499" y="315"/>
                  </a:cubicBezTo>
                  <a:cubicBezTo>
                    <a:pt x="499" y="314"/>
                    <a:pt x="500" y="314"/>
                    <a:pt x="500" y="314"/>
                  </a:cubicBezTo>
                  <a:cubicBezTo>
                    <a:pt x="500" y="314"/>
                    <a:pt x="499" y="316"/>
                    <a:pt x="500" y="317"/>
                  </a:cubicBezTo>
                  <a:cubicBezTo>
                    <a:pt x="500" y="317"/>
                    <a:pt x="500" y="317"/>
                    <a:pt x="500" y="318"/>
                  </a:cubicBezTo>
                  <a:cubicBezTo>
                    <a:pt x="500" y="316"/>
                    <a:pt x="501" y="315"/>
                    <a:pt x="501" y="315"/>
                  </a:cubicBezTo>
                  <a:cubicBezTo>
                    <a:pt x="501" y="315"/>
                    <a:pt x="501" y="317"/>
                    <a:pt x="502" y="318"/>
                  </a:cubicBezTo>
                  <a:cubicBezTo>
                    <a:pt x="502" y="318"/>
                    <a:pt x="502" y="318"/>
                    <a:pt x="502" y="318"/>
                  </a:cubicBezTo>
                  <a:cubicBezTo>
                    <a:pt x="502" y="318"/>
                    <a:pt x="503" y="318"/>
                    <a:pt x="503" y="318"/>
                  </a:cubicBezTo>
                  <a:cubicBezTo>
                    <a:pt x="503" y="318"/>
                    <a:pt x="503" y="318"/>
                    <a:pt x="503" y="317"/>
                  </a:cubicBezTo>
                  <a:cubicBezTo>
                    <a:pt x="504" y="317"/>
                    <a:pt x="504" y="317"/>
                    <a:pt x="504" y="317"/>
                  </a:cubicBezTo>
                  <a:cubicBezTo>
                    <a:pt x="504" y="317"/>
                    <a:pt x="504" y="317"/>
                    <a:pt x="504" y="316"/>
                  </a:cubicBezTo>
                  <a:cubicBezTo>
                    <a:pt x="504" y="316"/>
                    <a:pt x="504" y="316"/>
                    <a:pt x="504" y="316"/>
                  </a:cubicBezTo>
                  <a:cubicBezTo>
                    <a:pt x="503" y="315"/>
                    <a:pt x="501" y="315"/>
                    <a:pt x="501" y="315"/>
                  </a:cubicBezTo>
                  <a:cubicBezTo>
                    <a:pt x="501" y="315"/>
                    <a:pt x="503" y="314"/>
                    <a:pt x="504" y="315"/>
                  </a:cubicBezTo>
                  <a:cubicBezTo>
                    <a:pt x="504" y="315"/>
                    <a:pt x="504" y="314"/>
                    <a:pt x="504" y="314"/>
                  </a:cubicBezTo>
                  <a:cubicBezTo>
                    <a:pt x="502" y="313"/>
                    <a:pt x="500" y="313"/>
                    <a:pt x="500" y="313"/>
                  </a:cubicBezTo>
                  <a:cubicBezTo>
                    <a:pt x="500" y="313"/>
                    <a:pt x="501" y="313"/>
                    <a:pt x="502" y="313"/>
                  </a:cubicBezTo>
                  <a:cubicBezTo>
                    <a:pt x="500" y="312"/>
                    <a:pt x="499" y="311"/>
                    <a:pt x="498" y="310"/>
                  </a:cubicBezTo>
                  <a:cubicBezTo>
                    <a:pt x="498" y="310"/>
                    <a:pt x="498" y="310"/>
                    <a:pt x="498" y="309"/>
                  </a:cubicBezTo>
                  <a:cubicBezTo>
                    <a:pt x="499" y="309"/>
                    <a:pt x="501" y="310"/>
                    <a:pt x="503" y="311"/>
                  </a:cubicBezTo>
                  <a:cubicBezTo>
                    <a:pt x="502" y="310"/>
                    <a:pt x="502" y="309"/>
                    <a:pt x="502" y="309"/>
                  </a:cubicBezTo>
                  <a:cubicBezTo>
                    <a:pt x="502" y="309"/>
                    <a:pt x="503" y="311"/>
                    <a:pt x="505" y="312"/>
                  </a:cubicBezTo>
                  <a:cubicBezTo>
                    <a:pt x="505" y="312"/>
                    <a:pt x="505" y="312"/>
                    <a:pt x="505" y="311"/>
                  </a:cubicBezTo>
                  <a:cubicBezTo>
                    <a:pt x="504" y="311"/>
                    <a:pt x="504" y="309"/>
                    <a:pt x="504" y="309"/>
                  </a:cubicBezTo>
                  <a:cubicBezTo>
                    <a:pt x="504" y="309"/>
                    <a:pt x="505" y="311"/>
                    <a:pt x="506" y="311"/>
                  </a:cubicBezTo>
                  <a:cubicBezTo>
                    <a:pt x="507" y="311"/>
                    <a:pt x="507" y="311"/>
                    <a:pt x="507" y="311"/>
                  </a:cubicBezTo>
                  <a:cubicBezTo>
                    <a:pt x="507" y="311"/>
                    <a:pt x="507" y="310"/>
                    <a:pt x="508" y="310"/>
                  </a:cubicBezTo>
                  <a:cubicBezTo>
                    <a:pt x="508" y="310"/>
                    <a:pt x="508" y="310"/>
                    <a:pt x="507" y="310"/>
                  </a:cubicBezTo>
                  <a:cubicBezTo>
                    <a:pt x="507" y="310"/>
                    <a:pt x="507" y="309"/>
                    <a:pt x="507" y="309"/>
                  </a:cubicBezTo>
                  <a:cubicBezTo>
                    <a:pt x="508" y="309"/>
                    <a:pt x="508" y="309"/>
                    <a:pt x="508" y="309"/>
                  </a:cubicBezTo>
                  <a:cubicBezTo>
                    <a:pt x="508" y="308"/>
                    <a:pt x="508" y="308"/>
                    <a:pt x="507" y="308"/>
                  </a:cubicBezTo>
                  <a:cubicBezTo>
                    <a:pt x="507" y="308"/>
                    <a:pt x="507" y="308"/>
                    <a:pt x="507" y="308"/>
                  </a:cubicBezTo>
                  <a:cubicBezTo>
                    <a:pt x="505" y="308"/>
                    <a:pt x="504" y="309"/>
                    <a:pt x="504" y="309"/>
                  </a:cubicBezTo>
                  <a:cubicBezTo>
                    <a:pt x="504" y="309"/>
                    <a:pt x="505" y="307"/>
                    <a:pt x="506" y="307"/>
                  </a:cubicBezTo>
                  <a:cubicBezTo>
                    <a:pt x="506" y="307"/>
                    <a:pt x="505" y="307"/>
                    <a:pt x="505" y="307"/>
                  </a:cubicBezTo>
                  <a:cubicBezTo>
                    <a:pt x="503" y="307"/>
                    <a:pt x="502" y="309"/>
                    <a:pt x="502" y="309"/>
                  </a:cubicBezTo>
                  <a:cubicBezTo>
                    <a:pt x="502" y="309"/>
                    <a:pt x="502" y="308"/>
                    <a:pt x="503" y="307"/>
                  </a:cubicBezTo>
                  <a:cubicBezTo>
                    <a:pt x="501" y="308"/>
                    <a:pt x="500" y="308"/>
                    <a:pt x="498" y="308"/>
                  </a:cubicBezTo>
                  <a:cubicBezTo>
                    <a:pt x="498" y="308"/>
                    <a:pt x="498" y="307"/>
                    <a:pt x="498" y="307"/>
                  </a:cubicBezTo>
                  <a:cubicBezTo>
                    <a:pt x="499" y="306"/>
                    <a:pt x="500" y="305"/>
                    <a:pt x="502" y="305"/>
                  </a:cubicBezTo>
                  <a:cubicBezTo>
                    <a:pt x="501" y="305"/>
                    <a:pt x="501" y="304"/>
                    <a:pt x="501" y="304"/>
                  </a:cubicBezTo>
                  <a:cubicBezTo>
                    <a:pt x="501" y="304"/>
                    <a:pt x="502" y="305"/>
                    <a:pt x="504" y="304"/>
                  </a:cubicBezTo>
                  <a:cubicBezTo>
                    <a:pt x="504" y="304"/>
                    <a:pt x="504" y="304"/>
                    <a:pt x="504" y="304"/>
                  </a:cubicBezTo>
                  <a:cubicBezTo>
                    <a:pt x="503" y="304"/>
                    <a:pt x="502" y="303"/>
                    <a:pt x="502" y="303"/>
                  </a:cubicBezTo>
                  <a:cubicBezTo>
                    <a:pt x="502" y="303"/>
                    <a:pt x="504" y="303"/>
                    <a:pt x="505" y="303"/>
                  </a:cubicBezTo>
                  <a:cubicBezTo>
                    <a:pt x="505" y="302"/>
                    <a:pt x="505" y="302"/>
                    <a:pt x="505" y="302"/>
                  </a:cubicBezTo>
                  <a:cubicBezTo>
                    <a:pt x="505" y="302"/>
                    <a:pt x="505" y="301"/>
                    <a:pt x="505" y="301"/>
                  </a:cubicBezTo>
                  <a:cubicBezTo>
                    <a:pt x="505" y="301"/>
                    <a:pt x="505" y="301"/>
                    <a:pt x="504" y="301"/>
                  </a:cubicBezTo>
                  <a:cubicBezTo>
                    <a:pt x="504" y="301"/>
                    <a:pt x="504" y="300"/>
                    <a:pt x="504" y="300"/>
                  </a:cubicBezTo>
                  <a:cubicBezTo>
                    <a:pt x="504" y="300"/>
                    <a:pt x="504" y="300"/>
                    <a:pt x="503" y="300"/>
                  </a:cubicBezTo>
                  <a:cubicBezTo>
                    <a:pt x="503" y="300"/>
                    <a:pt x="503" y="300"/>
                    <a:pt x="503" y="300"/>
                  </a:cubicBezTo>
                  <a:cubicBezTo>
                    <a:pt x="502" y="301"/>
                    <a:pt x="502" y="303"/>
                    <a:pt x="502" y="303"/>
                  </a:cubicBezTo>
                  <a:cubicBezTo>
                    <a:pt x="502" y="303"/>
                    <a:pt x="501" y="301"/>
                    <a:pt x="502" y="300"/>
                  </a:cubicBezTo>
                  <a:cubicBezTo>
                    <a:pt x="501" y="300"/>
                    <a:pt x="501" y="300"/>
                    <a:pt x="501" y="300"/>
                  </a:cubicBezTo>
                  <a:cubicBezTo>
                    <a:pt x="500" y="302"/>
                    <a:pt x="500" y="304"/>
                    <a:pt x="500" y="304"/>
                  </a:cubicBezTo>
                  <a:cubicBezTo>
                    <a:pt x="500" y="304"/>
                    <a:pt x="500" y="303"/>
                    <a:pt x="500" y="302"/>
                  </a:cubicBezTo>
                  <a:cubicBezTo>
                    <a:pt x="499" y="304"/>
                    <a:pt x="498" y="305"/>
                    <a:pt x="497" y="306"/>
                  </a:cubicBezTo>
                  <a:cubicBezTo>
                    <a:pt x="497" y="306"/>
                    <a:pt x="496" y="306"/>
                    <a:pt x="496" y="306"/>
                  </a:cubicBezTo>
                  <a:cubicBezTo>
                    <a:pt x="496" y="305"/>
                    <a:pt x="496" y="303"/>
                    <a:pt x="498" y="301"/>
                  </a:cubicBezTo>
                  <a:cubicBezTo>
                    <a:pt x="497" y="302"/>
                    <a:pt x="496" y="302"/>
                    <a:pt x="496" y="302"/>
                  </a:cubicBezTo>
                  <a:cubicBezTo>
                    <a:pt x="496" y="302"/>
                    <a:pt x="498" y="301"/>
                    <a:pt x="498" y="299"/>
                  </a:cubicBezTo>
                  <a:cubicBezTo>
                    <a:pt x="498" y="299"/>
                    <a:pt x="498" y="299"/>
                    <a:pt x="498" y="299"/>
                  </a:cubicBezTo>
                  <a:cubicBezTo>
                    <a:pt x="498" y="300"/>
                    <a:pt x="496" y="300"/>
                    <a:pt x="496" y="300"/>
                  </a:cubicBezTo>
                  <a:cubicBezTo>
                    <a:pt x="496" y="300"/>
                    <a:pt x="498" y="299"/>
                    <a:pt x="498" y="298"/>
                  </a:cubicBezTo>
                  <a:cubicBezTo>
                    <a:pt x="498" y="298"/>
                    <a:pt x="498" y="297"/>
                    <a:pt x="498" y="297"/>
                  </a:cubicBezTo>
                  <a:cubicBezTo>
                    <a:pt x="498" y="297"/>
                    <a:pt x="497" y="297"/>
                    <a:pt x="497" y="296"/>
                  </a:cubicBezTo>
                  <a:cubicBezTo>
                    <a:pt x="497" y="297"/>
                    <a:pt x="497" y="297"/>
                    <a:pt x="497" y="297"/>
                  </a:cubicBezTo>
                  <a:cubicBezTo>
                    <a:pt x="497" y="297"/>
                    <a:pt x="496" y="297"/>
                    <a:pt x="496" y="297"/>
                  </a:cubicBezTo>
                  <a:cubicBezTo>
                    <a:pt x="496" y="296"/>
                    <a:pt x="496" y="296"/>
                    <a:pt x="496" y="296"/>
                  </a:cubicBezTo>
                  <a:cubicBezTo>
                    <a:pt x="495" y="296"/>
                    <a:pt x="495" y="297"/>
                    <a:pt x="495" y="297"/>
                  </a:cubicBezTo>
                  <a:cubicBezTo>
                    <a:pt x="495" y="297"/>
                    <a:pt x="495" y="297"/>
                    <a:pt x="495" y="297"/>
                  </a:cubicBezTo>
                  <a:cubicBezTo>
                    <a:pt x="495" y="299"/>
                    <a:pt x="496" y="300"/>
                    <a:pt x="496" y="300"/>
                  </a:cubicBezTo>
                  <a:cubicBezTo>
                    <a:pt x="496" y="300"/>
                    <a:pt x="494" y="299"/>
                    <a:pt x="494" y="298"/>
                  </a:cubicBezTo>
                  <a:cubicBezTo>
                    <a:pt x="494" y="298"/>
                    <a:pt x="494" y="299"/>
                    <a:pt x="494" y="299"/>
                  </a:cubicBezTo>
                  <a:cubicBezTo>
                    <a:pt x="494" y="301"/>
                    <a:pt x="495" y="302"/>
                    <a:pt x="495" y="302"/>
                  </a:cubicBezTo>
                  <a:cubicBezTo>
                    <a:pt x="495" y="302"/>
                    <a:pt x="495" y="302"/>
                    <a:pt x="494" y="301"/>
                  </a:cubicBezTo>
                  <a:cubicBezTo>
                    <a:pt x="495" y="303"/>
                    <a:pt x="495" y="305"/>
                    <a:pt x="495" y="306"/>
                  </a:cubicBezTo>
                  <a:cubicBezTo>
                    <a:pt x="494" y="306"/>
                    <a:pt x="494" y="306"/>
                    <a:pt x="494" y="306"/>
                  </a:cubicBezTo>
                  <a:cubicBezTo>
                    <a:pt x="493" y="305"/>
                    <a:pt x="492" y="304"/>
                    <a:pt x="492" y="302"/>
                  </a:cubicBezTo>
                  <a:cubicBezTo>
                    <a:pt x="492" y="303"/>
                    <a:pt x="491" y="304"/>
                    <a:pt x="491" y="304"/>
                  </a:cubicBezTo>
                  <a:cubicBezTo>
                    <a:pt x="491" y="304"/>
                    <a:pt x="492" y="302"/>
                    <a:pt x="491" y="300"/>
                  </a:cubicBezTo>
                  <a:cubicBezTo>
                    <a:pt x="491" y="300"/>
                    <a:pt x="491" y="300"/>
                    <a:pt x="491" y="300"/>
                  </a:cubicBezTo>
                  <a:cubicBezTo>
                    <a:pt x="491" y="301"/>
                    <a:pt x="490" y="302"/>
                    <a:pt x="490" y="302"/>
                  </a:cubicBezTo>
                  <a:cubicBezTo>
                    <a:pt x="490" y="302"/>
                    <a:pt x="490" y="300"/>
                    <a:pt x="489" y="299"/>
                  </a:cubicBezTo>
                  <a:cubicBezTo>
                    <a:pt x="489" y="299"/>
                    <a:pt x="489" y="299"/>
                    <a:pt x="489" y="299"/>
                  </a:cubicBezTo>
                  <a:cubicBezTo>
                    <a:pt x="489" y="299"/>
                    <a:pt x="488" y="299"/>
                    <a:pt x="488" y="299"/>
                  </a:cubicBezTo>
                  <a:cubicBezTo>
                    <a:pt x="488" y="299"/>
                    <a:pt x="488" y="299"/>
                    <a:pt x="488" y="300"/>
                  </a:cubicBezTo>
                  <a:cubicBezTo>
                    <a:pt x="487" y="300"/>
                    <a:pt x="487" y="300"/>
                    <a:pt x="487" y="300"/>
                  </a:cubicBezTo>
                  <a:cubicBezTo>
                    <a:pt x="487" y="300"/>
                    <a:pt x="487" y="300"/>
                    <a:pt x="487" y="301"/>
                  </a:cubicBezTo>
                  <a:cubicBezTo>
                    <a:pt x="487" y="301"/>
                    <a:pt x="487" y="301"/>
                    <a:pt x="487" y="301"/>
                  </a:cubicBezTo>
                  <a:cubicBezTo>
                    <a:pt x="488" y="302"/>
                    <a:pt x="490" y="302"/>
                    <a:pt x="490" y="302"/>
                  </a:cubicBezTo>
                  <a:cubicBezTo>
                    <a:pt x="490" y="302"/>
                    <a:pt x="488" y="303"/>
                    <a:pt x="487" y="302"/>
                  </a:cubicBezTo>
                  <a:cubicBezTo>
                    <a:pt x="487" y="303"/>
                    <a:pt x="487" y="303"/>
                    <a:pt x="487" y="303"/>
                  </a:cubicBezTo>
                  <a:cubicBezTo>
                    <a:pt x="489" y="304"/>
                    <a:pt x="491" y="304"/>
                    <a:pt x="491" y="304"/>
                  </a:cubicBezTo>
                  <a:cubicBezTo>
                    <a:pt x="491" y="304"/>
                    <a:pt x="490" y="304"/>
                    <a:pt x="489" y="304"/>
                  </a:cubicBezTo>
                  <a:cubicBezTo>
                    <a:pt x="491" y="305"/>
                    <a:pt x="492" y="306"/>
                    <a:pt x="493" y="307"/>
                  </a:cubicBezTo>
                  <a:cubicBezTo>
                    <a:pt x="493" y="307"/>
                    <a:pt x="493" y="308"/>
                    <a:pt x="493" y="308"/>
                  </a:cubicBezTo>
                  <a:cubicBezTo>
                    <a:pt x="492" y="308"/>
                    <a:pt x="490" y="308"/>
                    <a:pt x="488" y="306"/>
                  </a:cubicBezTo>
                  <a:cubicBezTo>
                    <a:pt x="489" y="307"/>
                    <a:pt x="489" y="308"/>
                    <a:pt x="489" y="308"/>
                  </a:cubicBezTo>
                  <a:cubicBezTo>
                    <a:pt x="489" y="308"/>
                    <a:pt x="488" y="306"/>
                    <a:pt x="486" y="306"/>
                  </a:cubicBezTo>
                  <a:cubicBezTo>
                    <a:pt x="486" y="306"/>
                    <a:pt x="486" y="306"/>
                    <a:pt x="486" y="306"/>
                  </a:cubicBezTo>
                  <a:cubicBezTo>
                    <a:pt x="486" y="306"/>
                    <a:pt x="487" y="308"/>
                    <a:pt x="487" y="308"/>
                  </a:cubicBezTo>
                  <a:cubicBezTo>
                    <a:pt x="487" y="308"/>
                    <a:pt x="486" y="307"/>
                    <a:pt x="485" y="306"/>
                  </a:cubicBezTo>
                  <a:cubicBezTo>
                    <a:pt x="484" y="306"/>
                    <a:pt x="484" y="306"/>
                    <a:pt x="484" y="306"/>
                  </a:cubicBezTo>
                  <a:cubicBezTo>
                    <a:pt x="484" y="306"/>
                    <a:pt x="483" y="307"/>
                    <a:pt x="483" y="307"/>
                  </a:cubicBezTo>
                  <a:close/>
                  <a:moveTo>
                    <a:pt x="497" y="296"/>
                  </a:moveTo>
                  <a:cubicBezTo>
                    <a:pt x="498" y="296"/>
                    <a:pt x="498" y="296"/>
                    <a:pt x="499" y="297"/>
                  </a:cubicBezTo>
                  <a:cubicBezTo>
                    <a:pt x="499" y="297"/>
                    <a:pt x="500" y="298"/>
                    <a:pt x="500" y="299"/>
                  </a:cubicBezTo>
                  <a:cubicBezTo>
                    <a:pt x="500" y="299"/>
                    <a:pt x="500" y="299"/>
                    <a:pt x="500" y="300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0" y="299"/>
                    <a:pt x="500" y="299"/>
                    <a:pt x="501" y="299"/>
                  </a:cubicBezTo>
                  <a:cubicBezTo>
                    <a:pt x="502" y="298"/>
                    <a:pt x="503" y="298"/>
                    <a:pt x="503" y="299"/>
                  </a:cubicBezTo>
                  <a:cubicBezTo>
                    <a:pt x="504" y="299"/>
                    <a:pt x="504" y="299"/>
                    <a:pt x="505" y="300"/>
                  </a:cubicBezTo>
                  <a:cubicBezTo>
                    <a:pt x="505" y="300"/>
                    <a:pt x="505" y="300"/>
                    <a:pt x="506" y="300"/>
                  </a:cubicBezTo>
                  <a:cubicBezTo>
                    <a:pt x="506" y="300"/>
                    <a:pt x="506" y="301"/>
                    <a:pt x="506" y="301"/>
                  </a:cubicBezTo>
                  <a:cubicBezTo>
                    <a:pt x="506" y="301"/>
                    <a:pt x="506" y="302"/>
                    <a:pt x="506" y="302"/>
                  </a:cubicBezTo>
                  <a:cubicBezTo>
                    <a:pt x="506" y="303"/>
                    <a:pt x="506" y="304"/>
                    <a:pt x="506" y="305"/>
                  </a:cubicBezTo>
                  <a:cubicBezTo>
                    <a:pt x="505" y="305"/>
                    <a:pt x="505" y="305"/>
                    <a:pt x="505" y="305"/>
                  </a:cubicBezTo>
                  <a:cubicBezTo>
                    <a:pt x="505" y="305"/>
                    <a:pt x="505" y="305"/>
                    <a:pt x="505" y="305"/>
                  </a:cubicBezTo>
                  <a:cubicBezTo>
                    <a:pt x="505" y="305"/>
                    <a:pt x="506" y="305"/>
                    <a:pt x="506" y="305"/>
                  </a:cubicBezTo>
                  <a:cubicBezTo>
                    <a:pt x="507" y="306"/>
                    <a:pt x="508" y="307"/>
                    <a:pt x="508" y="307"/>
                  </a:cubicBezTo>
                  <a:cubicBezTo>
                    <a:pt x="508" y="308"/>
                    <a:pt x="508" y="308"/>
                    <a:pt x="508" y="309"/>
                  </a:cubicBezTo>
                  <a:cubicBezTo>
                    <a:pt x="508" y="309"/>
                    <a:pt x="508" y="309"/>
                    <a:pt x="509" y="309"/>
                  </a:cubicBezTo>
                  <a:cubicBezTo>
                    <a:pt x="509" y="309"/>
                    <a:pt x="509" y="310"/>
                    <a:pt x="508" y="310"/>
                  </a:cubicBezTo>
                  <a:cubicBezTo>
                    <a:pt x="508" y="310"/>
                    <a:pt x="508" y="310"/>
                    <a:pt x="508" y="310"/>
                  </a:cubicBezTo>
                  <a:cubicBezTo>
                    <a:pt x="508" y="311"/>
                    <a:pt x="508" y="311"/>
                    <a:pt x="507" y="312"/>
                  </a:cubicBezTo>
                  <a:cubicBezTo>
                    <a:pt x="507" y="312"/>
                    <a:pt x="506" y="313"/>
                    <a:pt x="505" y="313"/>
                  </a:cubicBezTo>
                  <a:cubicBezTo>
                    <a:pt x="505" y="313"/>
                    <a:pt x="505" y="313"/>
                    <a:pt x="504" y="313"/>
                  </a:cubicBezTo>
                  <a:cubicBezTo>
                    <a:pt x="504" y="313"/>
                    <a:pt x="504" y="313"/>
                    <a:pt x="504" y="313"/>
                  </a:cubicBezTo>
                  <a:cubicBezTo>
                    <a:pt x="505" y="313"/>
                    <a:pt x="505" y="314"/>
                    <a:pt x="505" y="314"/>
                  </a:cubicBezTo>
                  <a:cubicBezTo>
                    <a:pt x="506" y="315"/>
                    <a:pt x="506" y="316"/>
                    <a:pt x="505" y="317"/>
                  </a:cubicBezTo>
                  <a:cubicBezTo>
                    <a:pt x="505" y="317"/>
                    <a:pt x="505" y="317"/>
                    <a:pt x="504" y="318"/>
                  </a:cubicBezTo>
                  <a:cubicBezTo>
                    <a:pt x="505" y="318"/>
                    <a:pt x="505" y="318"/>
                    <a:pt x="504" y="319"/>
                  </a:cubicBezTo>
                  <a:cubicBezTo>
                    <a:pt x="504" y="319"/>
                    <a:pt x="503" y="319"/>
                    <a:pt x="503" y="319"/>
                  </a:cubicBezTo>
                  <a:cubicBezTo>
                    <a:pt x="503" y="319"/>
                    <a:pt x="502" y="319"/>
                    <a:pt x="502" y="319"/>
                  </a:cubicBezTo>
                  <a:cubicBezTo>
                    <a:pt x="501" y="319"/>
                    <a:pt x="500" y="319"/>
                    <a:pt x="499" y="319"/>
                  </a:cubicBezTo>
                  <a:cubicBezTo>
                    <a:pt x="499" y="319"/>
                    <a:pt x="499" y="318"/>
                    <a:pt x="499" y="318"/>
                  </a:cubicBezTo>
                  <a:cubicBezTo>
                    <a:pt x="499" y="318"/>
                    <a:pt x="499" y="318"/>
                    <a:pt x="499" y="318"/>
                  </a:cubicBezTo>
                  <a:cubicBezTo>
                    <a:pt x="499" y="318"/>
                    <a:pt x="499" y="319"/>
                    <a:pt x="499" y="319"/>
                  </a:cubicBezTo>
                  <a:cubicBezTo>
                    <a:pt x="498" y="320"/>
                    <a:pt x="498" y="321"/>
                    <a:pt x="497" y="321"/>
                  </a:cubicBezTo>
                  <a:cubicBezTo>
                    <a:pt x="496" y="321"/>
                    <a:pt x="496" y="321"/>
                    <a:pt x="495" y="321"/>
                  </a:cubicBezTo>
                  <a:cubicBezTo>
                    <a:pt x="495" y="322"/>
                    <a:pt x="495" y="322"/>
                    <a:pt x="495" y="322"/>
                  </a:cubicBezTo>
                  <a:cubicBezTo>
                    <a:pt x="495" y="322"/>
                    <a:pt x="494" y="322"/>
                    <a:pt x="494" y="322"/>
                  </a:cubicBezTo>
                  <a:cubicBezTo>
                    <a:pt x="494" y="321"/>
                    <a:pt x="494" y="321"/>
                    <a:pt x="494" y="321"/>
                  </a:cubicBezTo>
                  <a:cubicBezTo>
                    <a:pt x="493" y="321"/>
                    <a:pt x="493" y="321"/>
                    <a:pt x="492" y="321"/>
                  </a:cubicBezTo>
                  <a:cubicBezTo>
                    <a:pt x="492" y="320"/>
                    <a:pt x="491" y="320"/>
                    <a:pt x="491" y="319"/>
                  </a:cubicBezTo>
                  <a:cubicBezTo>
                    <a:pt x="491" y="318"/>
                    <a:pt x="491" y="318"/>
                    <a:pt x="491" y="318"/>
                  </a:cubicBezTo>
                  <a:cubicBezTo>
                    <a:pt x="491" y="318"/>
                    <a:pt x="491" y="318"/>
                    <a:pt x="491" y="318"/>
                  </a:cubicBezTo>
                  <a:cubicBezTo>
                    <a:pt x="491" y="318"/>
                    <a:pt x="491" y="318"/>
                    <a:pt x="490" y="318"/>
                  </a:cubicBezTo>
                  <a:cubicBezTo>
                    <a:pt x="489" y="319"/>
                    <a:pt x="488" y="319"/>
                    <a:pt x="488" y="318"/>
                  </a:cubicBezTo>
                  <a:cubicBezTo>
                    <a:pt x="487" y="318"/>
                    <a:pt x="487" y="318"/>
                    <a:pt x="486" y="318"/>
                  </a:cubicBezTo>
                  <a:cubicBezTo>
                    <a:pt x="486" y="318"/>
                    <a:pt x="486" y="318"/>
                    <a:pt x="485" y="317"/>
                  </a:cubicBezTo>
                  <a:cubicBezTo>
                    <a:pt x="485" y="317"/>
                    <a:pt x="485" y="317"/>
                    <a:pt x="485" y="316"/>
                  </a:cubicBezTo>
                  <a:cubicBezTo>
                    <a:pt x="485" y="316"/>
                    <a:pt x="485" y="315"/>
                    <a:pt x="485" y="315"/>
                  </a:cubicBezTo>
                  <a:cubicBezTo>
                    <a:pt x="485" y="314"/>
                    <a:pt x="485" y="313"/>
                    <a:pt x="485" y="312"/>
                  </a:cubicBezTo>
                  <a:cubicBezTo>
                    <a:pt x="485" y="312"/>
                    <a:pt x="486" y="312"/>
                    <a:pt x="486" y="312"/>
                  </a:cubicBezTo>
                  <a:cubicBezTo>
                    <a:pt x="486" y="312"/>
                    <a:pt x="486" y="312"/>
                    <a:pt x="486" y="312"/>
                  </a:cubicBezTo>
                  <a:cubicBezTo>
                    <a:pt x="486" y="312"/>
                    <a:pt x="485" y="312"/>
                    <a:pt x="485" y="312"/>
                  </a:cubicBezTo>
                  <a:cubicBezTo>
                    <a:pt x="484" y="311"/>
                    <a:pt x="483" y="311"/>
                    <a:pt x="483" y="310"/>
                  </a:cubicBezTo>
                  <a:cubicBezTo>
                    <a:pt x="483" y="309"/>
                    <a:pt x="483" y="309"/>
                    <a:pt x="483" y="308"/>
                  </a:cubicBezTo>
                  <a:cubicBezTo>
                    <a:pt x="483" y="308"/>
                    <a:pt x="482" y="308"/>
                    <a:pt x="482" y="308"/>
                  </a:cubicBezTo>
                  <a:cubicBezTo>
                    <a:pt x="482" y="308"/>
                    <a:pt x="482" y="307"/>
                    <a:pt x="482" y="307"/>
                  </a:cubicBezTo>
                  <a:cubicBezTo>
                    <a:pt x="483" y="307"/>
                    <a:pt x="483" y="307"/>
                    <a:pt x="483" y="307"/>
                  </a:cubicBezTo>
                  <a:cubicBezTo>
                    <a:pt x="483" y="306"/>
                    <a:pt x="483" y="306"/>
                    <a:pt x="483" y="306"/>
                  </a:cubicBezTo>
                  <a:cubicBezTo>
                    <a:pt x="484" y="305"/>
                    <a:pt x="485" y="304"/>
                    <a:pt x="486" y="304"/>
                  </a:cubicBezTo>
                  <a:cubicBezTo>
                    <a:pt x="486" y="304"/>
                    <a:pt x="486" y="304"/>
                    <a:pt x="486" y="304"/>
                  </a:cubicBezTo>
                  <a:cubicBezTo>
                    <a:pt x="486" y="304"/>
                    <a:pt x="486" y="304"/>
                    <a:pt x="486" y="304"/>
                  </a:cubicBezTo>
                  <a:cubicBezTo>
                    <a:pt x="486" y="304"/>
                    <a:pt x="486" y="304"/>
                    <a:pt x="486" y="303"/>
                  </a:cubicBezTo>
                  <a:cubicBezTo>
                    <a:pt x="485" y="302"/>
                    <a:pt x="485" y="301"/>
                    <a:pt x="486" y="301"/>
                  </a:cubicBezTo>
                  <a:cubicBezTo>
                    <a:pt x="486" y="300"/>
                    <a:pt x="486" y="300"/>
                    <a:pt x="487" y="299"/>
                  </a:cubicBezTo>
                  <a:cubicBezTo>
                    <a:pt x="486" y="299"/>
                    <a:pt x="486" y="299"/>
                    <a:pt x="487" y="298"/>
                  </a:cubicBezTo>
                  <a:cubicBezTo>
                    <a:pt x="487" y="298"/>
                    <a:pt x="487" y="298"/>
                    <a:pt x="488" y="298"/>
                  </a:cubicBezTo>
                  <a:cubicBezTo>
                    <a:pt x="488" y="298"/>
                    <a:pt x="489" y="298"/>
                    <a:pt x="489" y="298"/>
                  </a:cubicBezTo>
                  <a:cubicBezTo>
                    <a:pt x="490" y="298"/>
                    <a:pt x="491" y="298"/>
                    <a:pt x="492" y="298"/>
                  </a:cubicBezTo>
                  <a:cubicBezTo>
                    <a:pt x="492" y="299"/>
                    <a:pt x="492" y="299"/>
                    <a:pt x="492" y="299"/>
                  </a:cubicBezTo>
                  <a:cubicBezTo>
                    <a:pt x="492" y="299"/>
                    <a:pt x="492" y="299"/>
                    <a:pt x="492" y="299"/>
                  </a:cubicBezTo>
                  <a:cubicBezTo>
                    <a:pt x="492" y="299"/>
                    <a:pt x="492" y="298"/>
                    <a:pt x="492" y="298"/>
                  </a:cubicBezTo>
                  <a:cubicBezTo>
                    <a:pt x="493" y="297"/>
                    <a:pt x="493" y="296"/>
                    <a:pt x="494" y="296"/>
                  </a:cubicBezTo>
                  <a:cubicBezTo>
                    <a:pt x="495" y="296"/>
                    <a:pt x="495" y="296"/>
                    <a:pt x="496" y="296"/>
                  </a:cubicBezTo>
                  <a:cubicBezTo>
                    <a:pt x="496" y="296"/>
                    <a:pt x="496" y="296"/>
                    <a:pt x="496" y="295"/>
                  </a:cubicBezTo>
                  <a:cubicBezTo>
                    <a:pt x="496" y="295"/>
                    <a:pt x="497" y="295"/>
                    <a:pt x="497" y="296"/>
                  </a:cubicBezTo>
                  <a:cubicBezTo>
                    <a:pt x="497" y="296"/>
                    <a:pt x="497" y="296"/>
                    <a:pt x="497" y="296"/>
                  </a:cubicBezTo>
                  <a:close/>
                  <a:moveTo>
                    <a:pt x="392" y="349"/>
                  </a:moveTo>
                  <a:cubicBezTo>
                    <a:pt x="392" y="349"/>
                    <a:pt x="392" y="349"/>
                    <a:pt x="392" y="349"/>
                  </a:cubicBezTo>
                  <a:cubicBezTo>
                    <a:pt x="392" y="349"/>
                    <a:pt x="392" y="350"/>
                    <a:pt x="392" y="350"/>
                  </a:cubicBezTo>
                  <a:cubicBezTo>
                    <a:pt x="392" y="350"/>
                    <a:pt x="392" y="350"/>
                    <a:pt x="392" y="350"/>
                  </a:cubicBezTo>
                  <a:cubicBezTo>
                    <a:pt x="392" y="350"/>
                    <a:pt x="392" y="350"/>
                    <a:pt x="392" y="351"/>
                  </a:cubicBezTo>
                  <a:cubicBezTo>
                    <a:pt x="392" y="351"/>
                    <a:pt x="392" y="351"/>
                    <a:pt x="392" y="351"/>
                  </a:cubicBezTo>
                  <a:cubicBezTo>
                    <a:pt x="394" y="351"/>
                    <a:pt x="395" y="350"/>
                    <a:pt x="395" y="350"/>
                  </a:cubicBezTo>
                  <a:cubicBezTo>
                    <a:pt x="395" y="350"/>
                    <a:pt x="394" y="351"/>
                    <a:pt x="393" y="351"/>
                  </a:cubicBezTo>
                  <a:cubicBezTo>
                    <a:pt x="393" y="351"/>
                    <a:pt x="393" y="351"/>
                    <a:pt x="394" y="351"/>
                  </a:cubicBezTo>
                  <a:cubicBezTo>
                    <a:pt x="395" y="351"/>
                    <a:pt x="396" y="350"/>
                    <a:pt x="396" y="350"/>
                  </a:cubicBezTo>
                  <a:cubicBezTo>
                    <a:pt x="396" y="350"/>
                    <a:pt x="396" y="351"/>
                    <a:pt x="395" y="352"/>
                  </a:cubicBezTo>
                  <a:cubicBezTo>
                    <a:pt x="397" y="351"/>
                    <a:pt x="398" y="351"/>
                    <a:pt x="399" y="351"/>
                  </a:cubicBezTo>
                  <a:cubicBezTo>
                    <a:pt x="399" y="351"/>
                    <a:pt x="399" y="351"/>
                    <a:pt x="399" y="351"/>
                  </a:cubicBezTo>
                  <a:cubicBezTo>
                    <a:pt x="399" y="352"/>
                    <a:pt x="398" y="353"/>
                    <a:pt x="396" y="353"/>
                  </a:cubicBezTo>
                  <a:cubicBezTo>
                    <a:pt x="397" y="353"/>
                    <a:pt x="397" y="354"/>
                    <a:pt x="397" y="354"/>
                  </a:cubicBezTo>
                  <a:cubicBezTo>
                    <a:pt x="397" y="354"/>
                    <a:pt x="396" y="353"/>
                    <a:pt x="394" y="354"/>
                  </a:cubicBezTo>
                  <a:cubicBezTo>
                    <a:pt x="394" y="354"/>
                    <a:pt x="394" y="354"/>
                    <a:pt x="394" y="354"/>
                  </a:cubicBezTo>
                  <a:cubicBezTo>
                    <a:pt x="395" y="354"/>
                    <a:pt x="396" y="355"/>
                    <a:pt x="396" y="355"/>
                  </a:cubicBezTo>
                  <a:cubicBezTo>
                    <a:pt x="396" y="355"/>
                    <a:pt x="395" y="354"/>
                    <a:pt x="394" y="355"/>
                  </a:cubicBezTo>
                  <a:cubicBezTo>
                    <a:pt x="394" y="355"/>
                    <a:pt x="394" y="355"/>
                    <a:pt x="393" y="355"/>
                  </a:cubicBezTo>
                  <a:cubicBezTo>
                    <a:pt x="393" y="355"/>
                    <a:pt x="393" y="356"/>
                    <a:pt x="393" y="356"/>
                  </a:cubicBezTo>
                  <a:cubicBezTo>
                    <a:pt x="394" y="356"/>
                    <a:pt x="394" y="356"/>
                    <a:pt x="394" y="356"/>
                  </a:cubicBezTo>
                  <a:cubicBezTo>
                    <a:pt x="394" y="356"/>
                    <a:pt x="394" y="357"/>
                    <a:pt x="394" y="357"/>
                  </a:cubicBezTo>
                  <a:cubicBezTo>
                    <a:pt x="394" y="357"/>
                    <a:pt x="394" y="357"/>
                    <a:pt x="395" y="357"/>
                  </a:cubicBezTo>
                  <a:cubicBezTo>
                    <a:pt x="395" y="357"/>
                    <a:pt x="395" y="357"/>
                    <a:pt x="395" y="357"/>
                  </a:cubicBezTo>
                  <a:cubicBezTo>
                    <a:pt x="396" y="356"/>
                    <a:pt x="396" y="355"/>
                    <a:pt x="396" y="355"/>
                  </a:cubicBezTo>
                  <a:cubicBezTo>
                    <a:pt x="396" y="355"/>
                    <a:pt x="397" y="356"/>
                    <a:pt x="396" y="357"/>
                  </a:cubicBezTo>
                  <a:cubicBezTo>
                    <a:pt x="396" y="357"/>
                    <a:pt x="396" y="357"/>
                    <a:pt x="397" y="357"/>
                  </a:cubicBezTo>
                  <a:cubicBezTo>
                    <a:pt x="398" y="356"/>
                    <a:pt x="397" y="354"/>
                    <a:pt x="397" y="354"/>
                  </a:cubicBezTo>
                  <a:cubicBezTo>
                    <a:pt x="397" y="354"/>
                    <a:pt x="398" y="355"/>
                    <a:pt x="398" y="356"/>
                  </a:cubicBezTo>
                  <a:cubicBezTo>
                    <a:pt x="398" y="354"/>
                    <a:pt x="399" y="353"/>
                    <a:pt x="400" y="352"/>
                  </a:cubicBezTo>
                  <a:cubicBezTo>
                    <a:pt x="400" y="352"/>
                    <a:pt x="400" y="353"/>
                    <a:pt x="401" y="353"/>
                  </a:cubicBezTo>
                  <a:cubicBezTo>
                    <a:pt x="401" y="353"/>
                    <a:pt x="400" y="355"/>
                    <a:pt x="399" y="356"/>
                  </a:cubicBezTo>
                  <a:cubicBezTo>
                    <a:pt x="400" y="356"/>
                    <a:pt x="401" y="356"/>
                    <a:pt x="401" y="356"/>
                  </a:cubicBezTo>
                  <a:cubicBezTo>
                    <a:pt x="401" y="356"/>
                    <a:pt x="399" y="356"/>
                    <a:pt x="399" y="358"/>
                  </a:cubicBezTo>
                  <a:cubicBezTo>
                    <a:pt x="399" y="358"/>
                    <a:pt x="399" y="358"/>
                    <a:pt x="399" y="358"/>
                  </a:cubicBezTo>
                  <a:cubicBezTo>
                    <a:pt x="399" y="357"/>
                    <a:pt x="400" y="357"/>
                    <a:pt x="400" y="357"/>
                  </a:cubicBezTo>
                  <a:cubicBezTo>
                    <a:pt x="400" y="357"/>
                    <a:pt x="399" y="358"/>
                    <a:pt x="399" y="359"/>
                  </a:cubicBezTo>
                  <a:cubicBezTo>
                    <a:pt x="399" y="359"/>
                    <a:pt x="399" y="359"/>
                    <a:pt x="399" y="359"/>
                  </a:cubicBezTo>
                  <a:cubicBezTo>
                    <a:pt x="399" y="360"/>
                    <a:pt x="399" y="360"/>
                    <a:pt x="400" y="360"/>
                  </a:cubicBezTo>
                  <a:cubicBezTo>
                    <a:pt x="400" y="360"/>
                    <a:pt x="400" y="360"/>
                    <a:pt x="400" y="360"/>
                  </a:cubicBezTo>
                  <a:cubicBezTo>
                    <a:pt x="400" y="360"/>
                    <a:pt x="400" y="360"/>
                    <a:pt x="401" y="360"/>
                  </a:cubicBezTo>
                  <a:cubicBezTo>
                    <a:pt x="401" y="360"/>
                    <a:pt x="401" y="360"/>
                    <a:pt x="401" y="360"/>
                  </a:cubicBezTo>
                  <a:cubicBezTo>
                    <a:pt x="401" y="360"/>
                    <a:pt x="401" y="360"/>
                    <a:pt x="401" y="360"/>
                  </a:cubicBezTo>
                  <a:cubicBezTo>
                    <a:pt x="401" y="360"/>
                    <a:pt x="402" y="359"/>
                    <a:pt x="402" y="359"/>
                  </a:cubicBezTo>
                  <a:cubicBezTo>
                    <a:pt x="402" y="358"/>
                    <a:pt x="401" y="357"/>
                    <a:pt x="401" y="357"/>
                  </a:cubicBezTo>
                  <a:cubicBezTo>
                    <a:pt x="401" y="357"/>
                    <a:pt x="402" y="358"/>
                    <a:pt x="402" y="359"/>
                  </a:cubicBezTo>
                  <a:cubicBezTo>
                    <a:pt x="402" y="359"/>
                    <a:pt x="402" y="358"/>
                    <a:pt x="402" y="358"/>
                  </a:cubicBezTo>
                  <a:cubicBezTo>
                    <a:pt x="402" y="357"/>
                    <a:pt x="401" y="356"/>
                    <a:pt x="401" y="356"/>
                  </a:cubicBezTo>
                  <a:cubicBezTo>
                    <a:pt x="401" y="356"/>
                    <a:pt x="402" y="356"/>
                    <a:pt x="402" y="357"/>
                  </a:cubicBezTo>
                  <a:cubicBezTo>
                    <a:pt x="402" y="355"/>
                    <a:pt x="402" y="354"/>
                    <a:pt x="402" y="353"/>
                  </a:cubicBezTo>
                  <a:cubicBezTo>
                    <a:pt x="402" y="353"/>
                    <a:pt x="402" y="353"/>
                    <a:pt x="402" y="352"/>
                  </a:cubicBezTo>
                  <a:cubicBezTo>
                    <a:pt x="403" y="353"/>
                    <a:pt x="404" y="354"/>
                    <a:pt x="404" y="356"/>
                  </a:cubicBezTo>
                  <a:cubicBezTo>
                    <a:pt x="404" y="355"/>
                    <a:pt x="405" y="355"/>
                    <a:pt x="405" y="355"/>
                  </a:cubicBezTo>
                  <a:cubicBezTo>
                    <a:pt x="405" y="355"/>
                    <a:pt x="404" y="356"/>
                    <a:pt x="405" y="357"/>
                  </a:cubicBezTo>
                  <a:cubicBezTo>
                    <a:pt x="405" y="358"/>
                    <a:pt x="405" y="358"/>
                    <a:pt x="405" y="358"/>
                  </a:cubicBezTo>
                  <a:cubicBezTo>
                    <a:pt x="405" y="357"/>
                    <a:pt x="406" y="356"/>
                    <a:pt x="406" y="356"/>
                  </a:cubicBezTo>
                  <a:cubicBezTo>
                    <a:pt x="406" y="356"/>
                    <a:pt x="405" y="357"/>
                    <a:pt x="406" y="358"/>
                  </a:cubicBezTo>
                  <a:cubicBezTo>
                    <a:pt x="406" y="358"/>
                    <a:pt x="406" y="358"/>
                    <a:pt x="406" y="358"/>
                  </a:cubicBezTo>
                  <a:cubicBezTo>
                    <a:pt x="406" y="358"/>
                    <a:pt x="407" y="358"/>
                    <a:pt x="407" y="358"/>
                  </a:cubicBezTo>
                  <a:cubicBezTo>
                    <a:pt x="407" y="358"/>
                    <a:pt x="407" y="358"/>
                    <a:pt x="407" y="358"/>
                  </a:cubicBezTo>
                  <a:cubicBezTo>
                    <a:pt x="407" y="358"/>
                    <a:pt x="408" y="358"/>
                    <a:pt x="408" y="358"/>
                  </a:cubicBezTo>
                  <a:cubicBezTo>
                    <a:pt x="408" y="358"/>
                    <a:pt x="408" y="357"/>
                    <a:pt x="408" y="357"/>
                  </a:cubicBezTo>
                  <a:cubicBezTo>
                    <a:pt x="408" y="357"/>
                    <a:pt x="408" y="357"/>
                    <a:pt x="408" y="357"/>
                  </a:cubicBezTo>
                  <a:cubicBezTo>
                    <a:pt x="407" y="356"/>
                    <a:pt x="406" y="356"/>
                    <a:pt x="406" y="356"/>
                  </a:cubicBezTo>
                  <a:cubicBezTo>
                    <a:pt x="406" y="356"/>
                    <a:pt x="407" y="355"/>
                    <a:pt x="408" y="356"/>
                  </a:cubicBezTo>
                  <a:cubicBezTo>
                    <a:pt x="408" y="355"/>
                    <a:pt x="408" y="355"/>
                    <a:pt x="408" y="355"/>
                  </a:cubicBezTo>
                  <a:cubicBezTo>
                    <a:pt x="406" y="354"/>
                    <a:pt x="405" y="354"/>
                    <a:pt x="405" y="354"/>
                  </a:cubicBezTo>
                  <a:cubicBezTo>
                    <a:pt x="405" y="354"/>
                    <a:pt x="406" y="354"/>
                    <a:pt x="406" y="354"/>
                  </a:cubicBezTo>
                  <a:cubicBezTo>
                    <a:pt x="405" y="354"/>
                    <a:pt x="404" y="352"/>
                    <a:pt x="403" y="352"/>
                  </a:cubicBezTo>
                  <a:cubicBezTo>
                    <a:pt x="403" y="351"/>
                    <a:pt x="403" y="351"/>
                    <a:pt x="403" y="351"/>
                  </a:cubicBezTo>
                  <a:cubicBezTo>
                    <a:pt x="404" y="351"/>
                    <a:pt x="406" y="351"/>
                    <a:pt x="407" y="352"/>
                  </a:cubicBezTo>
                  <a:cubicBezTo>
                    <a:pt x="407" y="352"/>
                    <a:pt x="407" y="351"/>
                    <a:pt x="407" y="351"/>
                  </a:cubicBezTo>
                  <a:cubicBezTo>
                    <a:pt x="407" y="351"/>
                    <a:pt x="407" y="353"/>
                    <a:pt x="409" y="353"/>
                  </a:cubicBezTo>
                  <a:cubicBezTo>
                    <a:pt x="409" y="353"/>
                    <a:pt x="409" y="353"/>
                    <a:pt x="409" y="353"/>
                  </a:cubicBezTo>
                  <a:cubicBezTo>
                    <a:pt x="408" y="353"/>
                    <a:pt x="408" y="351"/>
                    <a:pt x="408" y="351"/>
                  </a:cubicBezTo>
                  <a:cubicBezTo>
                    <a:pt x="408" y="351"/>
                    <a:pt x="409" y="352"/>
                    <a:pt x="410" y="353"/>
                  </a:cubicBezTo>
                  <a:cubicBezTo>
                    <a:pt x="410" y="353"/>
                    <a:pt x="410" y="353"/>
                    <a:pt x="410" y="353"/>
                  </a:cubicBezTo>
                  <a:cubicBezTo>
                    <a:pt x="411" y="353"/>
                    <a:pt x="411" y="352"/>
                    <a:pt x="411" y="352"/>
                  </a:cubicBezTo>
                  <a:cubicBezTo>
                    <a:pt x="411" y="352"/>
                    <a:pt x="411" y="352"/>
                    <a:pt x="411" y="352"/>
                  </a:cubicBezTo>
                  <a:cubicBezTo>
                    <a:pt x="410" y="352"/>
                    <a:pt x="411" y="351"/>
                    <a:pt x="411" y="351"/>
                  </a:cubicBezTo>
                  <a:cubicBezTo>
                    <a:pt x="411" y="351"/>
                    <a:pt x="411" y="351"/>
                    <a:pt x="411" y="351"/>
                  </a:cubicBezTo>
                  <a:cubicBezTo>
                    <a:pt x="411" y="351"/>
                    <a:pt x="411" y="351"/>
                    <a:pt x="411" y="350"/>
                  </a:cubicBezTo>
                  <a:cubicBezTo>
                    <a:pt x="411" y="350"/>
                    <a:pt x="410" y="350"/>
                    <a:pt x="410" y="350"/>
                  </a:cubicBezTo>
                  <a:cubicBezTo>
                    <a:pt x="409" y="350"/>
                    <a:pt x="408" y="351"/>
                    <a:pt x="408" y="351"/>
                  </a:cubicBezTo>
                  <a:cubicBezTo>
                    <a:pt x="408" y="351"/>
                    <a:pt x="409" y="350"/>
                    <a:pt x="410" y="350"/>
                  </a:cubicBezTo>
                  <a:cubicBezTo>
                    <a:pt x="409" y="350"/>
                    <a:pt x="409" y="349"/>
                    <a:pt x="409" y="349"/>
                  </a:cubicBezTo>
                  <a:cubicBezTo>
                    <a:pt x="408" y="349"/>
                    <a:pt x="407" y="351"/>
                    <a:pt x="407" y="351"/>
                  </a:cubicBezTo>
                  <a:cubicBezTo>
                    <a:pt x="407" y="351"/>
                    <a:pt x="407" y="350"/>
                    <a:pt x="407" y="349"/>
                  </a:cubicBezTo>
                  <a:cubicBezTo>
                    <a:pt x="406" y="350"/>
                    <a:pt x="405" y="350"/>
                    <a:pt x="404" y="350"/>
                  </a:cubicBezTo>
                  <a:cubicBezTo>
                    <a:pt x="403" y="350"/>
                    <a:pt x="403" y="350"/>
                    <a:pt x="403" y="349"/>
                  </a:cubicBezTo>
                  <a:cubicBezTo>
                    <a:pt x="404" y="349"/>
                    <a:pt x="405" y="348"/>
                    <a:pt x="407" y="348"/>
                  </a:cubicBezTo>
                  <a:cubicBezTo>
                    <a:pt x="406" y="348"/>
                    <a:pt x="406" y="347"/>
                    <a:pt x="406" y="347"/>
                  </a:cubicBezTo>
                  <a:cubicBezTo>
                    <a:pt x="406" y="347"/>
                    <a:pt x="407" y="348"/>
                    <a:pt x="408" y="347"/>
                  </a:cubicBezTo>
                  <a:cubicBezTo>
                    <a:pt x="408" y="347"/>
                    <a:pt x="409" y="347"/>
                    <a:pt x="409" y="347"/>
                  </a:cubicBezTo>
                  <a:cubicBezTo>
                    <a:pt x="408" y="347"/>
                    <a:pt x="407" y="346"/>
                    <a:pt x="407" y="346"/>
                  </a:cubicBezTo>
                  <a:cubicBezTo>
                    <a:pt x="407" y="346"/>
                    <a:pt x="408" y="347"/>
                    <a:pt x="409" y="346"/>
                  </a:cubicBezTo>
                  <a:cubicBezTo>
                    <a:pt x="409" y="346"/>
                    <a:pt x="409" y="346"/>
                    <a:pt x="409" y="346"/>
                  </a:cubicBezTo>
                  <a:cubicBezTo>
                    <a:pt x="409" y="345"/>
                    <a:pt x="409" y="345"/>
                    <a:pt x="409" y="345"/>
                  </a:cubicBezTo>
                  <a:cubicBezTo>
                    <a:pt x="409" y="345"/>
                    <a:pt x="409" y="345"/>
                    <a:pt x="409" y="345"/>
                  </a:cubicBezTo>
                  <a:cubicBezTo>
                    <a:pt x="408" y="345"/>
                    <a:pt x="409" y="344"/>
                    <a:pt x="409" y="344"/>
                  </a:cubicBezTo>
                  <a:cubicBezTo>
                    <a:pt x="408" y="344"/>
                    <a:pt x="408" y="344"/>
                    <a:pt x="408" y="344"/>
                  </a:cubicBezTo>
                  <a:cubicBezTo>
                    <a:pt x="408" y="344"/>
                    <a:pt x="408" y="344"/>
                    <a:pt x="407" y="344"/>
                  </a:cubicBezTo>
                  <a:cubicBezTo>
                    <a:pt x="407" y="345"/>
                    <a:pt x="407" y="346"/>
                    <a:pt x="407" y="346"/>
                  </a:cubicBezTo>
                  <a:cubicBezTo>
                    <a:pt x="407" y="346"/>
                    <a:pt x="406" y="345"/>
                    <a:pt x="407" y="344"/>
                  </a:cubicBezTo>
                  <a:cubicBezTo>
                    <a:pt x="406" y="344"/>
                    <a:pt x="406" y="344"/>
                    <a:pt x="406" y="344"/>
                  </a:cubicBezTo>
                  <a:cubicBezTo>
                    <a:pt x="405" y="345"/>
                    <a:pt x="405" y="347"/>
                    <a:pt x="405" y="347"/>
                  </a:cubicBezTo>
                  <a:cubicBezTo>
                    <a:pt x="405" y="347"/>
                    <a:pt x="405" y="346"/>
                    <a:pt x="405" y="345"/>
                  </a:cubicBezTo>
                  <a:cubicBezTo>
                    <a:pt x="405" y="347"/>
                    <a:pt x="403" y="348"/>
                    <a:pt x="402" y="348"/>
                  </a:cubicBezTo>
                  <a:cubicBezTo>
                    <a:pt x="402" y="348"/>
                    <a:pt x="402" y="348"/>
                    <a:pt x="402" y="348"/>
                  </a:cubicBezTo>
                  <a:cubicBezTo>
                    <a:pt x="402" y="347"/>
                    <a:pt x="402" y="346"/>
                    <a:pt x="403" y="345"/>
                  </a:cubicBezTo>
                  <a:cubicBezTo>
                    <a:pt x="403" y="345"/>
                    <a:pt x="402" y="345"/>
                    <a:pt x="402" y="345"/>
                  </a:cubicBezTo>
                  <a:cubicBezTo>
                    <a:pt x="402" y="345"/>
                    <a:pt x="403" y="345"/>
                    <a:pt x="404" y="343"/>
                  </a:cubicBezTo>
                  <a:cubicBezTo>
                    <a:pt x="404" y="343"/>
                    <a:pt x="404" y="343"/>
                    <a:pt x="404" y="343"/>
                  </a:cubicBezTo>
                  <a:cubicBezTo>
                    <a:pt x="403" y="343"/>
                    <a:pt x="402" y="344"/>
                    <a:pt x="402" y="344"/>
                  </a:cubicBezTo>
                  <a:cubicBezTo>
                    <a:pt x="402" y="344"/>
                    <a:pt x="403" y="343"/>
                    <a:pt x="404" y="342"/>
                  </a:cubicBezTo>
                  <a:cubicBezTo>
                    <a:pt x="404" y="342"/>
                    <a:pt x="404" y="342"/>
                    <a:pt x="404" y="342"/>
                  </a:cubicBezTo>
                  <a:cubicBezTo>
                    <a:pt x="403" y="341"/>
                    <a:pt x="403" y="341"/>
                    <a:pt x="403" y="341"/>
                  </a:cubicBezTo>
                  <a:cubicBezTo>
                    <a:pt x="403" y="341"/>
                    <a:pt x="403" y="341"/>
                    <a:pt x="403" y="341"/>
                  </a:cubicBezTo>
                  <a:cubicBezTo>
                    <a:pt x="403" y="341"/>
                    <a:pt x="402" y="341"/>
                    <a:pt x="402" y="341"/>
                  </a:cubicBezTo>
                  <a:cubicBezTo>
                    <a:pt x="402" y="341"/>
                    <a:pt x="402" y="341"/>
                    <a:pt x="402" y="341"/>
                  </a:cubicBezTo>
                  <a:cubicBezTo>
                    <a:pt x="402" y="341"/>
                    <a:pt x="402" y="341"/>
                    <a:pt x="401" y="341"/>
                  </a:cubicBezTo>
                  <a:cubicBezTo>
                    <a:pt x="401" y="341"/>
                    <a:pt x="401" y="341"/>
                    <a:pt x="401" y="342"/>
                  </a:cubicBezTo>
                  <a:cubicBezTo>
                    <a:pt x="401" y="343"/>
                    <a:pt x="402" y="344"/>
                    <a:pt x="402" y="344"/>
                  </a:cubicBezTo>
                  <a:cubicBezTo>
                    <a:pt x="402" y="344"/>
                    <a:pt x="401" y="343"/>
                    <a:pt x="400" y="342"/>
                  </a:cubicBezTo>
                  <a:cubicBezTo>
                    <a:pt x="400" y="342"/>
                    <a:pt x="400" y="343"/>
                    <a:pt x="400" y="343"/>
                  </a:cubicBezTo>
                  <a:cubicBezTo>
                    <a:pt x="400" y="344"/>
                    <a:pt x="402" y="345"/>
                    <a:pt x="402" y="345"/>
                  </a:cubicBezTo>
                  <a:cubicBezTo>
                    <a:pt x="402" y="345"/>
                    <a:pt x="401" y="345"/>
                    <a:pt x="400" y="344"/>
                  </a:cubicBezTo>
                  <a:cubicBezTo>
                    <a:pt x="401" y="346"/>
                    <a:pt x="401" y="347"/>
                    <a:pt x="401" y="348"/>
                  </a:cubicBezTo>
                  <a:cubicBezTo>
                    <a:pt x="401" y="348"/>
                    <a:pt x="400" y="348"/>
                    <a:pt x="400" y="348"/>
                  </a:cubicBezTo>
                  <a:cubicBezTo>
                    <a:pt x="400" y="348"/>
                    <a:pt x="399" y="347"/>
                    <a:pt x="399" y="345"/>
                  </a:cubicBezTo>
                  <a:cubicBezTo>
                    <a:pt x="398" y="346"/>
                    <a:pt x="398" y="346"/>
                    <a:pt x="398" y="346"/>
                  </a:cubicBezTo>
                  <a:cubicBezTo>
                    <a:pt x="398" y="346"/>
                    <a:pt x="399" y="345"/>
                    <a:pt x="398" y="343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8" y="344"/>
                    <a:pt x="397" y="345"/>
                    <a:pt x="397" y="345"/>
                  </a:cubicBezTo>
                  <a:cubicBezTo>
                    <a:pt x="397" y="345"/>
                    <a:pt x="398" y="344"/>
                    <a:pt x="397" y="343"/>
                  </a:cubicBezTo>
                  <a:cubicBezTo>
                    <a:pt x="397" y="343"/>
                    <a:pt x="397" y="343"/>
                    <a:pt x="397" y="343"/>
                  </a:cubicBezTo>
                  <a:cubicBezTo>
                    <a:pt x="396" y="342"/>
                    <a:pt x="396" y="342"/>
                    <a:pt x="396" y="342"/>
                  </a:cubicBezTo>
                  <a:cubicBezTo>
                    <a:pt x="396" y="343"/>
                    <a:pt x="396" y="343"/>
                    <a:pt x="396" y="343"/>
                  </a:cubicBezTo>
                  <a:cubicBezTo>
                    <a:pt x="395" y="343"/>
                    <a:pt x="395" y="343"/>
                    <a:pt x="395" y="343"/>
                  </a:cubicBezTo>
                  <a:cubicBezTo>
                    <a:pt x="395" y="343"/>
                    <a:pt x="395" y="344"/>
                    <a:pt x="395" y="344"/>
                  </a:cubicBezTo>
                  <a:cubicBezTo>
                    <a:pt x="395" y="344"/>
                    <a:pt x="395" y="344"/>
                    <a:pt x="395" y="344"/>
                  </a:cubicBezTo>
                  <a:cubicBezTo>
                    <a:pt x="396" y="345"/>
                    <a:pt x="397" y="345"/>
                    <a:pt x="397" y="345"/>
                  </a:cubicBezTo>
                  <a:cubicBezTo>
                    <a:pt x="397" y="345"/>
                    <a:pt x="396" y="346"/>
                    <a:pt x="395" y="345"/>
                  </a:cubicBezTo>
                  <a:cubicBezTo>
                    <a:pt x="395" y="345"/>
                    <a:pt x="395" y="346"/>
                    <a:pt x="395" y="346"/>
                  </a:cubicBezTo>
                  <a:cubicBezTo>
                    <a:pt x="396" y="347"/>
                    <a:pt x="398" y="347"/>
                    <a:pt x="398" y="347"/>
                  </a:cubicBezTo>
                  <a:cubicBezTo>
                    <a:pt x="398" y="347"/>
                    <a:pt x="397" y="347"/>
                    <a:pt x="396" y="347"/>
                  </a:cubicBezTo>
                  <a:cubicBezTo>
                    <a:pt x="398" y="347"/>
                    <a:pt x="399" y="348"/>
                    <a:pt x="399" y="349"/>
                  </a:cubicBezTo>
                  <a:cubicBezTo>
                    <a:pt x="399" y="349"/>
                    <a:pt x="399" y="350"/>
                    <a:pt x="399" y="350"/>
                  </a:cubicBezTo>
                  <a:cubicBezTo>
                    <a:pt x="398" y="350"/>
                    <a:pt x="397" y="349"/>
                    <a:pt x="396" y="349"/>
                  </a:cubicBezTo>
                  <a:cubicBezTo>
                    <a:pt x="396" y="349"/>
                    <a:pt x="396" y="350"/>
                    <a:pt x="396" y="350"/>
                  </a:cubicBezTo>
                  <a:cubicBezTo>
                    <a:pt x="396" y="350"/>
                    <a:pt x="396" y="348"/>
                    <a:pt x="394" y="348"/>
                  </a:cubicBezTo>
                  <a:cubicBezTo>
                    <a:pt x="394" y="348"/>
                    <a:pt x="394" y="348"/>
                    <a:pt x="394" y="348"/>
                  </a:cubicBezTo>
                  <a:cubicBezTo>
                    <a:pt x="394" y="348"/>
                    <a:pt x="395" y="350"/>
                    <a:pt x="395" y="350"/>
                  </a:cubicBezTo>
                  <a:cubicBezTo>
                    <a:pt x="395" y="350"/>
                    <a:pt x="394" y="348"/>
                    <a:pt x="393" y="348"/>
                  </a:cubicBezTo>
                  <a:cubicBezTo>
                    <a:pt x="393" y="348"/>
                    <a:pt x="393" y="348"/>
                    <a:pt x="392" y="348"/>
                  </a:cubicBezTo>
                  <a:cubicBezTo>
                    <a:pt x="392" y="348"/>
                    <a:pt x="392" y="348"/>
                    <a:pt x="392" y="349"/>
                  </a:cubicBezTo>
                  <a:close/>
                  <a:moveTo>
                    <a:pt x="297" y="6"/>
                  </a:moveTo>
                  <a:cubicBezTo>
                    <a:pt x="297" y="6"/>
                    <a:pt x="297" y="6"/>
                    <a:pt x="297" y="6"/>
                  </a:cubicBezTo>
                  <a:cubicBezTo>
                    <a:pt x="297" y="6"/>
                    <a:pt x="297" y="6"/>
                    <a:pt x="296" y="6"/>
                  </a:cubicBezTo>
                  <a:cubicBezTo>
                    <a:pt x="296" y="6"/>
                    <a:pt x="296" y="6"/>
                    <a:pt x="296" y="6"/>
                  </a:cubicBezTo>
                  <a:cubicBezTo>
                    <a:pt x="296" y="6"/>
                    <a:pt x="296" y="6"/>
                    <a:pt x="296" y="6"/>
                  </a:cubicBezTo>
                  <a:cubicBezTo>
                    <a:pt x="296" y="6"/>
                    <a:pt x="296" y="6"/>
                    <a:pt x="296" y="7"/>
                  </a:cubicBezTo>
                  <a:cubicBezTo>
                    <a:pt x="296" y="7"/>
                    <a:pt x="297" y="7"/>
                    <a:pt x="297" y="7"/>
                  </a:cubicBezTo>
                  <a:cubicBezTo>
                    <a:pt x="297" y="7"/>
                    <a:pt x="296" y="7"/>
                    <a:pt x="296" y="7"/>
                  </a:cubicBezTo>
                  <a:cubicBezTo>
                    <a:pt x="296" y="7"/>
                    <a:pt x="296" y="7"/>
                    <a:pt x="296" y="7"/>
                  </a:cubicBezTo>
                  <a:cubicBezTo>
                    <a:pt x="296" y="8"/>
                    <a:pt x="297" y="8"/>
                    <a:pt x="297" y="8"/>
                  </a:cubicBezTo>
                  <a:cubicBezTo>
                    <a:pt x="297" y="8"/>
                    <a:pt x="297" y="8"/>
                    <a:pt x="296" y="8"/>
                  </a:cubicBezTo>
                  <a:cubicBezTo>
                    <a:pt x="297" y="9"/>
                    <a:pt x="297" y="9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10"/>
                    <a:pt x="296" y="9"/>
                    <a:pt x="296" y="9"/>
                  </a:cubicBezTo>
                  <a:cubicBezTo>
                    <a:pt x="296" y="9"/>
                    <a:pt x="296" y="9"/>
                    <a:pt x="296" y="9"/>
                  </a:cubicBezTo>
                  <a:cubicBezTo>
                    <a:pt x="296" y="9"/>
                    <a:pt x="296" y="9"/>
                    <a:pt x="295" y="8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295" y="8"/>
                    <a:pt x="295" y="9"/>
                    <a:pt x="295" y="9"/>
                  </a:cubicBezTo>
                  <a:cubicBezTo>
                    <a:pt x="295" y="9"/>
                    <a:pt x="295" y="8"/>
                    <a:pt x="294" y="8"/>
                  </a:cubicBezTo>
                  <a:cubicBezTo>
                    <a:pt x="294" y="8"/>
                    <a:pt x="294" y="8"/>
                    <a:pt x="294" y="8"/>
                  </a:cubicBezTo>
                  <a:cubicBezTo>
                    <a:pt x="294" y="8"/>
                    <a:pt x="294" y="8"/>
                    <a:pt x="294" y="8"/>
                  </a:cubicBezTo>
                  <a:cubicBezTo>
                    <a:pt x="294" y="8"/>
                    <a:pt x="294" y="8"/>
                    <a:pt x="294" y="8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294" y="10"/>
                    <a:pt x="295" y="9"/>
                    <a:pt x="295" y="9"/>
                  </a:cubicBezTo>
                  <a:cubicBezTo>
                    <a:pt x="295" y="9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5" y="10"/>
                    <a:pt x="296" y="10"/>
                    <a:pt x="296" y="10"/>
                  </a:cubicBezTo>
                  <a:cubicBezTo>
                    <a:pt x="296" y="10"/>
                    <a:pt x="295" y="10"/>
                    <a:pt x="295" y="10"/>
                  </a:cubicBezTo>
                  <a:cubicBezTo>
                    <a:pt x="296" y="10"/>
                    <a:pt x="297" y="10"/>
                    <a:pt x="297" y="11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297" y="11"/>
                    <a:pt x="296" y="11"/>
                    <a:pt x="295" y="11"/>
                  </a:cubicBezTo>
                  <a:cubicBezTo>
                    <a:pt x="295" y="11"/>
                    <a:pt x="296" y="12"/>
                    <a:pt x="296" y="12"/>
                  </a:cubicBezTo>
                  <a:cubicBezTo>
                    <a:pt x="296" y="12"/>
                    <a:pt x="295" y="11"/>
                    <a:pt x="294" y="11"/>
                  </a:cubicBezTo>
                  <a:cubicBezTo>
                    <a:pt x="294" y="11"/>
                    <a:pt x="294" y="11"/>
                    <a:pt x="294" y="11"/>
                  </a:cubicBezTo>
                  <a:cubicBezTo>
                    <a:pt x="294" y="11"/>
                    <a:pt x="295" y="12"/>
                    <a:pt x="295" y="12"/>
                  </a:cubicBezTo>
                  <a:cubicBezTo>
                    <a:pt x="295" y="12"/>
                    <a:pt x="294" y="11"/>
                    <a:pt x="294" y="12"/>
                  </a:cubicBezTo>
                  <a:cubicBezTo>
                    <a:pt x="294" y="12"/>
                    <a:pt x="294" y="12"/>
                    <a:pt x="293" y="12"/>
                  </a:cubicBezTo>
                  <a:cubicBezTo>
                    <a:pt x="293" y="12"/>
                    <a:pt x="293" y="12"/>
                    <a:pt x="293" y="12"/>
                  </a:cubicBezTo>
                  <a:cubicBezTo>
                    <a:pt x="293" y="12"/>
                    <a:pt x="293" y="12"/>
                    <a:pt x="293" y="12"/>
                  </a:cubicBezTo>
                  <a:cubicBezTo>
                    <a:pt x="294" y="12"/>
                    <a:pt x="294" y="12"/>
                    <a:pt x="294" y="12"/>
                  </a:cubicBezTo>
                  <a:cubicBezTo>
                    <a:pt x="293" y="13"/>
                    <a:pt x="293" y="13"/>
                    <a:pt x="293" y="13"/>
                  </a:cubicBezTo>
                  <a:cubicBezTo>
                    <a:pt x="294" y="13"/>
                    <a:pt x="294" y="13"/>
                    <a:pt x="294" y="13"/>
                  </a:cubicBezTo>
                  <a:cubicBezTo>
                    <a:pt x="294" y="13"/>
                    <a:pt x="294" y="13"/>
                    <a:pt x="294" y="13"/>
                  </a:cubicBezTo>
                  <a:cubicBezTo>
                    <a:pt x="295" y="13"/>
                    <a:pt x="295" y="12"/>
                    <a:pt x="295" y="12"/>
                  </a:cubicBezTo>
                  <a:cubicBezTo>
                    <a:pt x="295" y="12"/>
                    <a:pt x="295" y="13"/>
                    <a:pt x="295" y="13"/>
                  </a:cubicBezTo>
                  <a:cubicBezTo>
                    <a:pt x="295" y="13"/>
                    <a:pt x="295" y="13"/>
                    <a:pt x="295" y="13"/>
                  </a:cubicBezTo>
                  <a:cubicBezTo>
                    <a:pt x="295" y="13"/>
                    <a:pt x="296" y="12"/>
                    <a:pt x="296" y="12"/>
                  </a:cubicBezTo>
                  <a:cubicBezTo>
                    <a:pt x="296" y="12"/>
                    <a:pt x="296" y="12"/>
                    <a:pt x="296" y="13"/>
                  </a:cubicBezTo>
                  <a:cubicBezTo>
                    <a:pt x="296" y="12"/>
                    <a:pt x="297" y="12"/>
                    <a:pt x="297" y="11"/>
                  </a:cubicBezTo>
                  <a:cubicBezTo>
                    <a:pt x="297" y="12"/>
                    <a:pt x="297" y="12"/>
                    <a:pt x="298" y="12"/>
                  </a:cubicBezTo>
                  <a:cubicBezTo>
                    <a:pt x="297" y="12"/>
                    <a:pt x="297" y="13"/>
                    <a:pt x="296" y="13"/>
                  </a:cubicBezTo>
                  <a:cubicBezTo>
                    <a:pt x="297" y="13"/>
                    <a:pt x="297" y="13"/>
                    <a:pt x="297" y="13"/>
                  </a:cubicBezTo>
                  <a:cubicBezTo>
                    <a:pt x="297" y="13"/>
                    <a:pt x="296" y="13"/>
                    <a:pt x="296" y="14"/>
                  </a:cubicBezTo>
                  <a:cubicBezTo>
                    <a:pt x="296" y="14"/>
                    <a:pt x="296" y="14"/>
                    <a:pt x="296" y="14"/>
                  </a:cubicBezTo>
                  <a:cubicBezTo>
                    <a:pt x="296" y="14"/>
                    <a:pt x="297" y="14"/>
                    <a:pt x="297" y="14"/>
                  </a:cubicBezTo>
                  <a:cubicBezTo>
                    <a:pt x="297" y="14"/>
                    <a:pt x="296" y="14"/>
                    <a:pt x="296" y="14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6" y="15"/>
                  </a:cubicBezTo>
                  <a:cubicBezTo>
                    <a:pt x="296" y="15"/>
                    <a:pt x="296" y="15"/>
                    <a:pt x="297" y="15"/>
                  </a:cubicBezTo>
                  <a:cubicBezTo>
                    <a:pt x="297" y="15"/>
                    <a:pt x="297" y="15"/>
                    <a:pt x="297" y="15"/>
                  </a:cubicBezTo>
                  <a:cubicBezTo>
                    <a:pt x="297" y="15"/>
                    <a:pt x="297" y="14"/>
                    <a:pt x="297" y="14"/>
                  </a:cubicBezTo>
                  <a:cubicBezTo>
                    <a:pt x="297" y="14"/>
                    <a:pt x="297" y="14"/>
                    <a:pt x="297" y="15"/>
                  </a:cubicBezTo>
                  <a:cubicBezTo>
                    <a:pt x="297" y="15"/>
                    <a:pt x="297" y="15"/>
                    <a:pt x="297" y="15"/>
                  </a:cubicBezTo>
                  <a:cubicBezTo>
                    <a:pt x="298" y="14"/>
                    <a:pt x="297" y="13"/>
                    <a:pt x="297" y="13"/>
                  </a:cubicBezTo>
                  <a:cubicBezTo>
                    <a:pt x="297" y="13"/>
                    <a:pt x="297" y="14"/>
                    <a:pt x="298" y="14"/>
                  </a:cubicBezTo>
                  <a:cubicBezTo>
                    <a:pt x="298" y="13"/>
                    <a:pt x="298" y="12"/>
                    <a:pt x="298" y="12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299" y="12"/>
                    <a:pt x="299" y="13"/>
                    <a:pt x="299" y="14"/>
                  </a:cubicBezTo>
                  <a:cubicBezTo>
                    <a:pt x="299" y="14"/>
                    <a:pt x="299" y="13"/>
                    <a:pt x="299" y="13"/>
                  </a:cubicBezTo>
                  <a:cubicBezTo>
                    <a:pt x="299" y="13"/>
                    <a:pt x="299" y="14"/>
                    <a:pt x="299" y="15"/>
                  </a:cubicBezTo>
                  <a:cubicBezTo>
                    <a:pt x="299" y="15"/>
                    <a:pt x="299" y="15"/>
                    <a:pt x="299" y="15"/>
                  </a:cubicBezTo>
                  <a:cubicBezTo>
                    <a:pt x="299" y="15"/>
                    <a:pt x="299" y="14"/>
                    <a:pt x="299" y="14"/>
                  </a:cubicBezTo>
                  <a:cubicBezTo>
                    <a:pt x="299" y="14"/>
                    <a:pt x="299" y="15"/>
                    <a:pt x="299" y="15"/>
                  </a:cubicBezTo>
                  <a:cubicBezTo>
                    <a:pt x="299" y="15"/>
                    <a:pt x="299" y="15"/>
                    <a:pt x="299" y="15"/>
                  </a:cubicBezTo>
                  <a:cubicBezTo>
                    <a:pt x="299" y="16"/>
                    <a:pt x="299" y="16"/>
                    <a:pt x="300" y="16"/>
                  </a:cubicBezTo>
                  <a:cubicBezTo>
                    <a:pt x="300" y="16"/>
                    <a:pt x="300" y="16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5"/>
                    <a:pt x="300" y="15"/>
                    <a:pt x="300" y="15"/>
                  </a:cubicBezTo>
                  <a:cubicBezTo>
                    <a:pt x="300" y="14"/>
                    <a:pt x="299" y="14"/>
                    <a:pt x="299" y="14"/>
                  </a:cubicBezTo>
                  <a:cubicBezTo>
                    <a:pt x="299" y="14"/>
                    <a:pt x="300" y="14"/>
                    <a:pt x="301" y="14"/>
                  </a:cubicBezTo>
                  <a:cubicBezTo>
                    <a:pt x="301" y="14"/>
                    <a:pt x="301" y="14"/>
                    <a:pt x="300" y="14"/>
                  </a:cubicBezTo>
                  <a:cubicBezTo>
                    <a:pt x="300" y="13"/>
                    <a:pt x="299" y="13"/>
                    <a:pt x="299" y="13"/>
                  </a:cubicBezTo>
                  <a:cubicBezTo>
                    <a:pt x="299" y="13"/>
                    <a:pt x="300" y="13"/>
                    <a:pt x="300" y="13"/>
                  </a:cubicBezTo>
                  <a:cubicBezTo>
                    <a:pt x="299" y="13"/>
                    <a:pt x="299" y="12"/>
                    <a:pt x="299" y="12"/>
                  </a:cubicBezTo>
                  <a:cubicBezTo>
                    <a:pt x="299" y="12"/>
                    <a:pt x="299" y="12"/>
                    <a:pt x="299" y="11"/>
                  </a:cubicBezTo>
                  <a:cubicBezTo>
                    <a:pt x="300" y="12"/>
                    <a:pt x="300" y="12"/>
                    <a:pt x="301" y="13"/>
                  </a:cubicBezTo>
                  <a:cubicBezTo>
                    <a:pt x="301" y="12"/>
                    <a:pt x="301" y="12"/>
                    <a:pt x="301" y="12"/>
                  </a:cubicBezTo>
                  <a:cubicBezTo>
                    <a:pt x="301" y="12"/>
                    <a:pt x="301" y="13"/>
                    <a:pt x="301" y="13"/>
                  </a:cubicBezTo>
                  <a:cubicBezTo>
                    <a:pt x="301" y="13"/>
                    <a:pt x="301" y="13"/>
                    <a:pt x="302" y="13"/>
                  </a:cubicBezTo>
                  <a:cubicBezTo>
                    <a:pt x="301" y="13"/>
                    <a:pt x="301" y="12"/>
                    <a:pt x="301" y="12"/>
                  </a:cubicBezTo>
                  <a:cubicBezTo>
                    <a:pt x="301" y="12"/>
                    <a:pt x="302" y="13"/>
                    <a:pt x="302" y="13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2" y="13"/>
                    <a:pt x="303" y="13"/>
                    <a:pt x="303" y="13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3"/>
                    <a:pt x="303" y="12"/>
                    <a:pt x="303" y="12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11"/>
                    <a:pt x="301" y="12"/>
                    <a:pt x="301" y="12"/>
                  </a:cubicBezTo>
                  <a:cubicBezTo>
                    <a:pt x="301" y="12"/>
                    <a:pt x="301" y="11"/>
                    <a:pt x="301" y="11"/>
                  </a:cubicBezTo>
                  <a:cubicBezTo>
                    <a:pt x="301" y="11"/>
                    <a:pt x="300" y="11"/>
                    <a:pt x="299" y="11"/>
                  </a:cubicBezTo>
                  <a:cubicBezTo>
                    <a:pt x="299" y="11"/>
                    <a:pt x="299" y="11"/>
                    <a:pt x="299" y="11"/>
                  </a:cubicBezTo>
                  <a:cubicBezTo>
                    <a:pt x="300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1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3" y="10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3" y="10"/>
                    <a:pt x="303" y="10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3" y="9"/>
                    <a:pt x="303" y="9"/>
                    <a:pt x="302" y="9"/>
                  </a:cubicBezTo>
                  <a:cubicBezTo>
                    <a:pt x="302" y="9"/>
                    <a:pt x="302" y="9"/>
                    <a:pt x="302" y="9"/>
                  </a:cubicBezTo>
                  <a:cubicBezTo>
                    <a:pt x="302" y="9"/>
                    <a:pt x="302" y="9"/>
                    <a:pt x="302" y="8"/>
                  </a:cubicBezTo>
                  <a:cubicBezTo>
                    <a:pt x="302" y="8"/>
                    <a:pt x="302" y="8"/>
                    <a:pt x="302" y="8"/>
                  </a:cubicBezTo>
                  <a:cubicBezTo>
                    <a:pt x="301" y="9"/>
                    <a:pt x="301" y="10"/>
                    <a:pt x="301" y="10"/>
                  </a:cubicBezTo>
                  <a:cubicBezTo>
                    <a:pt x="301" y="10"/>
                    <a:pt x="301" y="9"/>
                    <a:pt x="301" y="9"/>
                  </a:cubicBezTo>
                  <a:cubicBezTo>
                    <a:pt x="300" y="10"/>
                    <a:pt x="300" y="10"/>
                    <a:pt x="299" y="10"/>
                  </a:cubicBezTo>
                  <a:cubicBezTo>
                    <a:pt x="299" y="10"/>
                    <a:pt x="299" y="10"/>
                    <a:pt x="299" y="10"/>
                  </a:cubicBezTo>
                  <a:cubicBezTo>
                    <a:pt x="299" y="9"/>
                    <a:pt x="300" y="9"/>
                    <a:pt x="300" y="8"/>
                  </a:cubicBezTo>
                  <a:cubicBezTo>
                    <a:pt x="300" y="8"/>
                    <a:pt x="300" y="8"/>
                    <a:pt x="300" y="8"/>
                  </a:cubicBezTo>
                  <a:cubicBezTo>
                    <a:pt x="300" y="8"/>
                    <a:pt x="300" y="8"/>
                    <a:pt x="301" y="8"/>
                  </a:cubicBezTo>
                  <a:cubicBezTo>
                    <a:pt x="301" y="8"/>
                    <a:pt x="301" y="7"/>
                    <a:pt x="301" y="7"/>
                  </a:cubicBezTo>
                  <a:cubicBezTo>
                    <a:pt x="301" y="8"/>
                    <a:pt x="300" y="7"/>
                    <a:pt x="300" y="7"/>
                  </a:cubicBezTo>
                  <a:cubicBezTo>
                    <a:pt x="300" y="7"/>
                    <a:pt x="301" y="7"/>
                    <a:pt x="301" y="7"/>
                  </a:cubicBezTo>
                  <a:cubicBezTo>
                    <a:pt x="301" y="7"/>
                    <a:pt x="301" y="7"/>
                    <a:pt x="301" y="7"/>
                  </a:cubicBezTo>
                  <a:cubicBezTo>
                    <a:pt x="301" y="7"/>
                    <a:pt x="301" y="6"/>
                    <a:pt x="301" y="6"/>
                  </a:cubicBezTo>
                  <a:cubicBezTo>
                    <a:pt x="301" y="6"/>
                    <a:pt x="301" y="6"/>
                    <a:pt x="300" y="6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299" y="7"/>
                    <a:pt x="300" y="7"/>
                    <a:pt x="300" y="7"/>
                  </a:cubicBezTo>
                  <a:cubicBezTo>
                    <a:pt x="300" y="7"/>
                    <a:pt x="299" y="7"/>
                    <a:pt x="299" y="6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9" y="7"/>
                    <a:pt x="299" y="8"/>
                    <a:pt x="299" y="8"/>
                  </a:cubicBezTo>
                  <a:cubicBezTo>
                    <a:pt x="299" y="8"/>
                    <a:pt x="299" y="8"/>
                    <a:pt x="299" y="7"/>
                  </a:cubicBezTo>
                  <a:cubicBezTo>
                    <a:pt x="299" y="8"/>
                    <a:pt x="299" y="9"/>
                    <a:pt x="298" y="10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8" y="9"/>
                    <a:pt x="298" y="8"/>
                    <a:pt x="298" y="8"/>
                  </a:cubicBezTo>
                  <a:cubicBezTo>
                    <a:pt x="298" y="8"/>
                    <a:pt x="297" y="8"/>
                    <a:pt x="297" y="8"/>
                  </a:cubicBezTo>
                  <a:cubicBezTo>
                    <a:pt x="297" y="8"/>
                    <a:pt x="298" y="7"/>
                    <a:pt x="298" y="7"/>
                  </a:cubicBezTo>
                  <a:cubicBezTo>
                    <a:pt x="298" y="7"/>
                    <a:pt x="298" y="7"/>
                    <a:pt x="298" y="6"/>
                  </a:cubicBezTo>
                  <a:cubicBezTo>
                    <a:pt x="298" y="7"/>
                    <a:pt x="297" y="7"/>
                    <a:pt x="297" y="7"/>
                  </a:cubicBezTo>
                  <a:cubicBezTo>
                    <a:pt x="297" y="7"/>
                    <a:pt x="298" y="7"/>
                    <a:pt x="297" y="6"/>
                  </a:cubicBezTo>
                  <a:cubicBezTo>
                    <a:pt x="297" y="6"/>
                    <a:pt x="297" y="6"/>
                    <a:pt x="297" y="6"/>
                  </a:cubicBezTo>
                  <a:cubicBezTo>
                    <a:pt x="297" y="6"/>
                    <a:pt x="297" y="6"/>
                    <a:pt x="297" y="6"/>
                  </a:cubicBezTo>
                  <a:close/>
                  <a:moveTo>
                    <a:pt x="156" y="24"/>
                  </a:moveTo>
                  <a:cubicBezTo>
                    <a:pt x="156" y="24"/>
                    <a:pt x="156" y="24"/>
                    <a:pt x="156" y="25"/>
                  </a:cubicBezTo>
                  <a:cubicBezTo>
                    <a:pt x="156" y="25"/>
                    <a:pt x="156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55" y="26"/>
                    <a:pt x="156" y="26"/>
                    <a:pt x="156" y="26"/>
                  </a:cubicBezTo>
                  <a:cubicBezTo>
                    <a:pt x="156" y="26"/>
                    <a:pt x="155" y="26"/>
                    <a:pt x="155" y="26"/>
                  </a:cubicBezTo>
                  <a:cubicBezTo>
                    <a:pt x="155" y="26"/>
                    <a:pt x="155" y="26"/>
                    <a:pt x="155" y="26"/>
                  </a:cubicBezTo>
                  <a:cubicBezTo>
                    <a:pt x="155" y="27"/>
                    <a:pt x="156" y="27"/>
                    <a:pt x="156" y="27"/>
                  </a:cubicBezTo>
                  <a:cubicBezTo>
                    <a:pt x="156" y="27"/>
                    <a:pt x="156" y="27"/>
                    <a:pt x="155" y="27"/>
                  </a:cubicBezTo>
                  <a:cubicBezTo>
                    <a:pt x="156" y="28"/>
                    <a:pt x="157" y="29"/>
                    <a:pt x="157" y="29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6" y="29"/>
                    <a:pt x="155" y="29"/>
                    <a:pt x="155" y="28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9"/>
                    <a:pt x="155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4" y="28"/>
                    <a:pt x="154" y="29"/>
                    <a:pt x="154" y="29"/>
                  </a:cubicBezTo>
                  <a:cubicBezTo>
                    <a:pt x="154" y="29"/>
                    <a:pt x="154" y="28"/>
                    <a:pt x="153" y="27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2" y="28"/>
                    <a:pt x="152" y="28"/>
                    <a:pt x="152" y="29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53" y="29"/>
                    <a:pt x="154" y="29"/>
                    <a:pt x="154" y="29"/>
                  </a:cubicBezTo>
                  <a:cubicBezTo>
                    <a:pt x="154" y="29"/>
                    <a:pt x="153" y="29"/>
                    <a:pt x="152" y="29"/>
                  </a:cubicBezTo>
                  <a:cubicBezTo>
                    <a:pt x="152" y="29"/>
                    <a:pt x="153" y="29"/>
                    <a:pt x="153" y="30"/>
                  </a:cubicBezTo>
                  <a:cubicBezTo>
                    <a:pt x="154" y="30"/>
                    <a:pt x="154" y="29"/>
                    <a:pt x="154" y="29"/>
                  </a:cubicBezTo>
                  <a:cubicBezTo>
                    <a:pt x="154" y="29"/>
                    <a:pt x="154" y="30"/>
                    <a:pt x="154" y="30"/>
                  </a:cubicBezTo>
                  <a:cubicBezTo>
                    <a:pt x="155" y="30"/>
                    <a:pt x="156" y="30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1"/>
                    <a:pt x="155" y="31"/>
                    <a:pt x="154" y="31"/>
                  </a:cubicBezTo>
                  <a:cubicBezTo>
                    <a:pt x="154" y="31"/>
                    <a:pt x="154" y="32"/>
                    <a:pt x="154" y="32"/>
                  </a:cubicBezTo>
                  <a:cubicBezTo>
                    <a:pt x="154" y="32"/>
                    <a:pt x="154" y="31"/>
                    <a:pt x="153" y="31"/>
                  </a:cubicBezTo>
                  <a:cubicBezTo>
                    <a:pt x="153" y="31"/>
                    <a:pt x="152" y="31"/>
                    <a:pt x="152" y="31"/>
                  </a:cubicBezTo>
                  <a:cubicBezTo>
                    <a:pt x="153" y="31"/>
                    <a:pt x="153" y="32"/>
                    <a:pt x="153" y="32"/>
                  </a:cubicBezTo>
                  <a:cubicBezTo>
                    <a:pt x="153" y="32"/>
                    <a:pt x="153" y="32"/>
                    <a:pt x="152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2"/>
                    <a:pt x="151" y="32"/>
                    <a:pt x="151" y="32"/>
                  </a:cubicBezTo>
                  <a:cubicBezTo>
                    <a:pt x="151" y="32"/>
                    <a:pt x="151" y="32"/>
                    <a:pt x="152" y="32"/>
                  </a:cubicBezTo>
                  <a:cubicBezTo>
                    <a:pt x="152" y="32"/>
                    <a:pt x="152" y="33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3" y="33"/>
                    <a:pt x="153" y="32"/>
                    <a:pt x="153" y="32"/>
                  </a:cubicBezTo>
                  <a:cubicBezTo>
                    <a:pt x="153" y="32"/>
                    <a:pt x="153" y="33"/>
                    <a:pt x="153" y="34"/>
                  </a:cubicBezTo>
                  <a:cubicBezTo>
                    <a:pt x="153" y="34"/>
                    <a:pt x="153" y="34"/>
                    <a:pt x="153" y="34"/>
                  </a:cubicBezTo>
                  <a:cubicBezTo>
                    <a:pt x="154" y="33"/>
                    <a:pt x="155" y="32"/>
                    <a:pt x="155" y="32"/>
                  </a:cubicBezTo>
                  <a:cubicBezTo>
                    <a:pt x="155" y="32"/>
                    <a:pt x="154" y="32"/>
                    <a:pt x="154" y="33"/>
                  </a:cubicBezTo>
                  <a:cubicBezTo>
                    <a:pt x="155" y="32"/>
                    <a:pt x="156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6" y="33"/>
                    <a:pt x="155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6" y="34"/>
                    <a:pt x="155" y="34"/>
                    <a:pt x="154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5" y="35"/>
                    <a:pt x="156" y="35"/>
                    <a:pt x="156" y="35"/>
                  </a:cubicBezTo>
                  <a:cubicBezTo>
                    <a:pt x="156" y="35"/>
                    <a:pt x="155" y="35"/>
                    <a:pt x="154" y="35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5" y="36"/>
                    <a:pt x="155" y="36"/>
                    <a:pt x="155" y="37"/>
                  </a:cubicBezTo>
                  <a:cubicBezTo>
                    <a:pt x="155" y="37"/>
                    <a:pt x="155" y="37"/>
                    <a:pt x="156" y="37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6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6"/>
                  </a:cubicBezTo>
                  <a:cubicBezTo>
                    <a:pt x="156" y="36"/>
                    <a:pt x="157" y="36"/>
                    <a:pt x="157" y="36"/>
                  </a:cubicBezTo>
                  <a:cubicBezTo>
                    <a:pt x="157" y="35"/>
                    <a:pt x="156" y="34"/>
                    <a:pt x="156" y="34"/>
                  </a:cubicBezTo>
                  <a:cubicBezTo>
                    <a:pt x="156" y="34"/>
                    <a:pt x="157" y="34"/>
                    <a:pt x="157" y="35"/>
                  </a:cubicBezTo>
                  <a:cubicBezTo>
                    <a:pt x="157" y="34"/>
                    <a:pt x="157" y="33"/>
                    <a:pt x="158" y="32"/>
                  </a:cubicBezTo>
                  <a:cubicBezTo>
                    <a:pt x="158" y="32"/>
                    <a:pt x="158" y="32"/>
                    <a:pt x="158" y="32"/>
                  </a:cubicBezTo>
                  <a:cubicBezTo>
                    <a:pt x="158" y="33"/>
                    <a:pt x="158" y="34"/>
                    <a:pt x="158" y="35"/>
                  </a:cubicBezTo>
                  <a:cubicBezTo>
                    <a:pt x="158" y="34"/>
                    <a:pt x="159" y="34"/>
                    <a:pt x="159" y="34"/>
                  </a:cubicBezTo>
                  <a:cubicBezTo>
                    <a:pt x="159" y="34"/>
                    <a:pt x="158" y="35"/>
                    <a:pt x="15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58" y="35"/>
                    <a:pt x="159" y="35"/>
                    <a:pt x="159" y="35"/>
                  </a:cubicBezTo>
                  <a:cubicBezTo>
                    <a:pt x="159" y="35"/>
                    <a:pt x="159" y="36"/>
                    <a:pt x="159" y="36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59" y="37"/>
                    <a:pt x="160" y="36"/>
                    <a:pt x="160" y="37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37"/>
                    <a:pt x="160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5"/>
                    <a:pt x="159" y="35"/>
                    <a:pt x="159" y="35"/>
                  </a:cubicBezTo>
                  <a:cubicBezTo>
                    <a:pt x="159" y="35"/>
                    <a:pt x="160" y="35"/>
                    <a:pt x="161" y="35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0" y="34"/>
                    <a:pt x="159" y="34"/>
                    <a:pt x="159" y="34"/>
                  </a:cubicBezTo>
                  <a:cubicBezTo>
                    <a:pt x="159" y="34"/>
                    <a:pt x="160" y="34"/>
                    <a:pt x="160" y="34"/>
                  </a:cubicBezTo>
                  <a:cubicBezTo>
                    <a:pt x="159" y="33"/>
                    <a:pt x="159" y="33"/>
                    <a:pt x="159" y="32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59" y="32"/>
                    <a:pt x="160" y="32"/>
                    <a:pt x="161" y="33"/>
                  </a:cubicBezTo>
                  <a:cubicBezTo>
                    <a:pt x="161" y="33"/>
                    <a:pt x="161" y="32"/>
                    <a:pt x="161" y="32"/>
                  </a:cubicBezTo>
                  <a:cubicBezTo>
                    <a:pt x="161" y="32"/>
                    <a:pt x="161" y="33"/>
                    <a:pt x="162" y="34"/>
                  </a:cubicBezTo>
                  <a:cubicBezTo>
                    <a:pt x="162" y="34"/>
                    <a:pt x="162" y="34"/>
                    <a:pt x="162" y="34"/>
                  </a:cubicBezTo>
                  <a:cubicBezTo>
                    <a:pt x="162" y="34"/>
                    <a:pt x="162" y="33"/>
                    <a:pt x="162" y="33"/>
                  </a:cubicBezTo>
                  <a:cubicBezTo>
                    <a:pt x="162" y="33"/>
                    <a:pt x="162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3" y="34"/>
                    <a:pt x="163" y="34"/>
                    <a:pt x="163" y="33"/>
                  </a:cubicBezTo>
                  <a:cubicBezTo>
                    <a:pt x="163" y="33"/>
                    <a:pt x="164" y="33"/>
                    <a:pt x="164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4" y="33"/>
                    <a:pt x="163" y="33"/>
                    <a:pt x="163" y="33"/>
                  </a:cubicBezTo>
                  <a:cubicBezTo>
                    <a:pt x="163" y="32"/>
                    <a:pt x="162" y="33"/>
                    <a:pt x="162" y="33"/>
                  </a:cubicBezTo>
                  <a:cubicBezTo>
                    <a:pt x="162" y="33"/>
                    <a:pt x="163" y="32"/>
                    <a:pt x="163" y="32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1"/>
                    <a:pt x="161" y="32"/>
                    <a:pt x="161" y="32"/>
                  </a:cubicBezTo>
                  <a:cubicBezTo>
                    <a:pt x="161" y="32"/>
                    <a:pt x="161" y="32"/>
                    <a:pt x="162" y="31"/>
                  </a:cubicBezTo>
                  <a:cubicBezTo>
                    <a:pt x="161" y="32"/>
                    <a:pt x="160" y="31"/>
                    <a:pt x="159" y="31"/>
                  </a:cubicBezTo>
                  <a:cubicBezTo>
                    <a:pt x="159" y="31"/>
                    <a:pt x="159" y="31"/>
                    <a:pt x="159" y="30"/>
                  </a:cubicBezTo>
                  <a:cubicBezTo>
                    <a:pt x="160" y="30"/>
                    <a:pt x="161" y="30"/>
                    <a:pt x="162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2" y="29"/>
                    <a:pt x="162" y="29"/>
                  </a:cubicBezTo>
                  <a:cubicBezTo>
                    <a:pt x="162" y="29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8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4" y="28"/>
                    <a:pt x="164" y="28"/>
                    <a:pt x="163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2" y="28"/>
                    <a:pt x="162" y="29"/>
                    <a:pt x="162" y="29"/>
                  </a:cubicBezTo>
                  <a:cubicBezTo>
                    <a:pt x="162" y="29"/>
                    <a:pt x="162" y="28"/>
                    <a:pt x="16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1" y="28"/>
                    <a:pt x="161" y="29"/>
                    <a:pt x="161" y="29"/>
                  </a:cubicBezTo>
                  <a:cubicBezTo>
                    <a:pt x="161" y="29"/>
                    <a:pt x="161" y="29"/>
                    <a:pt x="161" y="28"/>
                  </a:cubicBezTo>
                  <a:cubicBezTo>
                    <a:pt x="161" y="29"/>
                    <a:pt x="160" y="30"/>
                    <a:pt x="159" y="30"/>
                  </a:cubicBezTo>
                  <a:cubicBezTo>
                    <a:pt x="159" y="30"/>
                    <a:pt x="159" y="30"/>
                    <a:pt x="159" y="29"/>
                  </a:cubicBezTo>
                  <a:cubicBezTo>
                    <a:pt x="159" y="29"/>
                    <a:pt x="159" y="28"/>
                    <a:pt x="160" y="28"/>
                  </a:cubicBezTo>
                  <a:cubicBezTo>
                    <a:pt x="160" y="28"/>
                    <a:pt x="159" y="28"/>
                    <a:pt x="159" y="28"/>
                  </a:cubicBezTo>
                  <a:cubicBezTo>
                    <a:pt x="159" y="28"/>
                    <a:pt x="160" y="27"/>
                    <a:pt x="161" y="27"/>
                  </a:cubicBezTo>
                  <a:cubicBezTo>
                    <a:pt x="161" y="27"/>
                    <a:pt x="161" y="27"/>
                    <a:pt x="161" y="26"/>
                  </a:cubicBezTo>
                  <a:cubicBezTo>
                    <a:pt x="161" y="27"/>
                    <a:pt x="160" y="27"/>
                    <a:pt x="160" y="27"/>
                  </a:cubicBezTo>
                  <a:cubicBezTo>
                    <a:pt x="160" y="27"/>
                    <a:pt x="161" y="27"/>
                    <a:pt x="161" y="26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59" y="26"/>
                    <a:pt x="160" y="27"/>
                    <a:pt x="160" y="27"/>
                  </a:cubicBezTo>
                  <a:cubicBezTo>
                    <a:pt x="160" y="27"/>
                    <a:pt x="159" y="26"/>
                    <a:pt x="159" y="25"/>
                  </a:cubicBezTo>
                  <a:cubicBezTo>
                    <a:pt x="159" y="25"/>
                    <a:pt x="159" y="25"/>
                    <a:pt x="159" y="26"/>
                  </a:cubicBezTo>
                  <a:cubicBezTo>
                    <a:pt x="159" y="26"/>
                    <a:pt x="159" y="27"/>
                    <a:pt x="159" y="27"/>
                  </a:cubicBezTo>
                  <a:cubicBezTo>
                    <a:pt x="159" y="27"/>
                    <a:pt x="159" y="27"/>
                    <a:pt x="158" y="27"/>
                  </a:cubicBezTo>
                  <a:cubicBezTo>
                    <a:pt x="159" y="28"/>
                    <a:pt x="158" y="29"/>
                    <a:pt x="158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7" y="29"/>
                    <a:pt x="157" y="28"/>
                    <a:pt x="157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7" y="27"/>
                    <a:pt x="157" y="27"/>
                    <a:pt x="157" y="26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7" y="26"/>
                    <a:pt x="156" y="26"/>
                    <a:pt x="156" y="26"/>
                  </a:cubicBezTo>
                  <a:cubicBezTo>
                    <a:pt x="156" y="26"/>
                    <a:pt x="157" y="26"/>
                    <a:pt x="157" y="25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6" y="24"/>
                    <a:pt x="156" y="24"/>
                    <a:pt x="156" y="24"/>
                  </a:cubicBezTo>
                  <a:close/>
                  <a:moveTo>
                    <a:pt x="199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8" y="1"/>
                    <a:pt x="198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9" y="1"/>
                    <a:pt x="199" y="2"/>
                    <a:pt x="199" y="2"/>
                  </a:cubicBezTo>
                  <a:cubicBezTo>
                    <a:pt x="199" y="2"/>
                    <a:pt x="199" y="2"/>
                    <a:pt x="199" y="1"/>
                  </a:cubicBezTo>
                  <a:cubicBezTo>
                    <a:pt x="199" y="2"/>
                    <a:pt x="199" y="2"/>
                    <a:pt x="199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8" y="2"/>
                    <a:pt x="198" y="2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2"/>
                    <a:pt x="198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2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2"/>
                    <a:pt x="198" y="2"/>
                    <a:pt x="198" y="2"/>
                  </a:cubicBezTo>
                  <a:cubicBezTo>
                    <a:pt x="198" y="2"/>
                    <a:pt x="197" y="3"/>
                    <a:pt x="197" y="3"/>
                  </a:cubicBezTo>
                  <a:cubicBezTo>
                    <a:pt x="197" y="3"/>
                    <a:pt x="197" y="3"/>
                    <a:pt x="197" y="3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98" y="3"/>
                    <a:pt x="199" y="3"/>
                    <a:pt x="199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9" y="4"/>
                    <a:pt x="198" y="4"/>
                    <a:pt x="198" y="4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4"/>
                    <a:pt x="198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7" y="4"/>
                    <a:pt x="197" y="4"/>
                    <a:pt x="197" y="5"/>
                  </a:cubicBezTo>
                  <a:cubicBezTo>
                    <a:pt x="197" y="5"/>
                    <a:pt x="197" y="5"/>
                    <a:pt x="196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5"/>
                    <a:pt x="197" y="4"/>
                    <a:pt x="197" y="4"/>
                  </a:cubicBezTo>
                  <a:cubicBezTo>
                    <a:pt x="197" y="4"/>
                    <a:pt x="197" y="5"/>
                    <a:pt x="197" y="5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8" y="5"/>
                    <a:pt x="198" y="4"/>
                    <a:pt x="198" y="4"/>
                  </a:cubicBezTo>
                  <a:cubicBezTo>
                    <a:pt x="198" y="4"/>
                    <a:pt x="198" y="4"/>
                    <a:pt x="198" y="5"/>
                  </a:cubicBezTo>
                  <a:cubicBezTo>
                    <a:pt x="198" y="4"/>
                    <a:pt x="199" y="4"/>
                    <a:pt x="199" y="4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9" y="4"/>
                    <a:pt x="199" y="5"/>
                    <a:pt x="198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8" y="5"/>
                    <a:pt x="198" y="5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5"/>
                    <a:pt x="199" y="6"/>
                    <a:pt x="199" y="6"/>
                  </a:cubicBezTo>
                  <a:cubicBezTo>
                    <a:pt x="199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7"/>
                    <a:pt x="198" y="7"/>
                  </a:cubicBezTo>
                  <a:cubicBezTo>
                    <a:pt x="198" y="7"/>
                    <a:pt x="199" y="7"/>
                    <a:pt x="199" y="7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6"/>
                    <a:pt x="199" y="6"/>
                  </a:cubicBezTo>
                  <a:cubicBezTo>
                    <a:pt x="199" y="6"/>
                    <a:pt x="199" y="5"/>
                    <a:pt x="199" y="5"/>
                  </a:cubicBezTo>
                  <a:cubicBezTo>
                    <a:pt x="199" y="5"/>
                    <a:pt x="199" y="5"/>
                    <a:pt x="199" y="6"/>
                  </a:cubicBezTo>
                  <a:cubicBezTo>
                    <a:pt x="199" y="5"/>
                    <a:pt x="200" y="4"/>
                    <a:pt x="200" y="4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0" y="4"/>
                    <a:pt x="200" y="5"/>
                    <a:pt x="200" y="5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200" y="5"/>
                    <a:pt x="200" y="6"/>
                    <a:pt x="200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6"/>
                    <a:pt x="201" y="6"/>
                    <a:pt x="201" y="6"/>
                  </a:cubicBezTo>
                  <a:cubicBezTo>
                    <a:pt x="201" y="6"/>
                    <a:pt x="200" y="6"/>
                    <a:pt x="200" y="6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1" y="7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1" y="5"/>
                    <a:pt x="200" y="4"/>
                    <a:pt x="200" y="4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01" y="4"/>
                    <a:pt x="201" y="4"/>
                    <a:pt x="201" y="5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4"/>
                    <a:pt x="202" y="4"/>
                  </a:cubicBezTo>
                  <a:cubicBezTo>
                    <a:pt x="202" y="4"/>
                    <a:pt x="202" y="5"/>
                    <a:pt x="202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3" y="5"/>
                    <a:pt x="203" y="5"/>
                    <a:pt x="203" y="4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203" y="4"/>
                    <a:pt x="202" y="4"/>
                    <a:pt x="202" y="4"/>
                  </a:cubicBezTo>
                  <a:cubicBezTo>
                    <a:pt x="202" y="4"/>
                    <a:pt x="202" y="4"/>
                    <a:pt x="203" y="4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1" y="4"/>
                    <a:pt x="201" y="4"/>
                    <a:pt x="201" y="3"/>
                  </a:cubicBezTo>
                  <a:cubicBezTo>
                    <a:pt x="201" y="3"/>
                    <a:pt x="201" y="3"/>
                    <a:pt x="201" y="3"/>
                  </a:cubicBezTo>
                  <a:cubicBezTo>
                    <a:pt x="201" y="3"/>
                    <a:pt x="201" y="3"/>
                    <a:pt x="202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202" y="3"/>
                    <a:pt x="202" y="3"/>
                    <a:pt x="203" y="3"/>
                  </a:cubicBezTo>
                  <a:cubicBezTo>
                    <a:pt x="203" y="3"/>
                    <a:pt x="203" y="3"/>
                    <a:pt x="203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202" y="3"/>
                    <a:pt x="203" y="3"/>
                    <a:pt x="203" y="3"/>
                  </a:cubicBezTo>
                  <a:cubicBezTo>
                    <a:pt x="203" y="3"/>
                    <a:pt x="203" y="3"/>
                    <a:pt x="203" y="3"/>
                  </a:cubicBezTo>
                  <a:cubicBezTo>
                    <a:pt x="203" y="3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3" y="2"/>
                    <a:pt x="203" y="2"/>
                    <a:pt x="203" y="2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02" y="2"/>
                    <a:pt x="202" y="3"/>
                    <a:pt x="202" y="3"/>
                  </a:cubicBezTo>
                  <a:cubicBezTo>
                    <a:pt x="202" y="3"/>
                    <a:pt x="202" y="2"/>
                    <a:pt x="202" y="2"/>
                  </a:cubicBezTo>
                  <a:cubicBezTo>
                    <a:pt x="201" y="2"/>
                    <a:pt x="201" y="3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2"/>
                    <a:pt x="201" y="2"/>
                    <a:pt x="201" y="2"/>
                  </a:cubicBezTo>
                  <a:cubicBezTo>
                    <a:pt x="201" y="2"/>
                    <a:pt x="201" y="2"/>
                    <a:pt x="201" y="2"/>
                  </a:cubicBezTo>
                  <a:cubicBezTo>
                    <a:pt x="201" y="2"/>
                    <a:pt x="201" y="2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1" y="1"/>
                    <a:pt x="201" y="0"/>
                  </a:cubicBezTo>
                  <a:cubicBezTo>
                    <a:pt x="201" y="0"/>
                    <a:pt x="200" y="0"/>
                    <a:pt x="200" y="0"/>
                  </a:cubicBezTo>
                  <a:cubicBezTo>
                    <a:pt x="200" y="1"/>
                    <a:pt x="201" y="2"/>
                    <a:pt x="201" y="2"/>
                  </a:cubicBezTo>
                  <a:cubicBezTo>
                    <a:pt x="201" y="2"/>
                    <a:pt x="200" y="1"/>
                    <a:pt x="200" y="1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199" y="2"/>
                    <a:pt x="200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200" y="1"/>
                    <a:pt x="20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199" y="1"/>
                    <a:pt x="199" y="1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lose/>
                  <a:moveTo>
                    <a:pt x="234" y="31"/>
                  </a:moveTo>
                  <a:cubicBezTo>
                    <a:pt x="232" y="32"/>
                    <a:pt x="231" y="32"/>
                    <a:pt x="230" y="33"/>
                  </a:cubicBezTo>
                  <a:cubicBezTo>
                    <a:pt x="230" y="33"/>
                    <a:pt x="230" y="33"/>
                    <a:pt x="230" y="33"/>
                  </a:cubicBezTo>
                  <a:cubicBezTo>
                    <a:pt x="230" y="33"/>
                    <a:pt x="230" y="33"/>
                    <a:pt x="230" y="33"/>
                  </a:cubicBezTo>
                  <a:cubicBezTo>
                    <a:pt x="230" y="33"/>
                    <a:pt x="231" y="33"/>
                    <a:pt x="231" y="34"/>
                  </a:cubicBezTo>
                  <a:cubicBezTo>
                    <a:pt x="231" y="34"/>
                    <a:pt x="232" y="34"/>
                    <a:pt x="232" y="34"/>
                  </a:cubicBezTo>
                  <a:cubicBezTo>
                    <a:pt x="232" y="34"/>
                    <a:pt x="232" y="35"/>
                    <a:pt x="232" y="35"/>
                  </a:cubicBezTo>
                  <a:cubicBezTo>
                    <a:pt x="232" y="35"/>
                    <a:pt x="232" y="35"/>
                    <a:pt x="232" y="35"/>
                  </a:cubicBezTo>
                  <a:cubicBezTo>
                    <a:pt x="232" y="35"/>
                    <a:pt x="232" y="35"/>
                    <a:pt x="232" y="35"/>
                  </a:cubicBezTo>
                  <a:cubicBezTo>
                    <a:pt x="232" y="35"/>
                    <a:pt x="232" y="35"/>
                    <a:pt x="232" y="35"/>
                  </a:cubicBezTo>
                  <a:cubicBezTo>
                    <a:pt x="232" y="35"/>
                    <a:pt x="232" y="35"/>
                    <a:pt x="233" y="35"/>
                  </a:cubicBezTo>
                  <a:cubicBezTo>
                    <a:pt x="233" y="35"/>
                    <a:pt x="233" y="35"/>
                    <a:pt x="233" y="35"/>
                  </a:cubicBezTo>
                  <a:cubicBezTo>
                    <a:pt x="233" y="34"/>
                    <a:pt x="234" y="34"/>
                    <a:pt x="234" y="35"/>
                  </a:cubicBezTo>
                  <a:cubicBezTo>
                    <a:pt x="234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5" y="33"/>
                    <a:pt x="234" y="32"/>
                    <a:pt x="234" y="31"/>
                  </a:cubicBezTo>
                  <a:close/>
                  <a:moveTo>
                    <a:pt x="6" y="156"/>
                  </a:move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6"/>
                    <a:pt x="5" y="155"/>
                    <a:pt x="5" y="155"/>
                  </a:cubicBezTo>
                  <a:cubicBezTo>
                    <a:pt x="5" y="155"/>
                    <a:pt x="5" y="156"/>
                    <a:pt x="5" y="156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6"/>
                    <a:pt x="5" y="155"/>
                    <a:pt x="5" y="155"/>
                  </a:cubicBezTo>
                  <a:cubicBezTo>
                    <a:pt x="5" y="155"/>
                    <a:pt x="5" y="155"/>
                    <a:pt x="5" y="156"/>
                  </a:cubicBezTo>
                  <a:cubicBezTo>
                    <a:pt x="5" y="155"/>
                    <a:pt x="4" y="155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4" y="155"/>
                    <a:pt x="4" y="156"/>
                    <a:pt x="4" y="156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4" y="156"/>
                    <a:pt x="5" y="156"/>
                  </a:cubicBezTo>
                  <a:cubicBezTo>
                    <a:pt x="5" y="156"/>
                    <a:pt x="5" y="157"/>
                    <a:pt x="5" y="157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6"/>
                    <a:pt x="4" y="156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4" y="156"/>
                    <a:pt x="4" y="156"/>
                  </a:cubicBezTo>
                  <a:cubicBezTo>
                    <a:pt x="4" y="156"/>
                    <a:pt x="3" y="157"/>
                    <a:pt x="3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3" y="156"/>
                    <a:pt x="4" y="156"/>
                    <a:pt x="4" y="156"/>
                  </a:cubicBezTo>
                  <a:cubicBezTo>
                    <a:pt x="4" y="156"/>
                    <a:pt x="3" y="156"/>
                    <a:pt x="3" y="156"/>
                  </a:cubicBezTo>
                  <a:cubicBezTo>
                    <a:pt x="3" y="156"/>
                    <a:pt x="3" y="155"/>
                    <a:pt x="3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5"/>
                    <a:pt x="3" y="155"/>
                    <a:pt x="3" y="156"/>
                  </a:cubicBezTo>
                  <a:cubicBezTo>
                    <a:pt x="3" y="156"/>
                    <a:pt x="2" y="156"/>
                    <a:pt x="2" y="156"/>
                  </a:cubicBezTo>
                  <a:cubicBezTo>
                    <a:pt x="2" y="156"/>
                    <a:pt x="3" y="156"/>
                    <a:pt x="3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56"/>
                    <a:pt x="2" y="156"/>
                    <a:pt x="2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2" y="157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" y="156"/>
                    <a:pt x="1" y="156"/>
                    <a:pt x="1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56"/>
                    <a:pt x="2" y="156"/>
                    <a:pt x="1" y="156"/>
                  </a:cubicBezTo>
                  <a:cubicBezTo>
                    <a:pt x="1" y="156"/>
                    <a:pt x="1" y="156"/>
                    <a:pt x="1" y="156"/>
                  </a:cubicBezTo>
                  <a:cubicBezTo>
                    <a:pt x="2" y="156"/>
                    <a:pt x="2" y="155"/>
                    <a:pt x="2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2" y="155"/>
                    <a:pt x="3" y="155"/>
                    <a:pt x="3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2" y="154"/>
                    <a:pt x="2" y="155"/>
                    <a:pt x="2" y="155"/>
                  </a:cubicBezTo>
                  <a:cubicBezTo>
                    <a:pt x="2" y="155"/>
                    <a:pt x="2" y="154"/>
                    <a:pt x="2" y="154"/>
                  </a:cubicBezTo>
                  <a:cubicBezTo>
                    <a:pt x="2" y="154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4"/>
                    <a:pt x="2" y="154"/>
                    <a:pt x="2" y="154"/>
                  </a:cubicBezTo>
                  <a:cubicBezTo>
                    <a:pt x="2" y="154"/>
                    <a:pt x="1" y="154"/>
                    <a:pt x="1" y="154"/>
                  </a:cubicBezTo>
                  <a:cubicBezTo>
                    <a:pt x="2" y="154"/>
                    <a:pt x="2" y="154"/>
                    <a:pt x="3" y="154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2" y="154"/>
                    <a:pt x="2" y="153"/>
                    <a:pt x="1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1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2"/>
                  </a:cubicBezTo>
                  <a:cubicBezTo>
                    <a:pt x="0" y="152"/>
                    <a:pt x="0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1" y="152"/>
                    <a:pt x="1" y="153"/>
                    <a:pt x="1" y="153"/>
                  </a:cubicBezTo>
                  <a:cubicBezTo>
                    <a:pt x="1" y="153"/>
                    <a:pt x="1" y="152"/>
                    <a:pt x="1" y="152"/>
                  </a:cubicBezTo>
                  <a:cubicBezTo>
                    <a:pt x="1" y="152"/>
                    <a:pt x="1" y="152"/>
                    <a:pt x="1" y="152"/>
                  </a:cubicBezTo>
                  <a:cubicBezTo>
                    <a:pt x="2" y="152"/>
                    <a:pt x="2" y="153"/>
                    <a:pt x="2" y="153"/>
                  </a:cubicBezTo>
                  <a:cubicBezTo>
                    <a:pt x="2" y="153"/>
                    <a:pt x="2" y="153"/>
                    <a:pt x="2" y="152"/>
                  </a:cubicBezTo>
                  <a:cubicBezTo>
                    <a:pt x="2" y="153"/>
                    <a:pt x="3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3" y="153"/>
                    <a:pt x="3" y="153"/>
                    <a:pt x="2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2" y="152"/>
                    <a:pt x="2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2" y="152"/>
                    <a:pt x="3" y="152"/>
                    <a:pt x="3" y="152"/>
                  </a:cubicBezTo>
                  <a:cubicBezTo>
                    <a:pt x="3" y="152"/>
                    <a:pt x="2" y="152"/>
                    <a:pt x="2" y="15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51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2"/>
                    <a:pt x="3" y="152"/>
                  </a:cubicBezTo>
                  <a:cubicBezTo>
                    <a:pt x="3" y="152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4" y="152"/>
                  </a:cubicBezTo>
                  <a:cubicBezTo>
                    <a:pt x="3" y="152"/>
                    <a:pt x="3" y="153"/>
                    <a:pt x="3" y="153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4" y="153"/>
                    <a:pt x="4" y="153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4" y="152"/>
                    <a:pt x="5" y="152"/>
                    <a:pt x="5" y="152"/>
                  </a:cubicBezTo>
                  <a:cubicBezTo>
                    <a:pt x="5" y="152"/>
                    <a:pt x="4" y="152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1"/>
                    <a:pt x="5" y="151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3"/>
                    <a:pt x="4" y="153"/>
                    <a:pt x="4" y="153"/>
                  </a:cubicBezTo>
                  <a:cubicBezTo>
                    <a:pt x="4" y="153"/>
                    <a:pt x="5" y="153"/>
                    <a:pt x="5" y="153"/>
                  </a:cubicBezTo>
                  <a:cubicBezTo>
                    <a:pt x="4" y="153"/>
                    <a:pt x="4" y="153"/>
                    <a:pt x="4" y="15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154"/>
                    <a:pt x="5" y="154"/>
                    <a:pt x="5" y="153"/>
                  </a:cubicBezTo>
                  <a:cubicBezTo>
                    <a:pt x="5" y="153"/>
                    <a:pt x="5" y="154"/>
                    <a:pt x="5" y="154"/>
                  </a:cubicBezTo>
                  <a:cubicBezTo>
                    <a:pt x="5" y="154"/>
                    <a:pt x="5" y="153"/>
                    <a:pt x="6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53"/>
                    <a:pt x="6" y="154"/>
                    <a:pt x="6" y="154"/>
                  </a:cubicBezTo>
                  <a:cubicBezTo>
                    <a:pt x="6" y="154"/>
                    <a:pt x="6" y="153"/>
                    <a:pt x="6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53"/>
                    <a:pt x="7" y="153"/>
                    <a:pt x="7" y="153"/>
                  </a:cubicBezTo>
                  <a:cubicBezTo>
                    <a:pt x="7" y="153"/>
                    <a:pt x="6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7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4"/>
                    <a:pt x="5" y="154"/>
                    <a:pt x="5" y="154"/>
                  </a:cubicBezTo>
                  <a:cubicBezTo>
                    <a:pt x="5" y="154"/>
                    <a:pt x="5" y="154"/>
                    <a:pt x="5" y="154"/>
                  </a:cubicBezTo>
                  <a:cubicBezTo>
                    <a:pt x="5" y="154"/>
                    <a:pt x="4" y="154"/>
                    <a:pt x="4" y="154"/>
                  </a:cubicBezTo>
                  <a:cubicBezTo>
                    <a:pt x="4" y="154"/>
                    <a:pt x="4" y="154"/>
                    <a:pt x="4" y="154"/>
                  </a:cubicBezTo>
                  <a:cubicBezTo>
                    <a:pt x="4" y="154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ubicBezTo>
                    <a:pt x="5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6"/>
                    <a:pt x="6" y="156"/>
                  </a:cubicBezTo>
                  <a:close/>
                  <a:moveTo>
                    <a:pt x="38" y="216"/>
                  </a:move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7" y="216"/>
                    <a:pt x="37" y="216"/>
                    <a:pt x="37" y="216"/>
                  </a:cubicBezTo>
                  <a:cubicBezTo>
                    <a:pt x="37" y="216"/>
                    <a:pt x="37" y="216"/>
                    <a:pt x="37" y="216"/>
                  </a:cubicBezTo>
                  <a:cubicBezTo>
                    <a:pt x="37" y="216"/>
                    <a:pt x="37" y="216"/>
                    <a:pt x="37" y="216"/>
                  </a:cubicBezTo>
                  <a:cubicBezTo>
                    <a:pt x="37" y="216"/>
                    <a:pt x="37" y="215"/>
                    <a:pt x="37" y="215"/>
                  </a:cubicBezTo>
                  <a:cubicBezTo>
                    <a:pt x="37" y="215"/>
                    <a:pt x="37" y="216"/>
                    <a:pt x="37" y="216"/>
                  </a:cubicBezTo>
                  <a:cubicBezTo>
                    <a:pt x="37" y="215"/>
                    <a:pt x="36" y="215"/>
                    <a:pt x="36" y="215"/>
                  </a:cubicBezTo>
                  <a:cubicBezTo>
                    <a:pt x="36" y="215"/>
                    <a:pt x="36" y="215"/>
                    <a:pt x="36" y="215"/>
                  </a:cubicBezTo>
                  <a:cubicBezTo>
                    <a:pt x="36" y="215"/>
                    <a:pt x="36" y="216"/>
                    <a:pt x="36" y="216"/>
                  </a:cubicBezTo>
                  <a:cubicBezTo>
                    <a:pt x="36" y="216"/>
                    <a:pt x="36" y="216"/>
                    <a:pt x="36" y="216"/>
                  </a:cubicBezTo>
                  <a:cubicBezTo>
                    <a:pt x="36" y="216"/>
                    <a:pt x="36" y="216"/>
                    <a:pt x="37" y="217"/>
                  </a:cubicBezTo>
                  <a:cubicBezTo>
                    <a:pt x="37" y="217"/>
                    <a:pt x="37" y="217"/>
                    <a:pt x="37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8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8"/>
                    <a:pt x="3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6" y="217"/>
                    <a:pt x="36" y="217"/>
                  </a:cubicBezTo>
                  <a:cubicBezTo>
                    <a:pt x="36" y="217"/>
                    <a:pt x="35" y="217"/>
                    <a:pt x="35" y="217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5" y="217"/>
                    <a:pt x="36" y="216"/>
                    <a:pt x="36" y="216"/>
                  </a:cubicBezTo>
                  <a:cubicBezTo>
                    <a:pt x="36" y="216"/>
                    <a:pt x="35" y="216"/>
                    <a:pt x="35" y="216"/>
                  </a:cubicBezTo>
                  <a:cubicBezTo>
                    <a:pt x="35" y="216"/>
                    <a:pt x="35" y="215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5"/>
                    <a:pt x="35" y="216"/>
                    <a:pt x="35" y="216"/>
                  </a:cubicBezTo>
                  <a:cubicBezTo>
                    <a:pt x="35" y="216"/>
                    <a:pt x="34" y="216"/>
                    <a:pt x="34" y="216"/>
                  </a:cubicBezTo>
                  <a:cubicBezTo>
                    <a:pt x="34" y="216"/>
                    <a:pt x="35" y="216"/>
                    <a:pt x="35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6"/>
                    <a:pt x="34" y="216"/>
                  </a:cubicBezTo>
                  <a:cubicBezTo>
                    <a:pt x="34" y="216"/>
                    <a:pt x="34" y="217"/>
                    <a:pt x="34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7"/>
                    <a:pt x="34" y="217"/>
                  </a:cubicBezTo>
                  <a:cubicBezTo>
                    <a:pt x="34" y="217"/>
                    <a:pt x="34" y="217"/>
                    <a:pt x="33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4" y="216"/>
                    <a:pt x="34" y="216"/>
                    <a:pt x="33" y="216"/>
                  </a:cubicBezTo>
                  <a:cubicBezTo>
                    <a:pt x="33" y="216"/>
                    <a:pt x="33" y="216"/>
                    <a:pt x="33" y="216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4" y="216"/>
                    <a:pt x="34" y="216"/>
                    <a:pt x="34" y="216"/>
                  </a:cubicBezTo>
                  <a:cubicBezTo>
                    <a:pt x="34" y="216"/>
                    <a:pt x="35" y="215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4" y="215"/>
                    <a:pt x="34" y="215"/>
                    <a:pt x="34" y="215"/>
                  </a:cubicBezTo>
                  <a:cubicBezTo>
                    <a:pt x="34" y="215"/>
                    <a:pt x="34" y="215"/>
                    <a:pt x="34" y="215"/>
                  </a:cubicBezTo>
                  <a:cubicBezTo>
                    <a:pt x="34" y="215"/>
                    <a:pt x="33" y="215"/>
                    <a:pt x="33" y="216"/>
                  </a:cubicBezTo>
                  <a:cubicBezTo>
                    <a:pt x="33" y="216"/>
                    <a:pt x="33" y="216"/>
                    <a:pt x="33" y="216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3" y="214"/>
                    <a:pt x="33" y="215"/>
                    <a:pt x="33" y="215"/>
                  </a:cubicBezTo>
                  <a:cubicBezTo>
                    <a:pt x="33" y="215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4" y="215"/>
                    <a:pt x="34" y="215"/>
                  </a:cubicBezTo>
                  <a:cubicBezTo>
                    <a:pt x="34" y="215"/>
                    <a:pt x="33" y="214"/>
                    <a:pt x="33" y="214"/>
                  </a:cubicBezTo>
                  <a:cubicBezTo>
                    <a:pt x="34" y="214"/>
                    <a:pt x="34" y="214"/>
                    <a:pt x="35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4"/>
                    <a:pt x="34" y="214"/>
                    <a:pt x="33" y="214"/>
                  </a:cubicBezTo>
                  <a:cubicBezTo>
                    <a:pt x="34" y="214"/>
                    <a:pt x="34" y="213"/>
                    <a:pt x="34" y="213"/>
                  </a:cubicBezTo>
                  <a:cubicBezTo>
                    <a:pt x="34" y="213"/>
                    <a:pt x="33" y="214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2" y="213"/>
                    <a:pt x="33" y="213"/>
                  </a:cubicBezTo>
                  <a:cubicBezTo>
                    <a:pt x="33" y="213"/>
                    <a:pt x="33" y="213"/>
                    <a:pt x="33" y="212"/>
                  </a:cubicBezTo>
                  <a:cubicBezTo>
                    <a:pt x="33" y="212"/>
                    <a:pt x="33" y="212"/>
                    <a:pt x="33" y="212"/>
                  </a:cubicBezTo>
                  <a:cubicBezTo>
                    <a:pt x="33" y="212"/>
                    <a:pt x="33" y="212"/>
                    <a:pt x="33" y="212"/>
                  </a:cubicBezTo>
                  <a:cubicBezTo>
                    <a:pt x="33" y="212"/>
                    <a:pt x="33" y="212"/>
                    <a:pt x="33" y="212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4" y="213"/>
                    <a:pt x="33" y="212"/>
                  </a:cubicBezTo>
                  <a:cubicBezTo>
                    <a:pt x="33" y="212"/>
                    <a:pt x="33" y="212"/>
                    <a:pt x="34" y="212"/>
                  </a:cubicBezTo>
                  <a:cubicBezTo>
                    <a:pt x="34" y="213"/>
                    <a:pt x="34" y="213"/>
                    <a:pt x="34" y="213"/>
                  </a:cubicBezTo>
                  <a:cubicBezTo>
                    <a:pt x="34" y="213"/>
                    <a:pt x="34" y="213"/>
                    <a:pt x="34" y="213"/>
                  </a:cubicBezTo>
                  <a:cubicBezTo>
                    <a:pt x="34" y="213"/>
                    <a:pt x="35" y="214"/>
                    <a:pt x="35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5" y="213"/>
                    <a:pt x="35" y="213"/>
                    <a:pt x="35" y="212"/>
                  </a:cubicBezTo>
                  <a:cubicBezTo>
                    <a:pt x="35" y="213"/>
                    <a:pt x="35" y="213"/>
                    <a:pt x="35" y="213"/>
                  </a:cubicBezTo>
                  <a:cubicBezTo>
                    <a:pt x="35" y="213"/>
                    <a:pt x="34" y="212"/>
                    <a:pt x="34" y="212"/>
                  </a:cubicBezTo>
                  <a:cubicBezTo>
                    <a:pt x="34" y="212"/>
                    <a:pt x="34" y="212"/>
                    <a:pt x="34" y="212"/>
                  </a:cubicBezTo>
                  <a:cubicBezTo>
                    <a:pt x="34" y="212"/>
                    <a:pt x="35" y="212"/>
                    <a:pt x="35" y="212"/>
                  </a:cubicBezTo>
                  <a:cubicBezTo>
                    <a:pt x="35" y="212"/>
                    <a:pt x="34" y="212"/>
                    <a:pt x="34" y="211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4" y="211"/>
                    <a:pt x="34" y="211"/>
                    <a:pt x="34" y="211"/>
                  </a:cubicBezTo>
                  <a:cubicBezTo>
                    <a:pt x="34" y="211"/>
                    <a:pt x="35" y="211"/>
                    <a:pt x="35" y="211"/>
                  </a:cubicBezTo>
                  <a:cubicBezTo>
                    <a:pt x="35" y="211"/>
                    <a:pt x="35" y="211"/>
                    <a:pt x="35" y="211"/>
                  </a:cubicBezTo>
                  <a:cubicBezTo>
                    <a:pt x="35" y="211"/>
                    <a:pt x="35" y="211"/>
                    <a:pt x="35" y="211"/>
                  </a:cubicBezTo>
                  <a:cubicBezTo>
                    <a:pt x="35" y="211"/>
                    <a:pt x="35" y="211"/>
                    <a:pt x="35" y="211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12"/>
                    <a:pt x="35" y="212"/>
                    <a:pt x="35" y="211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35" y="212"/>
                    <a:pt x="35" y="213"/>
                    <a:pt x="35" y="213"/>
                  </a:cubicBezTo>
                  <a:cubicBezTo>
                    <a:pt x="35" y="213"/>
                    <a:pt x="35" y="212"/>
                    <a:pt x="36" y="212"/>
                  </a:cubicBezTo>
                  <a:cubicBezTo>
                    <a:pt x="35" y="213"/>
                    <a:pt x="35" y="213"/>
                    <a:pt x="35" y="214"/>
                  </a:cubicBezTo>
                  <a:cubicBezTo>
                    <a:pt x="36" y="214"/>
                    <a:pt x="36" y="214"/>
                    <a:pt x="36" y="214"/>
                  </a:cubicBezTo>
                  <a:cubicBezTo>
                    <a:pt x="36" y="213"/>
                    <a:pt x="36" y="213"/>
                    <a:pt x="36" y="212"/>
                  </a:cubicBezTo>
                  <a:cubicBezTo>
                    <a:pt x="36" y="213"/>
                    <a:pt x="36" y="213"/>
                    <a:pt x="36" y="213"/>
                  </a:cubicBezTo>
                  <a:cubicBezTo>
                    <a:pt x="36" y="213"/>
                    <a:pt x="36" y="212"/>
                    <a:pt x="36" y="212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36" y="212"/>
                    <a:pt x="37" y="212"/>
                    <a:pt x="37" y="212"/>
                  </a:cubicBezTo>
                  <a:cubicBezTo>
                    <a:pt x="37" y="212"/>
                    <a:pt x="36" y="212"/>
                    <a:pt x="37" y="212"/>
                  </a:cubicBezTo>
                  <a:cubicBezTo>
                    <a:pt x="37" y="211"/>
                    <a:pt x="37" y="211"/>
                    <a:pt x="37" y="211"/>
                  </a:cubicBezTo>
                  <a:cubicBezTo>
                    <a:pt x="37" y="211"/>
                    <a:pt x="37" y="211"/>
                    <a:pt x="37" y="211"/>
                  </a:cubicBezTo>
                  <a:cubicBezTo>
                    <a:pt x="37" y="211"/>
                    <a:pt x="37" y="211"/>
                    <a:pt x="37" y="211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2"/>
                    <a:pt x="37" y="212"/>
                    <a:pt x="37" y="212"/>
                  </a:cubicBezTo>
                  <a:cubicBezTo>
                    <a:pt x="37" y="213"/>
                    <a:pt x="36" y="213"/>
                    <a:pt x="36" y="213"/>
                  </a:cubicBezTo>
                  <a:cubicBezTo>
                    <a:pt x="36" y="213"/>
                    <a:pt x="37" y="213"/>
                    <a:pt x="37" y="213"/>
                  </a:cubicBezTo>
                  <a:cubicBezTo>
                    <a:pt x="36" y="213"/>
                    <a:pt x="36" y="214"/>
                    <a:pt x="36" y="214"/>
                  </a:cubicBezTo>
                  <a:cubicBezTo>
                    <a:pt x="36" y="214"/>
                    <a:pt x="36" y="214"/>
                    <a:pt x="36" y="214"/>
                  </a:cubicBezTo>
                  <a:cubicBezTo>
                    <a:pt x="36" y="214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7" y="214"/>
                    <a:pt x="37" y="213"/>
                    <a:pt x="38" y="213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38" y="213"/>
                    <a:pt x="38" y="214"/>
                    <a:pt x="38" y="214"/>
                  </a:cubicBezTo>
                  <a:cubicBezTo>
                    <a:pt x="38" y="214"/>
                    <a:pt x="38" y="213"/>
                    <a:pt x="38" y="213"/>
                  </a:cubicBezTo>
                  <a:cubicBezTo>
                    <a:pt x="38" y="213"/>
                    <a:pt x="38" y="213"/>
                    <a:pt x="38" y="213"/>
                  </a:cubicBezTo>
                  <a:cubicBezTo>
                    <a:pt x="38" y="213"/>
                    <a:pt x="39" y="213"/>
                    <a:pt x="39" y="213"/>
                  </a:cubicBezTo>
                  <a:cubicBezTo>
                    <a:pt x="39" y="213"/>
                    <a:pt x="38" y="214"/>
                    <a:pt x="39" y="214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9" y="214"/>
                    <a:pt x="38" y="214"/>
                    <a:pt x="38" y="214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38" y="214"/>
                    <a:pt x="37" y="214"/>
                    <a:pt x="37" y="214"/>
                  </a:cubicBezTo>
                  <a:cubicBezTo>
                    <a:pt x="37" y="214"/>
                    <a:pt x="37" y="214"/>
                    <a:pt x="38" y="214"/>
                  </a:cubicBez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6" y="215"/>
                    <a:pt x="36" y="215"/>
                  </a:cubicBezTo>
                  <a:cubicBezTo>
                    <a:pt x="36" y="215"/>
                    <a:pt x="37" y="215"/>
                    <a:pt x="37" y="215"/>
                  </a:cubicBezTo>
                  <a:cubicBezTo>
                    <a:pt x="37" y="215"/>
                    <a:pt x="37" y="215"/>
                    <a:pt x="37" y="215"/>
                  </a:cubicBezTo>
                  <a:cubicBezTo>
                    <a:pt x="37" y="215"/>
                    <a:pt x="37" y="215"/>
                    <a:pt x="38" y="215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5"/>
                    <a:pt x="37" y="216"/>
                    <a:pt x="37" y="216"/>
                  </a:cubicBezTo>
                  <a:cubicBezTo>
                    <a:pt x="37" y="216"/>
                    <a:pt x="38" y="215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lose/>
                  <a:moveTo>
                    <a:pt x="99" y="122"/>
                  </a:move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1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8" y="122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8" y="123"/>
                    <a:pt x="98" y="123"/>
                  </a:cubicBezTo>
                  <a:cubicBezTo>
                    <a:pt x="98" y="123"/>
                    <a:pt x="97" y="123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3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97" y="122"/>
                    <a:pt x="97" y="122"/>
                    <a:pt x="97" y="123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3"/>
                    <a:pt x="96" y="122"/>
                    <a:pt x="96" y="122"/>
                  </a:cubicBezTo>
                  <a:cubicBezTo>
                    <a:pt x="96" y="122"/>
                    <a:pt x="97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7" y="122"/>
                    <a:pt x="97" y="122"/>
                  </a:cubicBezTo>
                  <a:cubicBezTo>
                    <a:pt x="97" y="122"/>
                    <a:pt x="96" y="122"/>
                    <a:pt x="96" y="122"/>
                  </a:cubicBezTo>
                  <a:cubicBezTo>
                    <a:pt x="97" y="122"/>
                    <a:pt x="97" y="122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21"/>
                    <a:pt x="96" y="121"/>
                    <a:pt x="96" y="122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6" y="122"/>
                    <a:pt x="96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22"/>
                    <a:pt x="96" y="121"/>
                    <a:pt x="96" y="121"/>
                  </a:cubicBezTo>
                  <a:cubicBezTo>
                    <a:pt x="96" y="121"/>
                    <a:pt x="96" y="122"/>
                    <a:pt x="95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2"/>
                    <a:pt x="95" y="122"/>
                    <a:pt x="95" y="122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5" y="121"/>
                    <a:pt x="96" y="121"/>
                    <a:pt x="96" y="121"/>
                  </a:cubicBezTo>
                  <a:cubicBezTo>
                    <a:pt x="96" y="121"/>
                    <a:pt x="95" y="121"/>
                    <a:pt x="95" y="121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1"/>
                    <a:pt x="97" y="121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21"/>
                    <a:pt x="96" y="121"/>
                    <a:pt x="96" y="121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1"/>
                    <a:pt x="96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120"/>
                    <a:pt x="95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7" y="120"/>
                    <a:pt x="9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8" y="120"/>
                    <a:pt x="98" y="120"/>
                  </a:cubicBezTo>
                  <a:cubicBezTo>
                    <a:pt x="98" y="120"/>
                    <a:pt x="98" y="119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8" y="119"/>
                    <a:pt x="98" y="119"/>
                  </a:cubicBezTo>
                  <a:cubicBezTo>
                    <a:pt x="98" y="119"/>
                    <a:pt x="99" y="119"/>
                    <a:pt x="99" y="119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8" y="120"/>
                    <a:pt x="99" y="120"/>
                    <a:pt x="99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20"/>
                  </a:cubicBezTo>
                  <a:cubicBezTo>
                    <a:pt x="98" y="120"/>
                    <a:pt x="98" y="120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8" y="121"/>
                    <a:pt x="99" y="120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0"/>
                    <a:pt x="99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9" y="121"/>
                    <a:pt x="99" y="121"/>
                  </a:cubicBezTo>
                  <a:cubicBezTo>
                    <a:pt x="99" y="121"/>
                    <a:pt x="99" y="120"/>
                    <a:pt x="99" y="120"/>
                  </a:cubicBez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100" y="120"/>
                    <a:pt x="100" y="120"/>
                  </a:cubicBezTo>
                  <a:cubicBezTo>
                    <a:pt x="100" y="120"/>
                    <a:pt x="99" y="120"/>
                    <a:pt x="100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00" y="121"/>
                    <a:pt x="100" y="121"/>
                    <a:pt x="100" y="121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8" y="122"/>
                    <a:pt x="99" y="122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8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99" y="122"/>
                    <a:pt x="99" y="122"/>
                  </a:cubicBezTo>
                  <a:close/>
                  <a:moveTo>
                    <a:pt x="129" y="113"/>
                  </a:moveTo>
                  <a:cubicBezTo>
                    <a:pt x="123" y="118"/>
                    <a:pt x="123" y="118"/>
                    <a:pt x="123" y="118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27" y="116"/>
                    <a:pt x="128" y="115"/>
                    <a:pt x="128" y="114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28" y="115"/>
                    <a:pt x="128" y="115"/>
                    <a:pt x="128" y="115"/>
                  </a:cubicBezTo>
                  <a:cubicBezTo>
                    <a:pt x="128" y="115"/>
                    <a:pt x="128" y="116"/>
                    <a:pt x="128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6"/>
                    <a:pt x="129" y="116"/>
                    <a:pt x="129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29" y="116"/>
                    <a:pt x="129" y="116"/>
                    <a:pt x="12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6"/>
                    <a:pt x="129" y="116"/>
                    <a:pt x="130" y="116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30" y="116"/>
                    <a:pt x="129" y="116"/>
                    <a:pt x="129" y="117"/>
                  </a:cubicBezTo>
                  <a:cubicBezTo>
                    <a:pt x="131" y="116"/>
                    <a:pt x="131" y="116"/>
                    <a:pt x="131" y="116"/>
                  </a:cubicBezTo>
                  <a:cubicBezTo>
                    <a:pt x="131" y="116"/>
                    <a:pt x="132" y="116"/>
                    <a:pt x="132" y="116"/>
                  </a:cubicBezTo>
                  <a:cubicBezTo>
                    <a:pt x="132" y="116"/>
                    <a:pt x="132" y="116"/>
                    <a:pt x="133" y="116"/>
                  </a:cubicBezTo>
                  <a:cubicBezTo>
                    <a:pt x="133" y="117"/>
                    <a:pt x="132" y="117"/>
                    <a:pt x="132" y="117"/>
                  </a:cubicBezTo>
                  <a:cubicBezTo>
                    <a:pt x="132" y="117"/>
                    <a:pt x="131" y="117"/>
                    <a:pt x="131" y="117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0" y="117"/>
                    <a:pt x="130" y="118"/>
                    <a:pt x="130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8"/>
                    <a:pt x="129" y="118"/>
                    <a:pt x="12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8"/>
                    <a:pt x="129" y="118"/>
                    <a:pt x="130" y="118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29" y="118"/>
                    <a:pt x="128" y="118"/>
                    <a:pt x="128" y="117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8"/>
                    <a:pt x="129" y="119"/>
                    <a:pt x="129" y="119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29" y="119"/>
                    <a:pt x="129" y="119"/>
                    <a:pt x="129" y="119"/>
                  </a:cubicBezTo>
                  <a:cubicBezTo>
                    <a:pt x="128" y="119"/>
                    <a:pt x="128" y="118"/>
                    <a:pt x="127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1" y="121"/>
                    <a:pt x="131" y="121"/>
                    <a:pt x="131" y="121"/>
                  </a:cubicBezTo>
                  <a:cubicBezTo>
                    <a:pt x="131" y="120"/>
                    <a:pt x="132" y="119"/>
                    <a:pt x="134" y="118"/>
                  </a:cubicBezTo>
                  <a:cubicBezTo>
                    <a:pt x="135" y="118"/>
                    <a:pt x="135" y="118"/>
                    <a:pt x="135" y="118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33" y="119"/>
                    <a:pt x="132" y="120"/>
                    <a:pt x="131" y="121"/>
                  </a:cubicBezTo>
                  <a:cubicBezTo>
                    <a:pt x="132" y="121"/>
                    <a:pt x="132" y="121"/>
                    <a:pt x="132" y="121"/>
                  </a:cubicBezTo>
                  <a:cubicBezTo>
                    <a:pt x="132" y="120"/>
                    <a:pt x="133" y="120"/>
                    <a:pt x="134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4" y="120"/>
                    <a:pt x="133" y="121"/>
                    <a:pt x="133" y="122"/>
                  </a:cubicBezTo>
                  <a:cubicBezTo>
                    <a:pt x="133" y="122"/>
                    <a:pt x="133" y="122"/>
                    <a:pt x="133" y="122"/>
                  </a:cubicBezTo>
                  <a:cubicBezTo>
                    <a:pt x="133" y="121"/>
                    <a:pt x="134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35" y="121"/>
                    <a:pt x="134" y="122"/>
                    <a:pt x="134" y="122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3"/>
                    <a:pt x="137" y="123"/>
                    <a:pt x="138" y="123"/>
                  </a:cubicBezTo>
                  <a:cubicBezTo>
                    <a:pt x="138" y="123"/>
                    <a:pt x="139" y="124"/>
                    <a:pt x="138" y="124"/>
                  </a:cubicBezTo>
                  <a:cubicBezTo>
                    <a:pt x="138" y="125"/>
                    <a:pt x="138" y="125"/>
                    <a:pt x="137" y="125"/>
                  </a:cubicBezTo>
                  <a:cubicBezTo>
                    <a:pt x="137" y="125"/>
                    <a:pt x="136" y="124"/>
                    <a:pt x="136" y="124"/>
                  </a:cubicBezTo>
                  <a:cubicBezTo>
                    <a:pt x="133" y="123"/>
                    <a:pt x="133" y="123"/>
                    <a:pt x="133" y="123"/>
                  </a:cubicBezTo>
                  <a:cubicBezTo>
                    <a:pt x="133" y="123"/>
                    <a:pt x="134" y="124"/>
                    <a:pt x="134" y="124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4" y="124"/>
                    <a:pt x="134" y="124"/>
                    <a:pt x="134" y="124"/>
                  </a:cubicBezTo>
                  <a:cubicBezTo>
                    <a:pt x="133" y="124"/>
                    <a:pt x="133" y="123"/>
                    <a:pt x="133" y="122"/>
                  </a:cubicBezTo>
                  <a:cubicBezTo>
                    <a:pt x="132" y="122"/>
                    <a:pt x="132" y="122"/>
                    <a:pt x="132" y="122"/>
                  </a:cubicBezTo>
                  <a:cubicBezTo>
                    <a:pt x="132" y="123"/>
                    <a:pt x="132" y="124"/>
                    <a:pt x="133" y="125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2" y="125"/>
                    <a:pt x="132" y="125"/>
                    <a:pt x="132" y="125"/>
                  </a:cubicBezTo>
                  <a:cubicBezTo>
                    <a:pt x="132" y="124"/>
                    <a:pt x="131" y="123"/>
                    <a:pt x="131" y="122"/>
                  </a:cubicBezTo>
                  <a:cubicBezTo>
                    <a:pt x="131" y="122"/>
                    <a:pt x="131" y="122"/>
                    <a:pt x="131" y="122"/>
                  </a:cubicBezTo>
                  <a:cubicBezTo>
                    <a:pt x="131" y="123"/>
                    <a:pt x="131" y="124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0" y="124"/>
                    <a:pt x="130" y="123"/>
                    <a:pt x="130" y="121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26" y="121"/>
                    <a:pt x="127" y="121"/>
                    <a:pt x="128" y="121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7" y="122"/>
                    <a:pt x="127" y="122"/>
                    <a:pt x="126" y="122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27" y="122"/>
                    <a:pt x="127" y="122"/>
                    <a:pt x="128" y="122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7" y="123"/>
                    <a:pt x="127" y="124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8" y="125"/>
                    <a:pt x="129" y="125"/>
                    <a:pt x="129" y="125"/>
                  </a:cubicBezTo>
                  <a:cubicBezTo>
                    <a:pt x="129" y="125"/>
                    <a:pt x="129" y="126"/>
                    <a:pt x="129" y="126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8" y="126"/>
                    <a:pt x="128" y="125"/>
                    <a:pt x="128" y="125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6" y="124"/>
                    <a:pt x="126" y="124"/>
                    <a:pt x="126" y="125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4"/>
                    <a:pt x="126" y="124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6" y="124"/>
                    <a:pt x="126" y="124"/>
                    <a:pt x="126" y="125"/>
                  </a:cubicBezTo>
                  <a:cubicBezTo>
                    <a:pt x="125" y="125"/>
                    <a:pt x="125" y="125"/>
                    <a:pt x="125" y="125"/>
                  </a:cubicBezTo>
                  <a:cubicBezTo>
                    <a:pt x="125" y="125"/>
                    <a:pt x="125" y="125"/>
                    <a:pt x="125" y="125"/>
                  </a:cubicBezTo>
                  <a:cubicBezTo>
                    <a:pt x="125" y="124"/>
                    <a:pt x="125" y="123"/>
                    <a:pt x="126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3"/>
                    <a:pt x="125" y="124"/>
                    <a:pt x="125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24"/>
                    <a:pt x="125" y="123"/>
                    <a:pt x="125" y="122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5" y="126"/>
                    <a:pt x="127" y="127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7" y="128"/>
                    <a:pt x="125" y="127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5" y="128"/>
                    <a:pt x="126" y="129"/>
                    <a:pt x="127" y="129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7" y="130"/>
                    <a:pt x="127" y="130"/>
                    <a:pt x="127" y="130"/>
                  </a:cubicBezTo>
                  <a:cubicBezTo>
                    <a:pt x="126" y="129"/>
                    <a:pt x="125" y="129"/>
                    <a:pt x="124" y="129"/>
                  </a:cubicBezTo>
                  <a:cubicBezTo>
                    <a:pt x="124" y="129"/>
                    <a:pt x="124" y="129"/>
                    <a:pt x="124" y="129"/>
                  </a:cubicBezTo>
                  <a:cubicBezTo>
                    <a:pt x="125" y="129"/>
                    <a:pt x="126" y="130"/>
                    <a:pt x="126" y="130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5" y="130"/>
                    <a:pt x="125" y="130"/>
                    <a:pt x="124" y="130"/>
                  </a:cubicBezTo>
                  <a:cubicBezTo>
                    <a:pt x="125" y="133"/>
                    <a:pt x="125" y="133"/>
                    <a:pt x="125" y="133"/>
                  </a:cubicBezTo>
                  <a:cubicBezTo>
                    <a:pt x="125" y="133"/>
                    <a:pt x="126" y="133"/>
                    <a:pt x="126" y="134"/>
                  </a:cubicBezTo>
                  <a:cubicBezTo>
                    <a:pt x="126" y="134"/>
                    <a:pt x="125" y="135"/>
                    <a:pt x="125" y="135"/>
                  </a:cubicBezTo>
                  <a:cubicBezTo>
                    <a:pt x="124" y="135"/>
                    <a:pt x="124" y="135"/>
                    <a:pt x="124" y="134"/>
                  </a:cubicBezTo>
                  <a:cubicBezTo>
                    <a:pt x="124" y="134"/>
                    <a:pt x="124" y="133"/>
                    <a:pt x="124" y="133"/>
                  </a:cubicBezTo>
                  <a:cubicBezTo>
                    <a:pt x="124" y="130"/>
                    <a:pt x="124" y="130"/>
                    <a:pt x="124" y="130"/>
                  </a:cubicBezTo>
                  <a:cubicBezTo>
                    <a:pt x="123" y="130"/>
                    <a:pt x="123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0"/>
                    <a:pt x="123" y="129"/>
                    <a:pt x="124" y="129"/>
                  </a:cubicBezTo>
                  <a:cubicBezTo>
                    <a:pt x="124" y="129"/>
                    <a:pt x="124" y="129"/>
                    <a:pt x="124" y="129"/>
                  </a:cubicBezTo>
                  <a:cubicBezTo>
                    <a:pt x="123" y="129"/>
                    <a:pt x="122" y="130"/>
                    <a:pt x="121" y="130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1" y="130"/>
                    <a:pt x="121" y="130"/>
                    <a:pt x="121" y="130"/>
                  </a:cubicBezTo>
                  <a:cubicBezTo>
                    <a:pt x="122" y="129"/>
                    <a:pt x="122" y="128"/>
                    <a:pt x="123" y="128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22" y="128"/>
                    <a:pt x="121" y="129"/>
                    <a:pt x="120" y="129"/>
                  </a:cubicBezTo>
                  <a:cubicBezTo>
                    <a:pt x="119" y="130"/>
                    <a:pt x="119" y="130"/>
                    <a:pt x="119" y="130"/>
                  </a:cubicBezTo>
                  <a:cubicBezTo>
                    <a:pt x="120" y="129"/>
                    <a:pt x="120" y="129"/>
                    <a:pt x="120" y="129"/>
                  </a:cubicBezTo>
                  <a:cubicBezTo>
                    <a:pt x="121" y="128"/>
                    <a:pt x="122" y="127"/>
                    <a:pt x="123" y="127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0" y="123"/>
                    <a:pt x="120" y="123"/>
                    <a:pt x="120" y="123"/>
                  </a:cubicBezTo>
                  <a:cubicBezTo>
                    <a:pt x="121" y="123"/>
                    <a:pt x="122" y="124"/>
                    <a:pt x="122" y="125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22" y="125"/>
                    <a:pt x="122" y="125"/>
                    <a:pt x="122" y="125"/>
                  </a:cubicBezTo>
                  <a:cubicBezTo>
                    <a:pt x="121" y="124"/>
                    <a:pt x="121" y="124"/>
                    <a:pt x="120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1" y="124"/>
                    <a:pt x="121" y="125"/>
                    <a:pt x="121" y="125"/>
                  </a:cubicBezTo>
                  <a:cubicBezTo>
                    <a:pt x="121" y="126"/>
                    <a:pt x="121" y="126"/>
                    <a:pt x="121" y="126"/>
                  </a:cubicBezTo>
                  <a:cubicBezTo>
                    <a:pt x="121" y="125"/>
                    <a:pt x="121" y="125"/>
                    <a:pt x="121" y="125"/>
                  </a:cubicBezTo>
                  <a:cubicBezTo>
                    <a:pt x="121" y="125"/>
                    <a:pt x="120" y="124"/>
                    <a:pt x="120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0" y="125"/>
                    <a:pt x="120" y="125"/>
                    <a:pt x="120" y="12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19" y="127"/>
                    <a:pt x="119" y="127"/>
                    <a:pt x="119" y="127"/>
                  </a:cubicBezTo>
                  <a:cubicBezTo>
                    <a:pt x="119" y="127"/>
                    <a:pt x="119" y="127"/>
                    <a:pt x="119" y="127"/>
                  </a:cubicBezTo>
                  <a:cubicBezTo>
                    <a:pt x="119" y="128"/>
                    <a:pt x="119" y="128"/>
                    <a:pt x="118" y="128"/>
                  </a:cubicBezTo>
                  <a:cubicBezTo>
                    <a:pt x="118" y="128"/>
                    <a:pt x="118" y="127"/>
                    <a:pt x="118" y="127"/>
                  </a:cubicBezTo>
                  <a:cubicBezTo>
                    <a:pt x="118" y="127"/>
                    <a:pt x="118" y="126"/>
                    <a:pt x="119" y="126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9" y="125"/>
                    <a:pt x="119" y="125"/>
                    <a:pt x="118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9" y="124"/>
                    <a:pt x="119" y="124"/>
                    <a:pt x="120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19" y="124"/>
                    <a:pt x="119" y="124"/>
                    <a:pt x="118" y="124"/>
                  </a:cubicBezTo>
                  <a:cubicBezTo>
                    <a:pt x="117" y="124"/>
                    <a:pt x="117" y="124"/>
                    <a:pt x="117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18" y="124"/>
                    <a:pt x="119" y="123"/>
                    <a:pt x="120" y="123"/>
                  </a:cubicBezTo>
                  <a:cubicBezTo>
                    <a:pt x="120" y="123"/>
                    <a:pt x="120" y="123"/>
                    <a:pt x="120" y="123"/>
                  </a:cubicBezTo>
                  <a:cubicBezTo>
                    <a:pt x="119" y="123"/>
                    <a:pt x="118" y="123"/>
                    <a:pt x="118" y="123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8" y="123"/>
                    <a:pt x="118" y="123"/>
                    <a:pt x="118" y="123"/>
                  </a:cubicBezTo>
                  <a:cubicBezTo>
                    <a:pt x="118" y="123"/>
                    <a:pt x="119" y="122"/>
                    <a:pt x="120" y="123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15" y="124"/>
                    <a:pt x="115" y="124"/>
                    <a:pt x="115" y="124"/>
                  </a:cubicBezTo>
                  <a:cubicBezTo>
                    <a:pt x="116" y="125"/>
                    <a:pt x="116" y="126"/>
                    <a:pt x="116" y="128"/>
                  </a:cubicBezTo>
                  <a:cubicBezTo>
                    <a:pt x="116" y="129"/>
                    <a:pt x="116" y="129"/>
                    <a:pt x="116" y="129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6" y="127"/>
                    <a:pt x="115" y="125"/>
                    <a:pt x="115" y="124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5" y="125"/>
                    <a:pt x="115" y="127"/>
                    <a:pt x="115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14" y="127"/>
                    <a:pt x="114" y="126"/>
                    <a:pt x="114" y="125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4" y="126"/>
                    <a:pt x="114" y="127"/>
                    <a:pt x="113" y="128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3" y="127"/>
                    <a:pt x="113" y="126"/>
                    <a:pt x="113" y="126"/>
                  </a:cubicBezTo>
                  <a:cubicBezTo>
                    <a:pt x="110" y="128"/>
                    <a:pt x="110" y="128"/>
                    <a:pt x="110" y="128"/>
                  </a:cubicBezTo>
                  <a:cubicBezTo>
                    <a:pt x="111" y="128"/>
                    <a:pt x="110" y="129"/>
                    <a:pt x="110" y="129"/>
                  </a:cubicBezTo>
                  <a:cubicBezTo>
                    <a:pt x="110" y="129"/>
                    <a:pt x="109" y="129"/>
                    <a:pt x="109" y="129"/>
                  </a:cubicBezTo>
                  <a:cubicBezTo>
                    <a:pt x="108" y="128"/>
                    <a:pt x="108" y="128"/>
                    <a:pt x="109" y="127"/>
                  </a:cubicBezTo>
                  <a:cubicBezTo>
                    <a:pt x="109" y="127"/>
                    <a:pt x="110" y="127"/>
                    <a:pt x="110" y="127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2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2" y="124"/>
                    <a:pt x="113" y="124"/>
                    <a:pt x="113" y="125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13" y="124"/>
                    <a:pt x="112" y="124"/>
                    <a:pt x="111" y="123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2" y="123"/>
                    <a:pt x="113" y="123"/>
                    <a:pt x="114" y="124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3" y="123"/>
                    <a:pt x="112" y="122"/>
                    <a:pt x="111" y="122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1" y="121"/>
                    <a:pt x="111" y="121"/>
                    <a:pt x="111" y="121"/>
                  </a:cubicBezTo>
                  <a:cubicBezTo>
                    <a:pt x="113" y="122"/>
                    <a:pt x="114" y="122"/>
                    <a:pt x="115" y="123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17" y="120"/>
                    <a:pt x="117" y="121"/>
                    <a:pt x="116" y="121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1"/>
                    <a:pt x="116" y="121"/>
                    <a:pt x="116" y="121"/>
                  </a:cubicBezTo>
                  <a:cubicBezTo>
                    <a:pt x="116" y="121"/>
                    <a:pt x="116" y="120"/>
                    <a:pt x="116" y="119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6" y="120"/>
                    <a:pt x="116" y="120"/>
                    <a:pt x="115" y="121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15" y="120"/>
                    <a:pt x="116" y="120"/>
                    <a:pt x="116" y="119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0"/>
                    <a:pt x="114" y="120"/>
                    <a:pt x="114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2" y="120"/>
                    <a:pt x="112" y="120"/>
                    <a:pt x="112" y="119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5" y="119"/>
                    <a:pt x="115" y="119"/>
                    <a:pt x="115" y="119"/>
                  </a:cubicBezTo>
                  <a:cubicBezTo>
                    <a:pt x="115" y="119"/>
                    <a:pt x="114" y="118"/>
                    <a:pt x="114" y="118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5" y="118"/>
                    <a:pt x="115" y="118"/>
                    <a:pt x="115" y="119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5" y="118"/>
                    <a:pt x="115" y="118"/>
                    <a:pt x="115" y="117"/>
                  </a:cubicBezTo>
                  <a:cubicBezTo>
                    <a:pt x="114" y="117"/>
                    <a:pt x="114" y="117"/>
                    <a:pt x="114" y="117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5" y="118"/>
                    <a:pt x="116" y="118"/>
                    <a:pt x="116" y="119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6" y="118"/>
                    <a:pt x="116" y="117"/>
                    <a:pt x="115" y="117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16" y="117"/>
                    <a:pt x="117" y="118"/>
                    <a:pt x="117" y="119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3" y="116"/>
                    <a:pt x="112" y="117"/>
                    <a:pt x="111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2" y="117"/>
                    <a:pt x="112" y="116"/>
                    <a:pt x="113" y="115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2" y="115"/>
                    <a:pt x="111" y="116"/>
                    <a:pt x="110" y="116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1" y="116"/>
                    <a:pt x="111" y="115"/>
                    <a:pt x="112" y="114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1" y="115"/>
                    <a:pt x="110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10" y="115"/>
                    <a:pt x="110" y="114"/>
                    <a:pt x="111" y="114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8" y="113"/>
                    <a:pt x="107" y="113"/>
                    <a:pt x="107" y="113"/>
                  </a:cubicBezTo>
                  <a:cubicBezTo>
                    <a:pt x="106" y="113"/>
                    <a:pt x="106" y="112"/>
                    <a:pt x="106" y="112"/>
                  </a:cubicBezTo>
                  <a:cubicBezTo>
                    <a:pt x="106" y="111"/>
                    <a:pt x="107" y="111"/>
                    <a:pt x="107" y="111"/>
                  </a:cubicBezTo>
                  <a:cubicBezTo>
                    <a:pt x="108" y="111"/>
                    <a:pt x="108" y="112"/>
                    <a:pt x="108" y="112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13"/>
                    <a:pt x="111" y="112"/>
                    <a:pt x="111" y="11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12"/>
                    <a:pt x="112" y="113"/>
                    <a:pt x="112" y="114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13"/>
                    <a:pt x="112" y="112"/>
                    <a:pt x="112" y="111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2" y="111"/>
                    <a:pt x="112" y="111"/>
                    <a:pt x="112" y="111"/>
                  </a:cubicBezTo>
                  <a:cubicBezTo>
                    <a:pt x="113" y="112"/>
                    <a:pt x="113" y="113"/>
                    <a:pt x="113" y="114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4" y="113"/>
                    <a:pt x="114" y="111"/>
                    <a:pt x="113" y="110"/>
                  </a:cubicBezTo>
                  <a:cubicBezTo>
                    <a:pt x="113" y="109"/>
                    <a:pt x="113" y="109"/>
                    <a:pt x="113" y="109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14" y="111"/>
                    <a:pt x="115" y="113"/>
                    <a:pt x="114" y="114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8" y="114"/>
                    <a:pt x="117" y="114"/>
                    <a:pt x="116" y="114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6" y="114"/>
                    <a:pt x="116" y="114"/>
                    <a:pt x="116" y="114"/>
                  </a:cubicBezTo>
                  <a:cubicBezTo>
                    <a:pt x="117" y="114"/>
                    <a:pt x="118" y="114"/>
                    <a:pt x="118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8" y="114"/>
                    <a:pt x="117" y="114"/>
                    <a:pt x="116" y="11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17" y="113"/>
                    <a:pt x="117" y="113"/>
                    <a:pt x="118" y="113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7" y="113"/>
                    <a:pt x="117" y="113"/>
                    <a:pt x="116" y="113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6" y="112"/>
                    <a:pt x="116" y="112"/>
                    <a:pt x="116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15" y="110"/>
                    <a:pt x="115" y="110"/>
                    <a:pt x="116" y="110"/>
                  </a:cubicBezTo>
                  <a:cubicBezTo>
                    <a:pt x="116" y="109"/>
                    <a:pt x="116" y="110"/>
                    <a:pt x="117" y="110"/>
                  </a:cubicBezTo>
                  <a:cubicBezTo>
                    <a:pt x="117" y="110"/>
                    <a:pt x="117" y="110"/>
                    <a:pt x="117" y="111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8" y="112"/>
                    <a:pt x="118" y="111"/>
                    <a:pt x="118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1"/>
                    <a:pt x="118" y="111"/>
                    <a:pt x="118" y="111"/>
                  </a:cubicBezTo>
                  <a:cubicBezTo>
                    <a:pt x="118" y="111"/>
                    <a:pt x="118" y="112"/>
                    <a:pt x="118" y="112"/>
                  </a:cubicBezTo>
                  <a:cubicBezTo>
                    <a:pt x="118" y="113"/>
                    <a:pt x="118" y="113"/>
                    <a:pt x="118" y="113"/>
                  </a:cubicBezTo>
                  <a:cubicBezTo>
                    <a:pt x="119" y="112"/>
                    <a:pt x="119" y="112"/>
                    <a:pt x="119" y="111"/>
                  </a:cubicBezTo>
                  <a:cubicBezTo>
                    <a:pt x="119" y="110"/>
                    <a:pt x="119" y="110"/>
                    <a:pt x="119" y="110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19" y="112"/>
                    <a:pt x="119" y="113"/>
                    <a:pt x="119" y="113"/>
                  </a:cubicBezTo>
                  <a:cubicBezTo>
                    <a:pt x="119" y="113"/>
                    <a:pt x="119" y="113"/>
                    <a:pt x="119" y="113"/>
                  </a:cubicBezTo>
                  <a:cubicBezTo>
                    <a:pt x="119" y="113"/>
                    <a:pt x="120" y="112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2"/>
                    <a:pt x="120" y="113"/>
                    <a:pt x="119" y="114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1" y="109"/>
                    <a:pt x="121" y="109"/>
                    <a:pt x="121" y="109"/>
                  </a:cubicBezTo>
                  <a:cubicBezTo>
                    <a:pt x="119" y="109"/>
                    <a:pt x="118" y="109"/>
                    <a:pt x="117" y="108"/>
                  </a:cubicBezTo>
                  <a:cubicBezTo>
                    <a:pt x="116" y="107"/>
                    <a:pt x="116" y="107"/>
                    <a:pt x="116" y="107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8" y="108"/>
                    <a:pt x="119" y="108"/>
                    <a:pt x="120" y="108"/>
                  </a:cubicBezTo>
                  <a:cubicBezTo>
                    <a:pt x="120" y="108"/>
                    <a:pt x="120" y="108"/>
                    <a:pt x="120" y="108"/>
                  </a:cubicBezTo>
                  <a:cubicBezTo>
                    <a:pt x="119" y="108"/>
                    <a:pt x="118" y="107"/>
                    <a:pt x="118" y="106"/>
                  </a:cubicBezTo>
                  <a:cubicBezTo>
                    <a:pt x="117" y="106"/>
                    <a:pt x="117" y="106"/>
                    <a:pt x="117" y="106"/>
                  </a:cubicBezTo>
                  <a:cubicBezTo>
                    <a:pt x="118" y="106"/>
                    <a:pt x="118" y="106"/>
                    <a:pt x="118" y="106"/>
                  </a:cubicBezTo>
                  <a:cubicBezTo>
                    <a:pt x="119" y="107"/>
                    <a:pt x="119" y="107"/>
                    <a:pt x="120" y="107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19" y="107"/>
                    <a:pt x="119" y="106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9" y="106"/>
                    <a:pt x="120" y="106"/>
                    <a:pt x="120" y="106"/>
                  </a:cubicBezTo>
                  <a:cubicBezTo>
                    <a:pt x="120" y="103"/>
                    <a:pt x="120" y="103"/>
                    <a:pt x="120" y="103"/>
                  </a:cubicBezTo>
                  <a:cubicBezTo>
                    <a:pt x="119" y="103"/>
                    <a:pt x="119" y="102"/>
                    <a:pt x="119" y="102"/>
                  </a:cubicBezTo>
                  <a:cubicBezTo>
                    <a:pt x="119" y="101"/>
                    <a:pt x="119" y="101"/>
                    <a:pt x="120" y="101"/>
                  </a:cubicBezTo>
                  <a:cubicBezTo>
                    <a:pt x="120" y="101"/>
                    <a:pt x="121" y="101"/>
                    <a:pt x="121" y="102"/>
                  </a:cubicBezTo>
                  <a:cubicBezTo>
                    <a:pt x="121" y="102"/>
                    <a:pt x="121" y="103"/>
                    <a:pt x="120" y="103"/>
                  </a:cubicBezTo>
                  <a:cubicBezTo>
                    <a:pt x="121" y="106"/>
                    <a:pt x="121" y="106"/>
                    <a:pt x="121" y="106"/>
                  </a:cubicBezTo>
                  <a:cubicBezTo>
                    <a:pt x="121" y="106"/>
                    <a:pt x="122" y="105"/>
                    <a:pt x="122" y="105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22" y="105"/>
                    <a:pt x="121" y="106"/>
                    <a:pt x="121" y="107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2" y="107"/>
                    <a:pt x="122" y="106"/>
                    <a:pt x="123" y="105"/>
                  </a:cubicBezTo>
                  <a:cubicBezTo>
                    <a:pt x="123" y="105"/>
                    <a:pt x="123" y="105"/>
                    <a:pt x="123" y="105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3" y="107"/>
                    <a:pt x="122" y="108"/>
                    <a:pt x="121" y="108"/>
                  </a:cubicBezTo>
                  <a:cubicBezTo>
                    <a:pt x="121" y="108"/>
                    <a:pt x="121" y="108"/>
                    <a:pt x="121" y="108"/>
                  </a:cubicBezTo>
                  <a:cubicBezTo>
                    <a:pt x="122" y="108"/>
                    <a:pt x="123" y="107"/>
                    <a:pt x="124" y="106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4" y="108"/>
                    <a:pt x="123" y="109"/>
                    <a:pt x="121" y="109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4" y="113"/>
                    <a:pt x="124" y="113"/>
                    <a:pt x="124" y="113"/>
                  </a:cubicBezTo>
                  <a:cubicBezTo>
                    <a:pt x="123" y="113"/>
                    <a:pt x="123" y="112"/>
                    <a:pt x="122" y="111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23" y="111"/>
                    <a:pt x="124" y="112"/>
                    <a:pt x="124" y="112"/>
                  </a:cubicBezTo>
                  <a:cubicBezTo>
                    <a:pt x="124" y="112"/>
                    <a:pt x="124" y="112"/>
                    <a:pt x="124" y="112"/>
                  </a:cubicBezTo>
                  <a:cubicBezTo>
                    <a:pt x="124" y="112"/>
                    <a:pt x="123" y="111"/>
                    <a:pt x="123" y="111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24" y="111"/>
                    <a:pt x="124" y="111"/>
                    <a:pt x="124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4" y="111"/>
                    <a:pt x="124" y="111"/>
                    <a:pt x="124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10"/>
                    <a:pt x="124" y="111"/>
                    <a:pt x="125" y="111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08"/>
                    <a:pt x="126" y="108"/>
                    <a:pt x="126" y="108"/>
                  </a:cubicBezTo>
                  <a:cubicBezTo>
                    <a:pt x="126" y="108"/>
                    <a:pt x="127" y="109"/>
                    <a:pt x="126" y="109"/>
                  </a:cubicBezTo>
                  <a:cubicBezTo>
                    <a:pt x="126" y="109"/>
                    <a:pt x="126" y="109"/>
                    <a:pt x="126" y="109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6" y="111"/>
                    <a:pt x="126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111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6" y="112"/>
                    <a:pt x="126" y="112"/>
                  </a:cubicBezTo>
                  <a:cubicBezTo>
                    <a:pt x="127" y="111"/>
                    <a:pt x="127" y="111"/>
                    <a:pt x="127" y="11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26" y="112"/>
                    <a:pt x="125" y="113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3"/>
                    <a:pt x="126" y="113"/>
                    <a:pt x="127" y="113"/>
                  </a:cubicBezTo>
                  <a:cubicBezTo>
                    <a:pt x="128" y="112"/>
                    <a:pt x="128" y="112"/>
                    <a:pt x="128" y="112"/>
                  </a:cubicBezTo>
                  <a:cubicBezTo>
                    <a:pt x="127" y="113"/>
                    <a:pt x="127" y="113"/>
                    <a:pt x="127" y="113"/>
                  </a:cubicBezTo>
                  <a:cubicBezTo>
                    <a:pt x="126" y="113"/>
                    <a:pt x="125" y="113"/>
                    <a:pt x="124" y="113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8" y="111"/>
                    <a:pt x="128" y="109"/>
                    <a:pt x="128" y="108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8" y="108"/>
                    <a:pt x="128" y="108"/>
                    <a:pt x="128" y="108"/>
                  </a:cubicBezTo>
                  <a:cubicBezTo>
                    <a:pt x="129" y="109"/>
                    <a:pt x="129" y="110"/>
                    <a:pt x="130" y="112"/>
                  </a:cubicBezTo>
                  <a:cubicBezTo>
                    <a:pt x="130" y="111"/>
                    <a:pt x="130" y="111"/>
                    <a:pt x="130" y="111"/>
                  </a:cubicBezTo>
                  <a:cubicBezTo>
                    <a:pt x="129" y="110"/>
                    <a:pt x="130" y="109"/>
                    <a:pt x="130" y="108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109"/>
                    <a:pt x="130" y="110"/>
                    <a:pt x="131" y="111"/>
                  </a:cubicBezTo>
                  <a:cubicBezTo>
                    <a:pt x="131" y="111"/>
                    <a:pt x="131" y="111"/>
                    <a:pt x="131" y="111"/>
                  </a:cubicBezTo>
                  <a:cubicBezTo>
                    <a:pt x="131" y="110"/>
                    <a:pt x="131" y="109"/>
                    <a:pt x="13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109"/>
                    <a:pt x="131" y="110"/>
                    <a:pt x="132" y="110"/>
                  </a:cubicBezTo>
                  <a:cubicBezTo>
                    <a:pt x="134" y="108"/>
                    <a:pt x="134" y="108"/>
                    <a:pt x="134" y="108"/>
                  </a:cubicBezTo>
                  <a:cubicBezTo>
                    <a:pt x="134" y="108"/>
                    <a:pt x="134" y="107"/>
                    <a:pt x="134" y="107"/>
                  </a:cubicBezTo>
                  <a:cubicBezTo>
                    <a:pt x="135" y="107"/>
                    <a:pt x="135" y="107"/>
                    <a:pt x="136" y="107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35" y="109"/>
                    <a:pt x="135" y="109"/>
                    <a:pt x="134" y="108"/>
                  </a:cubicBezTo>
                  <a:cubicBezTo>
                    <a:pt x="132" y="110"/>
                    <a:pt x="132" y="110"/>
                    <a:pt x="132" y="110"/>
                  </a:cubicBezTo>
                  <a:cubicBezTo>
                    <a:pt x="132" y="111"/>
                    <a:pt x="133" y="111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34" y="111"/>
                    <a:pt x="134" y="111"/>
                    <a:pt x="134" y="111"/>
                  </a:cubicBezTo>
                  <a:cubicBezTo>
                    <a:pt x="133" y="111"/>
                    <a:pt x="132" y="112"/>
                    <a:pt x="131" y="111"/>
                  </a:cubicBezTo>
                  <a:cubicBezTo>
                    <a:pt x="131" y="111"/>
                    <a:pt x="131" y="111"/>
                    <a:pt x="131" y="111"/>
                  </a:cubicBezTo>
                  <a:cubicBezTo>
                    <a:pt x="132" y="112"/>
                    <a:pt x="132" y="112"/>
                    <a:pt x="133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3" y="113"/>
                    <a:pt x="133" y="113"/>
                    <a:pt x="133" y="113"/>
                  </a:cubicBezTo>
                  <a:cubicBezTo>
                    <a:pt x="132" y="113"/>
                    <a:pt x="131" y="113"/>
                    <a:pt x="130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1" y="113"/>
                    <a:pt x="132" y="114"/>
                    <a:pt x="133" y="114"/>
                  </a:cubicBezTo>
                  <a:cubicBezTo>
                    <a:pt x="134" y="114"/>
                    <a:pt x="134" y="114"/>
                    <a:pt x="134" y="114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2" y="114"/>
                    <a:pt x="130" y="114"/>
                    <a:pt x="129" y="113"/>
                  </a:cubicBezTo>
                  <a:close/>
                  <a:moveTo>
                    <a:pt x="130" y="150"/>
                  </a:moveTo>
                  <a:cubicBezTo>
                    <a:pt x="130" y="150"/>
                    <a:pt x="130" y="150"/>
                    <a:pt x="130" y="150"/>
                  </a:cubicBezTo>
                  <a:cubicBezTo>
                    <a:pt x="130" y="150"/>
                    <a:pt x="130" y="150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1"/>
                    <a:pt x="129" y="151"/>
                    <a:pt x="129" y="151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0"/>
                    <a:pt x="128" y="150"/>
                    <a:pt x="129" y="151"/>
                  </a:cubicBezTo>
                  <a:cubicBezTo>
                    <a:pt x="129" y="151"/>
                    <a:pt x="129" y="151"/>
                    <a:pt x="128" y="151"/>
                  </a:cubicBezTo>
                  <a:cubicBezTo>
                    <a:pt x="128" y="150"/>
                    <a:pt x="128" y="149"/>
                    <a:pt x="128" y="149"/>
                  </a:cubicBezTo>
                  <a:cubicBezTo>
                    <a:pt x="128" y="149"/>
                    <a:pt x="128" y="150"/>
                    <a:pt x="128" y="150"/>
                  </a:cubicBezTo>
                  <a:cubicBezTo>
                    <a:pt x="127" y="149"/>
                    <a:pt x="127" y="149"/>
                    <a:pt x="126" y="148"/>
                  </a:cubicBezTo>
                  <a:cubicBezTo>
                    <a:pt x="126" y="148"/>
                    <a:pt x="126" y="149"/>
                    <a:pt x="126" y="149"/>
                  </a:cubicBezTo>
                  <a:cubicBezTo>
                    <a:pt x="126" y="149"/>
                    <a:pt x="126" y="150"/>
                    <a:pt x="127" y="151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26" y="150"/>
                    <a:pt x="127" y="151"/>
                    <a:pt x="127" y="151"/>
                  </a:cubicBezTo>
                  <a:cubicBezTo>
                    <a:pt x="127" y="152"/>
                    <a:pt x="127" y="152"/>
                    <a:pt x="127" y="152"/>
                  </a:cubicBezTo>
                  <a:cubicBezTo>
                    <a:pt x="127" y="151"/>
                    <a:pt x="126" y="151"/>
                    <a:pt x="126" y="151"/>
                  </a:cubicBezTo>
                  <a:cubicBezTo>
                    <a:pt x="126" y="151"/>
                    <a:pt x="127" y="152"/>
                    <a:pt x="127" y="152"/>
                  </a:cubicBezTo>
                  <a:cubicBezTo>
                    <a:pt x="127" y="152"/>
                    <a:pt x="127" y="152"/>
                    <a:pt x="127" y="153"/>
                  </a:cubicBezTo>
                  <a:cubicBezTo>
                    <a:pt x="127" y="153"/>
                    <a:pt x="127" y="153"/>
                    <a:pt x="127" y="153"/>
                  </a:cubicBezTo>
                  <a:cubicBezTo>
                    <a:pt x="127" y="153"/>
                    <a:pt x="127" y="153"/>
                    <a:pt x="126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5" y="152"/>
                    <a:pt x="126" y="151"/>
                    <a:pt x="126" y="151"/>
                  </a:cubicBezTo>
                  <a:cubicBezTo>
                    <a:pt x="126" y="151"/>
                    <a:pt x="125" y="152"/>
                    <a:pt x="125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151"/>
                    <a:pt x="126" y="150"/>
                    <a:pt x="126" y="150"/>
                  </a:cubicBezTo>
                  <a:cubicBezTo>
                    <a:pt x="126" y="150"/>
                    <a:pt x="125" y="151"/>
                    <a:pt x="125" y="151"/>
                  </a:cubicBezTo>
                  <a:cubicBezTo>
                    <a:pt x="125" y="150"/>
                    <a:pt x="125" y="149"/>
                    <a:pt x="125" y="149"/>
                  </a:cubicBezTo>
                  <a:cubicBezTo>
                    <a:pt x="125" y="149"/>
                    <a:pt x="125" y="149"/>
                    <a:pt x="125" y="149"/>
                  </a:cubicBezTo>
                  <a:cubicBezTo>
                    <a:pt x="124" y="149"/>
                    <a:pt x="124" y="150"/>
                    <a:pt x="124" y="151"/>
                  </a:cubicBezTo>
                  <a:cubicBezTo>
                    <a:pt x="124" y="150"/>
                    <a:pt x="124" y="150"/>
                    <a:pt x="124" y="150"/>
                  </a:cubicBezTo>
                  <a:cubicBezTo>
                    <a:pt x="124" y="150"/>
                    <a:pt x="124" y="151"/>
                    <a:pt x="124" y="152"/>
                  </a:cubicBezTo>
                  <a:cubicBezTo>
                    <a:pt x="124" y="152"/>
                    <a:pt x="124" y="152"/>
                    <a:pt x="124" y="152"/>
                  </a:cubicBezTo>
                  <a:cubicBezTo>
                    <a:pt x="124" y="151"/>
                    <a:pt x="123" y="151"/>
                    <a:pt x="123" y="151"/>
                  </a:cubicBezTo>
                  <a:cubicBezTo>
                    <a:pt x="123" y="151"/>
                    <a:pt x="123" y="152"/>
                    <a:pt x="123" y="152"/>
                  </a:cubicBezTo>
                  <a:cubicBezTo>
                    <a:pt x="123" y="152"/>
                    <a:pt x="123" y="152"/>
                    <a:pt x="123" y="152"/>
                  </a:cubicBezTo>
                  <a:cubicBezTo>
                    <a:pt x="123" y="152"/>
                    <a:pt x="123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2" y="152"/>
                    <a:pt x="122" y="152"/>
                    <a:pt x="122" y="151"/>
                  </a:cubicBezTo>
                  <a:cubicBezTo>
                    <a:pt x="122" y="151"/>
                    <a:pt x="123" y="151"/>
                    <a:pt x="123" y="151"/>
                  </a:cubicBezTo>
                  <a:cubicBezTo>
                    <a:pt x="123" y="151"/>
                    <a:pt x="122" y="151"/>
                    <a:pt x="122" y="151"/>
                  </a:cubicBezTo>
                  <a:cubicBezTo>
                    <a:pt x="122" y="151"/>
                    <a:pt x="122" y="151"/>
                    <a:pt x="122" y="151"/>
                  </a:cubicBezTo>
                  <a:cubicBezTo>
                    <a:pt x="122" y="150"/>
                    <a:pt x="123" y="150"/>
                    <a:pt x="123" y="150"/>
                  </a:cubicBezTo>
                  <a:cubicBezTo>
                    <a:pt x="123" y="150"/>
                    <a:pt x="123" y="150"/>
                    <a:pt x="122" y="150"/>
                  </a:cubicBezTo>
                  <a:cubicBezTo>
                    <a:pt x="123" y="149"/>
                    <a:pt x="124" y="149"/>
                    <a:pt x="124" y="148"/>
                  </a:cubicBezTo>
                  <a:cubicBezTo>
                    <a:pt x="124" y="148"/>
                    <a:pt x="124" y="148"/>
                    <a:pt x="124" y="148"/>
                  </a:cubicBezTo>
                  <a:cubicBezTo>
                    <a:pt x="123" y="148"/>
                    <a:pt x="123" y="148"/>
                    <a:pt x="122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2" y="148"/>
                    <a:pt x="122" y="149"/>
                    <a:pt x="121" y="149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121" y="149"/>
                    <a:pt x="121" y="148"/>
                    <a:pt x="121" y="148"/>
                  </a:cubicBezTo>
                  <a:cubicBezTo>
                    <a:pt x="121" y="148"/>
                    <a:pt x="121" y="149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0" y="148"/>
                    <a:pt x="120" y="148"/>
                    <a:pt x="119" y="148"/>
                  </a:cubicBezTo>
                  <a:cubicBezTo>
                    <a:pt x="119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21" y="148"/>
                    <a:pt x="121" y="147"/>
                    <a:pt x="120" y="147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21" y="147"/>
                    <a:pt x="122" y="148"/>
                    <a:pt x="122" y="148"/>
                  </a:cubicBezTo>
                  <a:cubicBezTo>
                    <a:pt x="122" y="148"/>
                    <a:pt x="122" y="147"/>
                    <a:pt x="121" y="147"/>
                  </a:cubicBezTo>
                  <a:cubicBezTo>
                    <a:pt x="122" y="147"/>
                    <a:pt x="123" y="147"/>
                    <a:pt x="124" y="147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4" y="147"/>
                    <a:pt x="123" y="146"/>
                    <a:pt x="122" y="146"/>
                  </a:cubicBezTo>
                  <a:cubicBezTo>
                    <a:pt x="122" y="146"/>
                    <a:pt x="123" y="146"/>
                    <a:pt x="123" y="146"/>
                  </a:cubicBezTo>
                  <a:cubicBezTo>
                    <a:pt x="123" y="146"/>
                    <a:pt x="122" y="146"/>
                    <a:pt x="121" y="146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46"/>
                    <a:pt x="122" y="145"/>
                    <a:pt x="122" y="145"/>
                  </a:cubicBezTo>
                  <a:cubicBezTo>
                    <a:pt x="122" y="145"/>
                    <a:pt x="121" y="146"/>
                    <a:pt x="120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5"/>
                    <a:pt x="120" y="145"/>
                    <a:pt x="120" y="145"/>
                  </a:cubicBezTo>
                  <a:cubicBezTo>
                    <a:pt x="120" y="145"/>
                    <a:pt x="121" y="144"/>
                    <a:pt x="121" y="14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2" y="144"/>
                    <a:pt x="122" y="145"/>
                    <a:pt x="122" y="145"/>
                  </a:cubicBezTo>
                  <a:cubicBezTo>
                    <a:pt x="122" y="145"/>
                    <a:pt x="122" y="144"/>
                    <a:pt x="122" y="144"/>
                  </a:cubicBezTo>
                  <a:cubicBezTo>
                    <a:pt x="122" y="144"/>
                    <a:pt x="122" y="144"/>
                    <a:pt x="122" y="144"/>
                  </a:cubicBezTo>
                  <a:cubicBezTo>
                    <a:pt x="123" y="144"/>
                    <a:pt x="123" y="145"/>
                    <a:pt x="123" y="145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3" y="145"/>
                    <a:pt x="124" y="146"/>
                    <a:pt x="124" y="146"/>
                  </a:cubicBezTo>
                  <a:cubicBezTo>
                    <a:pt x="124" y="146"/>
                    <a:pt x="125" y="146"/>
                    <a:pt x="125" y="146"/>
                  </a:cubicBezTo>
                  <a:cubicBezTo>
                    <a:pt x="125" y="146"/>
                    <a:pt x="124" y="145"/>
                    <a:pt x="124" y="14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4" y="144"/>
                    <a:pt x="124" y="144"/>
                    <a:pt x="123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24" y="143"/>
                    <a:pt x="124" y="143"/>
                    <a:pt x="124" y="143"/>
                  </a:cubicBezTo>
                  <a:cubicBezTo>
                    <a:pt x="124" y="143"/>
                    <a:pt x="124" y="143"/>
                    <a:pt x="123" y="142"/>
                  </a:cubicBezTo>
                  <a:cubicBezTo>
                    <a:pt x="123" y="142"/>
                    <a:pt x="123" y="142"/>
                    <a:pt x="123" y="142"/>
                  </a:cubicBezTo>
                  <a:cubicBezTo>
                    <a:pt x="123" y="142"/>
                    <a:pt x="123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5" y="142"/>
                    <a:pt x="125" y="142"/>
                  </a:cubicBezTo>
                  <a:cubicBezTo>
                    <a:pt x="125" y="142"/>
                    <a:pt x="125" y="142"/>
                    <a:pt x="125" y="142"/>
                  </a:cubicBezTo>
                  <a:cubicBezTo>
                    <a:pt x="125" y="143"/>
                    <a:pt x="124" y="143"/>
                    <a:pt x="124" y="143"/>
                  </a:cubicBezTo>
                  <a:cubicBezTo>
                    <a:pt x="124" y="143"/>
                    <a:pt x="125" y="143"/>
                    <a:pt x="125" y="142"/>
                  </a:cubicBezTo>
                  <a:cubicBezTo>
                    <a:pt x="125" y="142"/>
                    <a:pt x="125" y="143"/>
                    <a:pt x="125" y="143"/>
                  </a:cubicBezTo>
                  <a:cubicBezTo>
                    <a:pt x="125" y="144"/>
                    <a:pt x="125" y="144"/>
                    <a:pt x="125" y="144"/>
                  </a:cubicBezTo>
                  <a:cubicBezTo>
                    <a:pt x="125" y="144"/>
                    <a:pt x="125" y="144"/>
                    <a:pt x="125" y="144"/>
                  </a:cubicBezTo>
                  <a:cubicBezTo>
                    <a:pt x="125" y="144"/>
                    <a:pt x="125" y="145"/>
                    <a:pt x="125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46"/>
                    <a:pt x="126" y="145"/>
                    <a:pt x="126" y="144"/>
                  </a:cubicBezTo>
                  <a:cubicBezTo>
                    <a:pt x="127" y="144"/>
                    <a:pt x="127" y="145"/>
                    <a:pt x="127" y="145"/>
                  </a:cubicBezTo>
                  <a:cubicBezTo>
                    <a:pt x="127" y="145"/>
                    <a:pt x="126" y="144"/>
                    <a:pt x="127" y="143"/>
                  </a:cubicBezTo>
                  <a:cubicBezTo>
                    <a:pt x="127" y="143"/>
                    <a:pt x="127" y="143"/>
                    <a:pt x="127" y="143"/>
                  </a:cubicBezTo>
                  <a:cubicBezTo>
                    <a:pt x="127" y="143"/>
                    <a:pt x="127" y="144"/>
                    <a:pt x="127" y="144"/>
                  </a:cubicBezTo>
                  <a:cubicBezTo>
                    <a:pt x="127" y="144"/>
                    <a:pt x="127" y="143"/>
                    <a:pt x="127" y="143"/>
                  </a:cubicBezTo>
                  <a:cubicBezTo>
                    <a:pt x="127" y="142"/>
                    <a:pt x="127" y="142"/>
                    <a:pt x="128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44"/>
                    <a:pt x="128" y="144"/>
                    <a:pt x="129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8" y="145"/>
                    <a:pt x="127" y="145"/>
                    <a:pt x="127" y="145"/>
                  </a:cubicBezTo>
                  <a:cubicBezTo>
                    <a:pt x="127" y="145"/>
                    <a:pt x="128" y="145"/>
                    <a:pt x="128" y="145"/>
                  </a:cubicBezTo>
                  <a:cubicBezTo>
                    <a:pt x="127" y="145"/>
                    <a:pt x="127" y="146"/>
                    <a:pt x="126" y="147"/>
                  </a:cubicBezTo>
                  <a:cubicBezTo>
                    <a:pt x="126" y="147"/>
                    <a:pt x="126" y="147"/>
                    <a:pt x="126" y="147"/>
                  </a:cubicBezTo>
                  <a:cubicBezTo>
                    <a:pt x="127" y="147"/>
                    <a:pt x="128" y="146"/>
                    <a:pt x="128" y="146"/>
                  </a:cubicBezTo>
                  <a:cubicBezTo>
                    <a:pt x="128" y="146"/>
                    <a:pt x="128" y="147"/>
                    <a:pt x="128" y="147"/>
                  </a:cubicBezTo>
                  <a:cubicBezTo>
                    <a:pt x="128" y="147"/>
                    <a:pt x="129" y="146"/>
                    <a:pt x="129" y="145"/>
                  </a:cubicBezTo>
                  <a:cubicBezTo>
                    <a:pt x="129" y="145"/>
                    <a:pt x="130" y="145"/>
                    <a:pt x="130" y="145"/>
                  </a:cubicBezTo>
                  <a:cubicBezTo>
                    <a:pt x="129" y="146"/>
                    <a:pt x="129" y="146"/>
                    <a:pt x="129" y="146"/>
                  </a:cubicBezTo>
                  <a:cubicBezTo>
                    <a:pt x="129" y="146"/>
                    <a:pt x="129" y="146"/>
                    <a:pt x="130" y="145"/>
                  </a:cubicBezTo>
                  <a:cubicBezTo>
                    <a:pt x="130" y="145"/>
                    <a:pt x="130" y="145"/>
                    <a:pt x="130" y="145"/>
                  </a:cubicBezTo>
                  <a:cubicBezTo>
                    <a:pt x="131" y="145"/>
                    <a:pt x="131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1" y="146"/>
                    <a:pt x="131" y="146"/>
                    <a:pt x="131" y="146"/>
                  </a:cubicBezTo>
                  <a:cubicBezTo>
                    <a:pt x="131" y="146"/>
                    <a:pt x="131" y="147"/>
                    <a:pt x="131" y="147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0" y="147"/>
                    <a:pt x="129" y="147"/>
                    <a:pt x="129" y="147"/>
                  </a:cubicBezTo>
                  <a:cubicBezTo>
                    <a:pt x="129" y="147"/>
                    <a:pt x="130" y="147"/>
                    <a:pt x="130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29" y="148"/>
                    <a:pt x="128" y="147"/>
                    <a:pt x="128" y="147"/>
                  </a:cubicBezTo>
                  <a:cubicBezTo>
                    <a:pt x="128" y="147"/>
                    <a:pt x="129" y="147"/>
                    <a:pt x="129" y="148"/>
                  </a:cubicBezTo>
                  <a:cubicBezTo>
                    <a:pt x="128" y="147"/>
                    <a:pt x="127" y="147"/>
                    <a:pt x="127" y="148"/>
                  </a:cubicBezTo>
                  <a:cubicBezTo>
                    <a:pt x="127" y="148"/>
                    <a:pt x="127" y="148"/>
                    <a:pt x="126" y="148"/>
                  </a:cubicBezTo>
                  <a:cubicBezTo>
                    <a:pt x="127" y="148"/>
                    <a:pt x="128" y="149"/>
                    <a:pt x="129" y="14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8" y="149"/>
                    <a:pt x="129" y="149"/>
                    <a:pt x="130" y="149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29" y="149"/>
                    <a:pt x="129" y="150"/>
                    <a:pt x="129" y="150"/>
                  </a:cubicBezTo>
                  <a:cubicBezTo>
                    <a:pt x="129" y="150"/>
                    <a:pt x="129" y="149"/>
                    <a:pt x="130" y="149"/>
                  </a:cubicBezTo>
                  <a:cubicBezTo>
                    <a:pt x="130" y="150"/>
                    <a:pt x="130" y="150"/>
                    <a:pt x="130" y="150"/>
                  </a:cubicBezTo>
                  <a:cubicBezTo>
                    <a:pt x="130" y="150"/>
                    <a:pt x="130" y="150"/>
                    <a:pt x="130" y="150"/>
                  </a:cubicBezTo>
                  <a:close/>
                  <a:moveTo>
                    <a:pt x="108" y="142"/>
                  </a:moveTo>
                  <a:cubicBezTo>
                    <a:pt x="108" y="142"/>
                    <a:pt x="108" y="141"/>
                    <a:pt x="108" y="141"/>
                  </a:cubicBezTo>
                  <a:cubicBezTo>
                    <a:pt x="108" y="141"/>
                    <a:pt x="107" y="141"/>
                    <a:pt x="107" y="141"/>
                  </a:cubicBezTo>
                  <a:cubicBezTo>
                    <a:pt x="106" y="141"/>
                    <a:pt x="105" y="142"/>
                    <a:pt x="105" y="142"/>
                  </a:cubicBezTo>
                  <a:cubicBezTo>
                    <a:pt x="105" y="142"/>
                    <a:pt x="106" y="141"/>
                    <a:pt x="107" y="141"/>
                  </a:cubicBezTo>
                  <a:cubicBezTo>
                    <a:pt x="106" y="141"/>
                    <a:pt x="106" y="140"/>
                    <a:pt x="106" y="140"/>
                  </a:cubicBezTo>
                  <a:cubicBezTo>
                    <a:pt x="105" y="141"/>
                    <a:pt x="104" y="142"/>
                    <a:pt x="104" y="142"/>
                  </a:cubicBezTo>
                  <a:cubicBezTo>
                    <a:pt x="104" y="142"/>
                    <a:pt x="104" y="141"/>
                    <a:pt x="105" y="141"/>
                  </a:cubicBezTo>
                  <a:cubicBezTo>
                    <a:pt x="103" y="141"/>
                    <a:pt x="102" y="141"/>
                    <a:pt x="101" y="141"/>
                  </a:cubicBezTo>
                  <a:cubicBezTo>
                    <a:pt x="101" y="141"/>
                    <a:pt x="101" y="141"/>
                    <a:pt x="101" y="140"/>
                  </a:cubicBezTo>
                  <a:cubicBezTo>
                    <a:pt x="102" y="140"/>
                    <a:pt x="103" y="139"/>
                    <a:pt x="105" y="139"/>
                  </a:cubicBezTo>
                  <a:cubicBezTo>
                    <a:pt x="104" y="139"/>
                    <a:pt x="103" y="138"/>
                    <a:pt x="103" y="138"/>
                  </a:cubicBezTo>
                  <a:cubicBezTo>
                    <a:pt x="103" y="138"/>
                    <a:pt x="105" y="139"/>
                    <a:pt x="10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5" y="138"/>
                    <a:pt x="104" y="137"/>
                    <a:pt x="104" y="137"/>
                  </a:cubicBezTo>
                  <a:cubicBezTo>
                    <a:pt x="104" y="137"/>
                    <a:pt x="105" y="138"/>
                    <a:pt x="106" y="137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107" y="137"/>
                    <a:pt x="107" y="136"/>
                    <a:pt x="107" y="136"/>
                  </a:cubicBezTo>
                  <a:cubicBezTo>
                    <a:pt x="107" y="136"/>
                    <a:pt x="106" y="136"/>
                    <a:pt x="106" y="136"/>
                  </a:cubicBezTo>
                  <a:cubicBezTo>
                    <a:pt x="106" y="136"/>
                    <a:pt x="106" y="135"/>
                    <a:pt x="106" y="135"/>
                  </a:cubicBezTo>
                  <a:cubicBezTo>
                    <a:pt x="106" y="135"/>
                    <a:pt x="106" y="135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6"/>
                    <a:pt x="104" y="137"/>
                    <a:pt x="104" y="137"/>
                  </a:cubicBezTo>
                  <a:cubicBezTo>
                    <a:pt x="104" y="137"/>
                    <a:pt x="104" y="136"/>
                    <a:pt x="104" y="135"/>
                  </a:cubicBezTo>
                  <a:cubicBezTo>
                    <a:pt x="104" y="135"/>
                    <a:pt x="104" y="136"/>
                    <a:pt x="104" y="136"/>
                  </a:cubicBezTo>
                  <a:cubicBezTo>
                    <a:pt x="103" y="137"/>
                    <a:pt x="103" y="138"/>
                    <a:pt x="103" y="138"/>
                  </a:cubicBezTo>
                  <a:cubicBezTo>
                    <a:pt x="103" y="138"/>
                    <a:pt x="103" y="138"/>
                    <a:pt x="103" y="137"/>
                  </a:cubicBezTo>
                  <a:cubicBezTo>
                    <a:pt x="102" y="138"/>
                    <a:pt x="101" y="139"/>
                    <a:pt x="101" y="1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00" y="138"/>
                    <a:pt x="101" y="137"/>
                    <a:pt x="102" y="136"/>
                  </a:cubicBezTo>
                  <a:cubicBezTo>
                    <a:pt x="101" y="136"/>
                    <a:pt x="100" y="136"/>
                    <a:pt x="100" y="136"/>
                  </a:cubicBezTo>
                  <a:cubicBezTo>
                    <a:pt x="100" y="136"/>
                    <a:pt x="102" y="136"/>
                    <a:pt x="102" y="134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1" y="135"/>
                    <a:pt x="100" y="135"/>
                    <a:pt x="100" y="135"/>
                  </a:cubicBezTo>
                  <a:cubicBezTo>
                    <a:pt x="100" y="135"/>
                    <a:pt x="101" y="134"/>
                    <a:pt x="102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3"/>
                    <a:pt x="100" y="133"/>
                    <a:pt x="100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100" y="132"/>
                    <a:pt x="100" y="132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34"/>
                    <a:pt x="100" y="135"/>
                    <a:pt x="100" y="135"/>
                  </a:cubicBezTo>
                  <a:cubicBezTo>
                    <a:pt x="100" y="135"/>
                    <a:pt x="99" y="134"/>
                    <a:pt x="99" y="134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99" y="135"/>
                    <a:pt x="100" y="136"/>
                    <a:pt x="100" y="136"/>
                  </a:cubicBezTo>
                  <a:cubicBezTo>
                    <a:pt x="100" y="136"/>
                    <a:pt x="99" y="136"/>
                    <a:pt x="99" y="136"/>
                  </a:cubicBezTo>
                  <a:cubicBezTo>
                    <a:pt x="99" y="137"/>
                    <a:pt x="99" y="138"/>
                    <a:pt x="99" y="139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8"/>
                    <a:pt x="97" y="137"/>
                    <a:pt x="97" y="136"/>
                  </a:cubicBezTo>
                  <a:cubicBezTo>
                    <a:pt x="97" y="136"/>
                    <a:pt x="97" y="137"/>
                    <a:pt x="97" y="137"/>
                  </a:cubicBezTo>
                  <a:cubicBezTo>
                    <a:pt x="97" y="137"/>
                    <a:pt x="97" y="135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6" y="135"/>
                    <a:pt x="96" y="136"/>
                    <a:pt x="96" y="136"/>
                  </a:cubicBezTo>
                  <a:cubicBezTo>
                    <a:pt x="96" y="136"/>
                    <a:pt x="96" y="135"/>
                    <a:pt x="95" y="134"/>
                  </a:cubicBezTo>
                  <a:cubicBezTo>
                    <a:pt x="95" y="134"/>
                    <a:pt x="95" y="134"/>
                    <a:pt x="95" y="133"/>
                  </a:cubicBezTo>
                  <a:cubicBezTo>
                    <a:pt x="95" y="133"/>
                    <a:pt x="94" y="133"/>
                    <a:pt x="94" y="133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34"/>
                    <a:pt x="94" y="134"/>
                    <a:pt x="93" y="134"/>
                  </a:cubicBezTo>
                  <a:cubicBezTo>
                    <a:pt x="93" y="134"/>
                    <a:pt x="93" y="135"/>
                    <a:pt x="93" y="135"/>
                  </a:cubicBezTo>
                  <a:cubicBezTo>
                    <a:pt x="93" y="135"/>
                    <a:pt x="93" y="135"/>
                    <a:pt x="93" y="135"/>
                  </a:cubicBezTo>
                  <a:cubicBezTo>
                    <a:pt x="94" y="136"/>
                    <a:pt x="95" y="136"/>
                    <a:pt x="95" y="136"/>
                  </a:cubicBezTo>
                  <a:cubicBezTo>
                    <a:pt x="95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5" y="137"/>
                    <a:pt x="96" y="137"/>
                    <a:pt x="96" y="137"/>
                  </a:cubicBezTo>
                  <a:cubicBezTo>
                    <a:pt x="96" y="137"/>
                    <a:pt x="96" y="137"/>
                    <a:pt x="95" y="137"/>
                  </a:cubicBezTo>
                  <a:cubicBezTo>
                    <a:pt x="96" y="138"/>
                    <a:pt x="97" y="139"/>
                    <a:pt x="98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6" y="140"/>
                    <a:pt x="95" y="140"/>
                    <a:pt x="94" y="139"/>
                  </a:cubicBezTo>
                  <a:cubicBezTo>
                    <a:pt x="94" y="139"/>
                    <a:pt x="94" y="140"/>
                    <a:pt x="94" y="140"/>
                  </a:cubicBezTo>
                  <a:cubicBezTo>
                    <a:pt x="94" y="140"/>
                    <a:pt x="94" y="139"/>
                    <a:pt x="92" y="138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93" y="139"/>
                    <a:pt x="93" y="140"/>
                    <a:pt x="93" y="140"/>
                  </a:cubicBezTo>
                  <a:cubicBezTo>
                    <a:pt x="93" y="140"/>
                    <a:pt x="92" y="139"/>
                    <a:pt x="91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91" y="139"/>
                    <a:pt x="90" y="139"/>
                    <a:pt x="90" y="139"/>
                  </a:cubicBezTo>
                  <a:cubicBezTo>
                    <a:pt x="90" y="139"/>
                    <a:pt x="90" y="139"/>
                    <a:pt x="91" y="139"/>
                  </a:cubicBezTo>
                  <a:cubicBezTo>
                    <a:pt x="91" y="139"/>
                    <a:pt x="91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0"/>
                    <a:pt x="90" y="141"/>
                    <a:pt x="91" y="141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2" y="141"/>
                    <a:pt x="93" y="140"/>
                    <a:pt x="93" y="140"/>
                  </a:cubicBezTo>
                  <a:cubicBezTo>
                    <a:pt x="93" y="140"/>
                    <a:pt x="92" y="141"/>
                    <a:pt x="92" y="141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3" y="141"/>
                    <a:pt x="94" y="140"/>
                    <a:pt x="94" y="140"/>
                  </a:cubicBezTo>
                  <a:cubicBezTo>
                    <a:pt x="94" y="140"/>
                    <a:pt x="94" y="141"/>
                    <a:pt x="94" y="141"/>
                  </a:cubicBezTo>
                  <a:cubicBezTo>
                    <a:pt x="95" y="141"/>
                    <a:pt x="96" y="141"/>
                    <a:pt x="97" y="141"/>
                  </a:cubicBezTo>
                  <a:cubicBezTo>
                    <a:pt x="97" y="141"/>
                    <a:pt x="97" y="141"/>
                    <a:pt x="97" y="142"/>
                  </a:cubicBezTo>
                  <a:cubicBezTo>
                    <a:pt x="96" y="142"/>
                    <a:pt x="95" y="143"/>
                    <a:pt x="94" y="143"/>
                  </a:cubicBezTo>
                  <a:cubicBezTo>
                    <a:pt x="94" y="143"/>
                    <a:pt x="95" y="144"/>
                    <a:pt x="95" y="144"/>
                  </a:cubicBezTo>
                  <a:cubicBezTo>
                    <a:pt x="95" y="144"/>
                    <a:pt x="94" y="143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3" y="144"/>
                    <a:pt x="94" y="145"/>
                    <a:pt x="94" y="145"/>
                  </a:cubicBezTo>
                  <a:cubicBezTo>
                    <a:pt x="94" y="145"/>
                    <a:pt x="93" y="144"/>
                    <a:pt x="92" y="145"/>
                  </a:cubicBezTo>
                  <a:cubicBezTo>
                    <a:pt x="92" y="145"/>
                    <a:pt x="92" y="145"/>
                    <a:pt x="92" y="145"/>
                  </a:cubicBezTo>
                  <a:cubicBezTo>
                    <a:pt x="92" y="145"/>
                    <a:pt x="92" y="146"/>
                    <a:pt x="92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146"/>
                    <a:pt x="92" y="147"/>
                    <a:pt x="92" y="147"/>
                  </a:cubicBezTo>
                  <a:cubicBezTo>
                    <a:pt x="92" y="147"/>
                    <a:pt x="93" y="147"/>
                    <a:pt x="93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4" y="146"/>
                    <a:pt x="94" y="145"/>
                    <a:pt x="94" y="145"/>
                  </a:cubicBezTo>
                  <a:cubicBezTo>
                    <a:pt x="94" y="145"/>
                    <a:pt x="94" y="146"/>
                    <a:pt x="94" y="147"/>
                  </a:cubicBezTo>
                  <a:cubicBezTo>
                    <a:pt x="94" y="147"/>
                    <a:pt x="94" y="147"/>
                    <a:pt x="95" y="146"/>
                  </a:cubicBezTo>
                  <a:cubicBezTo>
                    <a:pt x="95" y="145"/>
                    <a:pt x="95" y="144"/>
                    <a:pt x="95" y="144"/>
                  </a:cubicBezTo>
                  <a:cubicBezTo>
                    <a:pt x="95" y="144"/>
                    <a:pt x="95" y="144"/>
                    <a:pt x="96" y="145"/>
                  </a:cubicBezTo>
                  <a:cubicBezTo>
                    <a:pt x="96" y="144"/>
                    <a:pt x="97" y="143"/>
                    <a:pt x="98" y="143"/>
                  </a:cubicBezTo>
                  <a:cubicBezTo>
                    <a:pt x="98" y="143"/>
                    <a:pt x="98" y="143"/>
                    <a:pt x="98" y="143"/>
                  </a:cubicBezTo>
                  <a:cubicBezTo>
                    <a:pt x="98" y="144"/>
                    <a:pt x="98" y="145"/>
                    <a:pt x="97" y="146"/>
                  </a:cubicBezTo>
                  <a:cubicBezTo>
                    <a:pt x="97" y="146"/>
                    <a:pt x="98" y="146"/>
                    <a:pt x="98" y="146"/>
                  </a:cubicBezTo>
                  <a:cubicBezTo>
                    <a:pt x="98" y="146"/>
                    <a:pt x="97" y="146"/>
                    <a:pt x="9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97" y="147"/>
                    <a:pt x="98" y="147"/>
                    <a:pt x="98" y="147"/>
                  </a:cubicBezTo>
                  <a:cubicBezTo>
                    <a:pt x="98" y="147"/>
                    <a:pt x="97" y="148"/>
                    <a:pt x="97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8"/>
                    <a:pt x="98" y="147"/>
                    <a:pt x="98" y="147"/>
                  </a:cubicBezTo>
                  <a:cubicBezTo>
                    <a:pt x="98" y="147"/>
                    <a:pt x="99" y="148"/>
                    <a:pt x="100" y="148"/>
                  </a:cubicBezTo>
                  <a:cubicBezTo>
                    <a:pt x="100" y="148"/>
                    <a:pt x="100" y="148"/>
                    <a:pt x="100" y="148"/>
                  </a:cubicBezTo>
                  <a:cubicBezTo>
                    <a:pt x="100" y="147"/>
                    <a:pt x="98" y="146"/>
                    <a:pt x="98" y="146"/>
                  </a:cubicBezTo>
                  <a:cubicBezTo>
                    <a:pt x="98" y="146"/>
                    <a:pt x="99" y="146"/>
                    <a:pt x="99" y="146"/>
                  </a:cubicBezTo>
                  <a:cubicBezTo>
                    <a:pt x="99" y="145"/>
                    <a:pt x="99" y="144"/>
                    <a:pt x="99" y="143"/>
                  </a:cubicBezTo>
                  <a:cubicBezTo>
                    <a:pt x="99" y="143"/>
                    <a:pt x="100" y="143"/>
                    <a:pt x="100" y="143"/>
                  </a:cubicBezTo>
                  <a:cubicBezTo>
                    <a:pt x="100" y="144"/>
                    <a:pt x="101" y="145"/>
                    <a:pt x="101" y="146"/>
                  </a:cubicBezTo>
                  <a:cubicBezTo>
                    <a:pt x="101" y="146"/>
                    <a:pt x="102" y="145"/>
                    <a:pt x="102" y="145"/>
                  </a:cubicBezTo>
                  <a:cubicBezTo>
                    <a:pt x="102" y="145"/>
                    <a:pt x="101" y="147"/>
                    <a:pt x="102" y="148"/>
                  </a:cubicBezTo>
                  <a:cubicBezTo>
                    <a:pt x="102" y="148"/>
                    <a:pt x="102" y="148"/>
                    <a:pt x="102" y="148"/>
                  </a:cubicBezTo>
                  <a:cubicBezTo>
                    <a:pt x="102" y="147"/>
                    <a:pt x="103" y="146"/>
                    <a:pt x="103" y="146"/>
                  </a:cubicBezTo>
                  <a:cubicBezTo>
                    <a:pt x="103" y="146"/>
                    <a:pt x="102" y="147"/>
                    <a:pt x="103" y="148"/>
                  </a:cubicBezTo>
                  <a:cubicBezTo>
                    <a:pt x="103" y="148"/>
                    <a:pt x="103" y="149"/>
                    <a:pt x="103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4" y="148"/>
                    <a:pt x="105" y="148"/>
                    <a:pt x="105" y="148"/>
                  </a:cubicBezTo>
                  <a:cubicBezTo>
                    <a:pt x="105" y="148"/>
                    <a:pt x="105" y="147"/>
                    <a:pt x="105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4" y="146"/>
                    <a:pt x="103" y="146"/>
                    <a:pt x="103" y="146"/>
                  </a:cubicBezTo>
                  <a:cubicBezTo>
                    <a:pt x="103" y="146"/>
                    <a:pt x="104" y="146"/>
                    <a:pt x="105" y="146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04" y="145"/>
                    <a:pt x="102" y="145"/>
                    <a:pt x="102" y="145"/>
                  </a:cubicBezTo>
                  <a:cubicBezTo>
                    <a:pt x="102" y="145"/>
                    <a:pt x="103" y="145"/>
                    <a:pt x="103" y="145"/>
                  </a:cubicBezTo>
                  <a:cubicBezTo>
                    <a:pt x="102" y="144"/>
                    <a:pt x="101" y="143"/>
                    <a:pt x="101" y="142"/>
                  </a:cubicBezTo>
                  <a:cubicBezTo>
                    <a:pt x="101" y="142"/>
                    <a:pt x="101" y="142"/>
                    <a:pt x="101" y="142"/>
                  </a:cubicBezTo>
                  <a:cubicBezTo>
                    <a:pt x="102" y="142"/>
                    <a:pt x="103" y="142"/>
                    <a:pt x="104" y="144"/>
                  </a:cubicBezTo>
                  <a:cubicBezTo>
                    <a:pt x="104" y="143"/>
                    <a:pt x="104" y="142"/>
                    <a:pt x="104" y="142"/>
                  </a:cubicBezTo>
                  <a:cubicBezTo>
                    <a:pt x="104" y="142"/>
                    <a:pt x="105" y="143"/>
                    <a:pt x="106" y="144"/>
                  </a:cubicBezTo>
                  <a:cubicBezTo>
                    <a:pt x="106" y="144"/>
                    <a:pt x="106" y="144"/>
                    <a:pt x="106" y="144"/>
                  </a:cubicBezTo>
                  <a:cubicBezTo>
                    <a:pt x="106" y="143"/>
                    <a:pt x="105" y="142"/>
                    <a:pt x="105" y="142"/>
                  </a:cubicBezTo>
                  <a:cubicBezTo>
                    <a:pt x="105" y="142"/>
                    <a:pt x="106" y="143"/>
                    <a:pt x="107" y="143"/>
                  </a:cubicBezTo>
                  <a:cubicBezTo>
                    <a:pt x="107" y="143"/>
                    <a:pt x="107" y="143"/>
                    <a:pt x="107" y="143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08" y="143"/>
                    <a:pt x="108" y="142"/>
                    <a:pt x="108" y="142"/>
                  </a:cubicBezTo>
                  <a:cubicBezTo>
                    <a:pt x="108" y="142"/>
                    <a:pt x="108" y="142"/>
                    <a:pt x="108" y="142"/>
                  </a:cubicBezTo>
                  <a:close/>
                  <a:moveTo>
                    <a:pt x="100" y="132"/>
                  </a:moveTo>
                  <a:cubicBezTo>
                    <a:pt x="100" y="132"/>
                    <a:pt x="99" y="132"/>
                    <a:pt x="99" y="132"/>
                  </a:cubicBezTo>
                  <a:cubicBezTo>
                    <a:pt x="98" y="132"/>
                    <a:pt x="98" y="133"/>
                    <a:pt x="98" y="133"/>
                  </a:cubicBezTo>
                  <a:cubicBezTo>
                    <a:pt x="97" y="133"/>
                    <a:pt x="97" y="134"/>
                    <a:pt x="97" y="134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3"/>
                    <a:pt x="97" y="133"/>
                  </a:cubicBezTo>
                  <a:cubicBezTo>
                    <a:pt x="96" y="133"/>
                    <a:pt x="96" y="133"/>
                    <a:pt x="95" y="133"/>
                  </a:cubicBezTo>
                  <a:cubicBezTo>
                    <a:pt x="95" y="133"/>
                    <a:pt x="94" y="133"/>
                    <a:pt x="94" y="133"/>
                  </a:cubicBezTo>
                  <a:cubicBezTo>
                    <a:pt x="94" y="133"/>
                    <a:pt x="94" y="133"/>
                    <a:pt x="93" y="133"/>
                  </a:cubicBezTo>
                  <a:cubicBezTo>
                    <a:pt x="93" y="133"/>
                    <a:pt x="93" y="134"/>
                    <a:pt x="93" y="134"/>
                  </a:cubicBezTo>
                  <a:cubicBezTo>
                    <a:pt x="93" y="134"/>
                    <a:pt x="93" y="134"/>
                    <a:pt x="93" y="135"/>
                  </a:cubicBezTo>
                  <a:cubicBezTo>
                    <a:pt x="92" y="135"/>
                    <a:pt x="92" y="136"/>
                    <a:pt x="92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37"/>
                    <a:pt x="92" y="137"/>
                    <a:pt x="92" y="137"/>
                  </a:cubicBezTo>
                  <a:cubicBezTo>
                    <a:pt x="91" y="137"/>
                    <a:pt x="91" y="138"/>
                    <a:pt x="90" y="138"/>
                  </a:cubicBezTo>
                  <a:cubicBezTo>
                    <a:pt x="90" y="138"/>
                    <a:pt x="90" y="139"/>
                    <a:pt x="9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0" y="139"/>
                    <a:pt x="89" y="140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90" y="142"/>
                    <a:pt x="91" y="142"/>
                    <a:pt x="91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2" y="143"/>
                    <a:pt x="91" y="143"/>
                    <a:pt x="91" y="143"/>
                  </a:cubicBezTo>
                  <a:cubicBezTo>
                    <a:pt x="91" y="144"/>
                    <a:pt x="91" y="145"/>
                    <a:pt x="91" y="145"/>
                  </a:cubicBezTo>
                  <a:cubicBezTo>
                    <a:pt x="91" y="145"/>
                    <a:pt x="91" y="146"/>
                    <a:pt x="91" y="146"/>
                  </a:cubicBezTo>
                  <a:cubicBezTo>
                    <a:pt x="91" y="146"/>
                    <a:pt x="91" y="147"/>
                    <a:pt x="91" y="147"/>
                  </a:cubicBezTo>
                  <a:cubicBezTo>
                    <a:pt x="91" y="147"/>
                    <a:pt x="92" y="147"/>
                    <a:pt x="92" y="147"/>
                  </a:cubicBezTo>
                  <a:cubicBezTo>
                    <a:pt x="92" y="147"/>
                    <a:pt x="93" y="147"/>
                    <a:pt x="93" y="148"/>
                  </a:cubicBezTo>
                  <a:cubicBezTo>
                    <a:pt x="93" y="148"/>
                    <a:pt x="94" y="148"/>
                    <a:pt x="95" y="148"/>
                  </a:cubicBezTo>
                  <a:cubicBezTo>
                    <a:pt x="95" y="148"/>
                    <a:pt x="95" y="147"/>
                    <a:pt x="95" y="147"/>
                  </a:cubicBezTo>
                  <a:cubicBezTo>
                    <a:pt x="95" y="147"/>
                    <a:pt x="95" y="147"/>
                    <a:pt x="95" y="147"/>
                  </a:cubicBezTo>
                  <a:cubicBezTo>
                    <a:pt x="95" y="148"/>
                    <a:pt x="95" y="148"/>
                    <a:pt x="95" y="148"/>
                  </a:cubicBezTo>
                  <a:cubicBezTo>
                    <a:pt x="95" y="149"/>
                    <a:pt x="96" y="149"/>
                    <a:pt x="96" y="150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7" y="150"/>
                    <a:pt x="97" y="150"/>
                    <a:pt x="97" y="151"/>
                  </a:cubicBezTo>
                  <a:cubicBezTo>
                    <a:pt x="97" y="151"/>
                    <a:pt x="98" y="151"/>
                    <a:pt x="98" y="151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100" y="150"/>
                    <a:pt x="100" y="150"/>
                    <a:pt x="101" y="149"/>
                  </a:cubicBezTo>
                  <a:cubicBezTo>
                    <a:pt x="101" y="149"/>
                    <a:pt x="101" y="148"/>
                    <a:pt x="101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01" y="148"/>
                    <a:pt x="101" y="149"/>
                    <a:pt x="101" y="149"/>
                  </a:cubicBezTo>
                  <a:cubicBezTo>
                    <a:pt x="102" y="149"/>
                    <a:pt x="103" y="149"/>
                    <a:pt x="103" y="149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4" y="149"/>
                    <a:pt x="105" y="149"/>
                    <a:pt x="105" y="149"/>
                  </a:cubicBezTo>
                  <a:cubicBezTo>
                    <a:pt x="105" y="149"/>
                    <a:pt x="105" y="148"/>
                    <a:pt x="105" y="148"/>
                  </a:cubicBezTo>
                  <a:cubicBezTo>
                    <a:pt x="105" y="148"/>
                    <a:pt x="106" y="148"/>
                    <a:pt x="106" y="147"/>
                  </a:cubicBezTo>
                  <a:cubicBezTo>
                    <a:pt x="106" y="147"/>
                    <a:pt x="106" y="146"/>
                    <a:pt x="106" y="145"/>
                  </a:cubicBezTo>
                  <a:cubicBezTo>
                    <a:pt x="106" y="145"/>
                    <a:pt x="106" y="145"/>
                    <a:pt x="105" y="145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107" y="145"/>
                    <a:pt x="108" y="144"/>
                    <a:pt x="108" y="144"/>
                  </a:cubicBezTo>
                  <a:cubicBezTo>
                    <a:pt x="108" y="144"/>
                    <a:pt x="108" y="143"/>
                    <a:pt x="108" y="143"/>
                  </a:cubicBezTo>
                  <a:cubicBezTo>
                    <a:pt x="108" y="143"/>
                    <a:pt x="108" y="143"/>
                    <a:pt x="109" y="143"/>
                  </a:cubicBezTo>
                  <a:cubicBezTo>
                    <a:pt x="109" y="143"/>
                    <a:pt x="109" y="142"/>
                    <a:pt x="109" y="142"/>
                  </a:cubicBezTo>
                  <a:cubicBezTo>
                    <a:pt x="109" y="142"/>
                    <a:pt x="108" y="142"/>
                    <a:pt x="108" y="142"/>
                  </a:cubicBezTo>
                  <a:cubicBezTo>
                    <a:pt x="108" y="142"/>
                    <a:pt x="108" y="141"/>
                    <a:pt x="108" y="141"/>
                  </a:cubicBezTo>
                  <a:cubicBezTo>
                    <a:pt x="108" y="140"/>
                    <a:pt x="108" y="140"/>
                    <a:pt x="107" y="139"/>
                  </a:cubicBezTo>
                  <a:cubicBezTo>
                    <a:pt x="107" y="139"/>
                    <a:pt x="106" y="139"/>
                    <a:pt x="106" y="139"/>
                  </a:cubicBezTo>
                  <a:cubicBezTo>
                    <a:pt x="106" y="139"/>
                    <a:pt x="106" y="139"/>
                    <a:pt x="106" y="139"/>
                  </a:cubicBezTo>
                  <a:cubicBezTo>
                    <a:pt x="107" y="139"/>
                    <a:pt x="107" y="139"/>
                    <a:pt x="107" y="139"/>
                  </a:cubicBezTo>
                  <a:cubicBezTo>
                    <a:pt x="107" y="138"/>
                    <a:pt x="108" y="138"/>
                    <a:pt x="107" y="137"/>
                  </a:cubicBezTo>
                  <a:cubicBezTo>
                    <a:pt x="107" y="137"/>
                    <a:pt x="107" y="136"/>
                    <a:pt x="107" y="136"/>
                  </a:cubicBezTo>
                  <a:cubicBezTo>
                    <a:pt x="107" y="136"/>
                    <a:pt x="107" y="135"/>
                    <a:pt x="107" y="135"/>
                  </a:cubicBezTo>
                  <a:cubicBezTo>
                    <a:pt x="107" y="135"/>
                    <a:pt x="107" y="135"/>
                    <a:pt x="106" y="135"/>
                  </a:cubicBezTo>
                  <a:cubicBezTo>
                    <a:pt x="106" y="135"/>
                    <a:pt x="106" y="135"/>
                    <a:pt x="105" y="134"/>
                  </a:cubicBezTo>
                  <a:cubicBezTo>
                    <a:pt x="105" y="134"/>
                    <a:pt x="104" y="134"/>
                    <a:pt x="104" y="134"/>
                  </a:cubicBezTo>
                  <a:cubicBezTo>
                    <a:pt x="103" y="134"/>
                    <a:pt x="103" y="135"/>
                    <a:pt x="103" y="135"/>
                  </a:cubicBezTo>
                  <a:cubicBezTo>
                    <a:pt x="103" y="135"/>
                    <a:pt x="103" y="135"/>
                    <a:pt x="103" y="135"/>
                  </a:cubicBezTo>
                  <a:cubicBezTo>
                    <a:pt x="103" y="135"/>
                    <a:pt x="103" y="134"/>
                    <a:pt x="103" y="134"/>
                  </a:cubicBezTo>
                  <a:cubicBezTo>
                    <a:pt x="103" y="133"/>
                    <a:pt x="103" y="133"/>
                    <a:pt x="102" y="132"/>
                  </a:cubicBezTo>
                  <a:cubicBezTo>
                    <a:pt x="102" y="132"/>
                    <a:pt x="101" y="132"/>
                    <a:pt x="101" y="132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1"/>
                    <a:pt x="100" y="131"/>
                    <a:pt x="100" y="132"/>
                  </a:cubicBezTo>
                  <a:cubicBezTo>
                    <a:pt x="100" y="132"/>
                    <a:pt x="100" y="132"/>
                    <a:pt x="100" y="132"/>
                  </a:cubicBezTo>
                  <a:close/>
                  <a:moveTo>
                    <a:pt x="90" y="172"/>
                  </a:moveTo>
                  <a:cubicBezTo>
                    <a:pt x="90" y="172"/>
                    <a:pt x="90" y="172"/>
                    <a:pt x="90" y="172"/>
                  </a:cubicBezTo>
                  <a:cubicBezTo>
                    <a:pt x="90" y="172"/>
                    <a:pt x="89" y="172"/>
                    <a:pt x="89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9" y="173"/>
                    <a:pt x="90" y="173"/>
                    <a:pt x="90" y="173"/>
                  </a:cubicBezTo>
                  <a:cubicBezTo>
                    <a:pt x="90" y="173"/>
                    <a:pt x="89" y="173"/>
                    <a:pt x="89" y="173"/>
                  </a:cubicBezTo>
                  <a:cubicBezTo>
                    <a:pt x="89" y="173"/>
                    <a:pt x="89" y="173"/>
                    <a:pt x="89" y="173"/>
                  </a:cubicBezTo>
                  <a:cubicBezTo>
                    <a:pt x="89" y="174"/>
                    <a:pt x="90" y="174"/>
                    <a:pt x="90" y="174"/>
                  </a:cubicBezTo>
                  <a:cubicBezTo>
                    <a:pt x="90" y="174"/>
                    <a:pt x="90" y="174"/>
                    <a:pt x="89" y="174"/>
                  </a:cubicBezTo>
                  <a:cubicBezTo>
                    <a:pt x="90" y="174"/>
                    <a:pt x="90" y="174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175"/>
                    <a:pt x="89" y="175"/>
                    <a:pt x="89" y="174"/>
                  </a:cubicBezTo>
                  <a:cubicBezTo>
                    <a:pt x="89" y="175"/>
                    <a:pt x="89" y="175"/>
                    <a:pt x="89" y="175"/>
                  </a:cubicBezTo>
                  <a:cubicBezTo>
                    <a:pt x="89" y="175"/>
                    <a:pt x="89" y="174"/>
                    <a:pt x="88" y="174"/>
                  </a:cubicBezTo>
                  <a:cubicBezTo>
                    <a:pt x="88" y="174"/>
                    <a:pt x="88" y="174"/>
                    <a:pt x="88" y="174"/>
                  </a:cubicBezTo>
                  <a:cubicBezTo>
                    <a:pt x="88" y="174"/>
                    <a:pt x="88" y="175"/>
                    <a:pt x="88" y="175"/>
                  </a:cubicBezTo>
                  <a:cubicBezTo>
                    <a:pt x="88" y="175"/>
                    <a:pt x="88" y="174"/>
                    <a:pt x="88" y="174"/>
                  </a:cubicBezTo>
                  <a:cubicBezTo>
                    <a:pt x="88" y="174"/>
                    <a:pt x="88" y="174"/>
                    <a:pt x="88" y="174"/>
                  </a:cubicBezTo>
                  <a:cubicBezTo>
                    <a:pt x="88" y="174"/>
                    <a:pt x="87" y="174"/>
                    <a:pt x="87" y="174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8" y="175"/>
                    <a:pt x="89" y="175"/>
                    <a:pt x="89" y="175"/>
                  </a:cubicBezTo>
                  <a:cubicBezTo>
                    <a:pt x="89" y="175"/>
                    <a:pt x="89" y="175"/>
                    <a:pt x="89" y="175"/>
                  </a:cubicBezTo>
                  <a:cubicBezTo>
                    <a:pt x="89" y="175"/>
                    <a:pt x="90" y="175"/>
                    <a:pt x="90" y="176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0" y="176"/>
                    <a:pt x="89" y="176"/>
                    <a:pt x="89" y="176"/>
                  </a:cubicBezTo>
                  <a:cubicBezTo>
                    <a:pt x="89" y="176"/>
                    <a:pt x="89" y="177"/>
                    <a:pt x="89" y="177"/>
                  </a:cubicBezTo>
                  <a:cubicBezTo>
                    <a:pt x="89" y="177"/>
                    <a:pt x="89" y="176"/>
                    <a:pt x="88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8" y="176"/>
                    <a:pt x="89" y="177"/>
                    <a:pt x="89" y="177"/>
                  </a:cubicBezTo>
                  <a:cubicBezTo>
                    <a:pt x="89" y="177"/>
                    <a:pt x="88" y="177"/>
                    <a:pt x="88" y="177"/>
                  </a:cubicBezTo>
                  <a:cubicBezTo>
                    <a:pt x="88" y="177"/>
                    <a:pt x="87" y="177"/>
                    <a:pt x="87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8" y="177"/>
                    <a:pt x="89" y="177"/>
                    <a:pt x="89" y="177"/>
                  </a:cubicBezTo>
                  <a:cubicBezTo>
                    <a:pt x="89" y="177"/>
                    <a:pt x="89" y="177"/>
                    <a:pt x="88" y="178"/>
                  </a:cubicBezTo>
                  <a:cubicBezTo>
                    <a:pt x="88" y="178"/>
                    <a:pt x="89" y="178"/>
                    <a:pt x="89" y="178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89" y="177"/>
                    <a:pt x="89" y="177"/>
                    <a:pt x="89" y="177"/>
                  </a:cubicBezTo>
                  <a:cubicBezTo>
                    <a:pt x="90" y="177"/>
                    <a:pt x="90" y="176"/>
                    <a:pt x="91" y="176"/>
                  </a:cubicBezTo>
                  <a:cubicBezTo>
                    <a:pt x="91" y="176"/>
                    <a:pt x="91" y="176"/>
                    <a:pt x="91" y="176"/>
                  </a:cubicBezTo>
                  <a:cubicBezTo>
                    <a:pt x="91" y="177"/>
                    <a:pt x="90" y="177"/>
                    <a:pt x="90" y="178"/>
                  </a:cubicBezTo>
                  <a:cubicBezTo>
                    <a:pt x="90" y="178"/>
                    <a:pt x="90" y="178"/>
                    <a:pt x="90" y="178"/>
                  </a:cubicBezTo>
                  <a:cubicBezTo>
                    <a:pt x="90" y="178"/>
                    <a:pt x="90" y="178"/>
                    <a:pt x="89" y="178"/>
                  </a:cubicBezTo>
                  <a:cubicBezTo>
                    <a:pt x="89" y="178"/>
                    <a:pt x="89" y="178"/>
                    <a:pt x="89" y="178"/>
                  </a:cubicBezTo>
                  <a:cubicBezTo>
                    <a:pt x="90" y="178"/>
                    <a:pt x="90" y="178"/>
                    <a:pt x="90" y="178"/>
                  </a:cubicBezTo>
                  <a:cubicBezTo>
                    <a:pt x="90" y="178"/>
                    <a:pt x="90" y="178"/>
                    <a:pt x="89" y="179"/>
                  </a:cubicBezTo>
                  <a:cubicBezTo>
                    <a:pt x="89" y="179"/>
                    <a:pt x="89" y="179"/>
                    <a:pt x="89" y="179"/>
                  </a:cubicBezTo>
                  <a:cubicBezTo>
                    <a:pt x="89" y="179"/>
                    <a:pt x="89" y="179"/>
                    <a:pt x="90" y="179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90" y="179"/>
                    <a:pt x="90" y="179"/>
                    <a:pt x="90" y="180"/>
                  </a:cubicBezTo>
                  <a:cubicBezTo>
                    <a:pt x="90" y="180"/>
                    <a:pt x="90" y="179"/>
                    <a:pt x="90" y="179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91" y="179"/>
                    <a:pt x="90" y="178"/>
                    <a:pt x="90" y="178"/>
                  </a:cubicBezTo>
                  <a:cubicBezTo>
                    <a:pt x="90" y="178"/>
                    <a:pt x="91" y="179"/>
                    <a:pt x="91" y="179"/>
                  </a:cubicBezTo>
                  <a:cubicBezTo>
                    <a:pt x="91" y="179"/>
                    <a:pt x="91" y="179"/>
                    <a:pt x="91" y="179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91" y="178"/>
                    <a:pt x="91" y="177"/>
                    <a:pt x="91" y="177"/>
                  </a:cubicBezTo>
                  <a:cubicBezTo>
                    <a:pt x="91" y="177"/>
                    <a:pt x="91" y="177"/>
                    <a:pt x="91" y="176"/>
                  </a:cubicBezTo>
                  <a:cubicBezTo>
                    <a:pt x="92" y="177"/>
                    <a:pt x="92" y="177"/>
                    <a:pt x="92" y="178"/>
                  </a:cubicBezTo>
                  <a:cubicBezTo>
                    <a:pt x="92" y="178"/>
                    <a:pt x="92" y="178"/>
                    <a:pt x="92" y="178"/>
                  </a:cubicBezTo>
                  <a:cubicBezTo>
                    <a:pt x="92" y="178"/>
                    <a:pt x="92" y="178"/>
                    <a:pt x="92" y="179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79"/>
                    <a:pt x="92" y="178"/>
                    <a:pt x="92" y="178"/>
                  </a:cubicBezTo>
                  <a:cubicBezTo>
                    <a:pt x="92" y="178"/>
                    <a:pt x="92" y="179"/>
                    <a:pt x="92" y="179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2" y="177"/>
                    <a:pt x="92" y="177"/>
                  </a:cubicBezTo>
                  <a:cubicBezTo>
                    <a:pt x="92" y="177"/>
                    <a:pt x="93" y="177"/>
                    <a:pt x="93" y="177"/>
                  </a:cubicBezTo>
                  <a:cubicBezTo>
                    <a:pt x="92" y="177"/>
                    <a:pt x="92" y="177"/>
                    <a:pt x="92" y="176"/>
                  </a:cubicBezTo>
                  <a:cubicBezTo>
                    <a:pt x="92" y="176"/>
                    <a:pt x="92" y="176"/>
                    <a:pt x="92" y="176"/>
                  </a:cubicBezTo>
                  <a:cubicBezTo>
                    <a:pt x="92" y="176"/>
                    <a:pt x="93" y="176"/>
                    <a:pt x="93" y="177"/>
                  </a:cubicBezTo>
                  <a:cubicBezTo>
                    <a:pt x="93" y="177"/>
                    <a:pt x="93" y="176"/>
                    <a:pt x="93" y="176"/>
                  </a:cubicBezTo>
                  <a:cubicBezTo>
                    <a:pt x="93" y="176"/>
                    <a:pt x="93" y="177"/>
                    <a:pt x="94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94" y="177"/>
                    <a:pt x="94" y="177"/>
                    <a:pt x="94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7"/>
                    <a:pt x="95" y="176"/>
                    <a:pt x="95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94" y="176"/>
                    <a:pt x="94" y="176"/>
                    <a:pt x="95" y="176"/>
                  </a:cubicBezTo>
                  <a:cubicBezTo>
                    <a:pt x="95" y="176"/>
                    <a:pt x="95" y="176"/>
                    <a:pt x="94" y="176"/>
                  </a:cubicBezTo>
                  <a:cubicBezTo>
                    <a:pt x="94" y="176"/>
                    <a:pt x="93" y="176"/>
                    <a:pt x="93" y="176"/>
                  </a:cubicBezTo>
                  <a:cubicBezTo>
                    <a:pt x="93" y="176"/>
                    <a:pt x="94" y="176"/>
                    <a:pt x="94" y="176"/>
                  </a:cubicBezTo>
                  <a:cubicBezTo>
                    <a:pt x="93" y="176"/>
                    <a:pt x="93" y="176"/>
                    <a:pt x="92" y="176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5"/>
                    <a:pt x="93" y="175"/>
                    <a:pt x="94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75"/>
                    <a:pt x="94" y="175"/>
                    <a:pt x="94" y="175"/>
                  </a:cubicBezTo>
                  <a:cubicBezTo>
                    <a:pt x="94" y="175"/>
                    <a:pt x="94" y="175"/>
                    <a:pt x="95" y="175"/>
                  </a:cubicBezTo>
                  <a:cubicBezTo>
                    <a:pt x="94" y="175"/>
                    <a:pt x="94" y="174"/>
                    <a:pt x="94" y="174"/>
                  </a:cubicBezTo>
                  <a:cubicBezTo>
                    <a:pt x="94" y="174"/>
                    <a:pt x="94" y="175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4"/>
                    <a:pt x="95" y="174"/>
                    <a:pt x="95" y="174"/>
                  </a:cubicBezTo>
                  <a:cubicBezTo>
                    <a:pt x="95" y="173"/>
                    <a:pt x="95" y="173"/>
                    <a:pt x="94" y="173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94" y="174"/>
                    <a:pt x="94" y="174"/>
                    <a:pt x="94" y="173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3" y="174"/>
                    <a:pt x="92" y="175"/>
                    <a:pt x="92" y="175"/>
                  </a:cubicBezTo>
                  <a:cubicBezTo>
                    <a:pt x="92" y="175"/>
                    <a:pt x="92" y="175"/>
                    <a:pt x="92" y="175"/>
                  </a:cubicBezTo>
                  <a:cubicBezTo>
                    <a:pt x="92" y="174"/>
                    <a:pt x="92" y="174"/>
                    <a:pt x="92" y="173"/>
                  </a:cubicBezTo>
                  <a:cubicBezTo>
                    <a:pt x="92" y="173"/>
                    <a:pt x="92" y="173"/>
                    <a:pt x="92" y="173"/>
                  </a:cubicBezTo>
                  <a:cubicBezTo>
                    <a:pt x="92" y="173"/>
                    <a:pt x="93" y="173"/>
                    <a:pt x="93" y="173"/>
                  </a:cubicBezTo>
                  <a:cubicBezTo>
                    <a:pt x="93" y="173"/>
                    <a:pt x="93" y="173"/>
                    <a:pt x="93" y="173"/>
                  </a:cubicBezTo>
                  <a:cubicBezTo>
                    <a:pt x="93" y="173"/>
                    <a:pt x="92" y="173"/>
                    <a:pt x="92" y="173"/>
                  </a:cubicBezTo>
                  <a:cubicBezTo>
                    <a:pt x="92" y="173"/>
                    <a:pt x="93" y="173"/>
                    <a:pt x="93" y="17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93" y="172"/>
                    <a:pt x="93" y="172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2" y="173"/>
                    <a:pt x="92" y="173"/>
                  </a:cubicBezTo>
                  <a:cubicBezTo>
                    <a:pt x="92" y="173"/>
                    <a:pt x="92" y="172"/>
                    <a:pt x="92" y="172"/>
                  </a:cubicBezTo>
                  <a:cubicBezTo>
                    <a:pt x="91" y="172"/>
                    <a:pt x="91" y="172"/>
                    <a:pt x="91" y="172"/>
                  </a:cubicBezTo>
                  <a:cubicBezTo>
                    <a:pt x="91" y="173"/>
                    <a:pt x="92" y="173"/>
                    <a:pt x="92" y="173"/>
                  </a:cubicBezTo>
                  <a:cubicBezTo>
                    <a:pt x="92" y="173"/>
                    <a:pt x="91" y="173"/>
                    <a:pt x="91" y="173"/>
                  </a:cubicBezTo>
                  <a:cubicBezTo>
                    <a:pt x="91" y="174"/>
                    <a:pt x="91" y="174"/>
                    <a:pt x="91" y="175"/>
                  </a:cubicBezTo>
                  <a:cubicBezTo>
                    <a:pt x="91" y="175"/>
                    <a:pt x="91" y="175"/>
                    <a:pt x="91" y="175"/>
                  </a:cubicBezTo>
                  <a:cubicBezTo>
                    <a:pt x="91" y="174"/>
                    <a:pt x="91" y="174"/>
                    <a:pt x="91" y="173"/>
                  </a:cubicBezTo>
                  <a:cubicBezTo>
                    <a:pt x="90" y="173"/>
                    <a:pt x="90" y="174"/>
                    <a:pt x="90" y="174"/>
                  </a:cubicBezTo>
                  <a:cubicBezTo>
                    <a:pt x="90" y="174"/>
                    <a:pt x="91" y="173"/>
                    <a:pt x="90" y="172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90" y="173"/>
                    <a:pt x="90" y="173"/>
                    <a:pt x="90" y="173"/>
                  </a:cubicBezTo>
                  <a:cubicBezTo>
                    <a:pt x="90" y="173"/>
                    <a:pt x="90" y="172"/>
                    <a:pt x="90" y="172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90" y="172"/>
                    <a:pt x="90" y="172"/>
                    <a:pt x="90" y="172"/>
                  </a:cubicBezTo>
                  <a:close/>
                  <a:moveTo>
                    <a:pt x="80" y="159"/>
                  </a:moveTo>
                  <a:cubicBezTo>
                    <a:pt x="80" y="159"/>
                    <a:pt x="80" y="159"/>
                    <a:pt x="80" y="159"/>
                  </a:cubicBezTo>
                  <a:cubicBezTo>
                    <a:pt x="80" y="159"/>
                    <a:pt x="79" y="159"/>
                    <a:pt x="79" y="160"/>
                  </a:cubicBezTo>
                  <a:cubicBezTo>
                    <a:pt x="79" y="160"/>
                    <a:pt x="80" y="160"/>
                    <a:pt x="8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60"/>
                    <a:pt x="78" y="160"/>
                    <a:pt x="78" y="160"/>
                  </a:cubicBezTo>
                  <a:cubicBezTo>
                    <a:pt x="77" y="159"/>
                    <a:pt x="77" y="158"/>
                    <a:pt x="77" y="158"/>
                  </a:cubicBezTo>
                  <a:cubicBezTo>
                    <a:pt x="77" y="158"/>
                    <a:pt x="77" y="159"/>
                    <a:pt x="77" y="160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76" y="159"/>
                    <a:pt x="76" y="157"/>
                    <a:pt x="76" y="157"/>
                  </a:cubicBezTo>
                  <a:cubicBezTo>
                    <a:pt x="76" y="157"/>
                    <a:pt x="75" y="158"/>
                    <a:pt x="75" y="159"/>
                  </a:cubicBezTo>
                  <a:cubicBezTo>
                    <a:pt x="75" y="157"/>
                    <a:pt x="74" y="156"/>
                    <a:pt x="73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7"/>
                    <a:pt x="73" y="158"/>
                    <a:pt x="74" y="160"/>
                  </a:cubicBezTo>
                  <a:cubicBezTo>
                    <a:pt x="73" y="159"/>
                    <a:pt x="72" y="159"/>
                    <a:pt x="72" y="159"/>
                  </a:cubicBezTo>
                  <a:cubicBezTo>
                    <a:pt x="72" y="159"/>
                    <a:pt x="74" y="160"/>
                    <a:pt x="75" y="161"/>
                  </a:cubicBezTo>
                  <a:cubicBezTo>
                    <a:pt x="75" y="161"/>
                    <a:pt x="75" y="162"/>
                    <a:pt x="75" y="162"/>
                  </a:cubicBezTo>
                  <a:cubicBezTo>
                    <a:pt x="74" y="161"/>
                    <a:pt x="73" y="161"/>
                    <a:pt x="73" y="161"/>
                  </a:cubicBezTo>
                  <a:cubicBezTo>
                    <a:pt x="73" y="161"/>
                    <a:pt x="74" y="161"/>
                    <a:pt x="74" y="163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74" y="163"/>
                    <a:pt x="74" y="164"/>
                    <a:pt x="74" y="164"/>
                  </a:cubicBezTo>
                  <a:cubicBezTo>
                    <a:pt x="74" y="164"/>
                    <a:pt x="74" y="163"/>
                    <a:pt x="73" y="164"/>
                  </a:cubicBezTo>
                  <a:cubicBezTo>
                    <a:pt x="73" y="164"/>
                    <a:pt x="73" y="164"/>
                    <a:pt x="73" y="164"/>
                  </a:cubicBezTo>
                  <a:cubicBezTo>
                    <a:pt x="73" y="164"/>
                    <a:pt x="72" y="164"/>
                    <a:pt x="72" y="164"/>
                  </a:cubicBezTo>
                  <a:cubicBezTo>
                    <a:pt x="72" y="164"/>
                    <a:pt x="72" y="164"/>
                    <a:pt x="72" y="163"/>
                  </a:cubicBezTo>
                  <a:cubicBezTo>
                    <a:pt x="72" y="162"/>
                    <a:pt x="73" y="161"/>
                    <a:pt x="73" y="161"/>
                  </a:cubicBezTo>
                  <a:cubicBezTo>
                    <a:pt x="73" y="161"/>
                    <a:pt x="71" y="162"/>
                    <a:pt x="71" y="163"/>
                  </a:cubicBezTo>
                  <a:cubicBezTo>
                    <a:pt x="71" y="163"/>
                    <a:pt x="71" y="162"/>
                    <a:pt x="71" y="162"/>
                  </a:cubicBezTo>
                  <a:cubicBezTo>
                    <a:pt x="71" y="161"/>
                    <a:pt x="72" y="159"/>
                    <a:pt x="72" y="159"/>
                  </a:cubicBezTo>
                  <a:cubicBezTo>
                    <a:pt x="72" y="159"/>
                    <a:pt x="71" y="160"/>
                    <a:pt x="71" y="161"/>
                  </a:cubicBezTo>
                  <a:cubicBezTo>
                    <a:pt x="71" y="159"/>
                    <a:pt x="71" y="157"/>
                    <a:pt x="71" y="156"/>
                  </a:cubicBezTo>
                  <a:cubicBezTo>
                    <a:pt x="71" y="156"/>
                    <a:pt x="70" y="156"/>
                    <a:pt x="70" y="156"/>
                  </a:cubicBezTo>
                  <a:cubicBezTo>
                    <a:pt x="70" y="157"/>
                    <a:pt x="69" y="158"/>
                    <a:pt x="69" y="160"/>
                  </a:cubicBezTo>
                  <a:cubicBezTo>
                    <a:pt x="69" y="159"/>
                    <a:pt x="68" y="159"/>
                    <a:pt x="68" y="159"/>
                  </a:cubicBezTo>
                  <a:cubicBezTo>
                    <a:pt x="68" y="159"/>
                    <a:pt x="69" y="160"/>
                    <a:pt x="69" y="162"/>
                  </a:cubicBezTo>
                  <a:cubicBezTo>
                    <a:pt x="69" y="162"/>
                    <a:pt x="68" y="162"/>
                    <a:pt x="68" y="162"/>
                  </a:cubicBezTo>
                  <a:cubicBezTo>
                    <a:pt x="68" y="161"/>
                    <a:pt x="67" y="160"/>
                    <a:pt x="67" y="160"/>
                  </a:cubicBezTo>
                  <a:cubicBezTo>
                    <a:pt x="67" y="160"/>
                    <a:pt x="68" y="161"/>
                    <a:pt x="67" y="162"/>
                  </a:cubicBezTo>
                  <a:cubicBezTo>
                    <a:pt x="67" y="163"/>
                    <a:pt x="67" y="163"/>
                    <a:pt x="67" y="163"/>
                  </a:cubicBezTo>
                  <a:cubicBezTo>
                    <a:pt x="67" y="163"/>
                    <a:pt x="67" y="163"/>
                    <a:pt x="66" y="163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6" y="163"/>
                    <a:pt x="66" y="162"/>
                    <a:pt x="65" y="162"/>
                  </a:cubicBezTo>
                  <a:cubicBezTo>
                    <a:pt x="65" y="162"/>
                    <a:pt x="65" y="162"/>
                    <a:pt x="65" y="162"/>
                  </a:cubicBezTo>
                  <a:cubicBezTo>
                    <a:pt x="65" y="162"/>
                    <a:pt x="65" y="162"/>
                    <a:pt x="65" y="162"/>
                  </a:cubicBezTo>
                  <a:cubicBezTo>
                    <a:pt x="65" y="161"/>
                    <a:pt x="65" y="161"/>
                    <a:pt x="65" y="161"/>
                  </a:cubicBezTo>
                  <a:cubicBezTo>
                    <a:pt x="66" y="160"/>
                    <a:pt x="67" y="160"/>
                    <a:pt x="67" y="160"/>
                  </a:cubicBezTo>
                  <a:cubicBezTo>
                    <a:pt x="67" y="160"/>
                    <a:pt x="66" y="160"/>
                    <a:pt x="65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66" y="159"/>
                    <a:pt x="68" y="158"/>
                    <a:pt x="68" y="158"/>
                  </a:cubicBezTo>
                  <a:cubicBezTo>
                    <a:pt x="68" y="158"/>
                    <a:pt x="67" y="158"/>
                    <a:pt x="66" y="158"/>
                  </a:cubicBezTo>
                  <a:cubicBezTo>
                    <a:pt x="68" y="158"/>
                    <a:pt x="69" y="156"/>
                    <a:pt x="69" y="155"/>
                  </a:cubicBezTo>
                  <a:cubicBezTo>
                    <a:pt x="69" y="155"/>
                    <a:pt x="69" y="155"/>
                    <a:pt x="69" y="155"/>
                  </a:cubicBezTo>
                  <a:cubicBezTo>
                    <a:pt x="68" y="155"/>
                    <a:pt x="67" y="156"/>
                    <a:pt x="66" y="157"/>
                  </a:cubicBezTo>
                  <a:cubicBezTo>
                    <a:pt x="66" y="156"/>
                    <a:pt x="66" y="155"/>
                    <a:pt x="66" y="155"/>
                  </a:cubicBezTo>
                  <a:cubicBezTo>
                    <a:pt x="66" y="155"/>
                    <a:pt x="65" y="157"/>
                    <a:pt x="64" y="158"/>
                  </a:cubicBezTo>
                  <a:cubicBezTo>
                    <a:pt x="64" y="158"/>
                    <a:pt x="64" y="158"/>
                    <a:pt x="63" y="158"/>
                  </a:cubicBezTo>
                  <a:cubicBezTo>
                    <a:pt x="64" y="157"/>
                    <a:pt x="64" y="156"/>
                    <a:pt x="64" y="156"/>
                  </a:cubicBezTo>
                  <a:cubicBezTo>
                    <a:pt x="64" y="156"/>
                    <a:pt x="64" y="157"/>
                    <a:pt x="63" y="157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57"/>
                    <a:pt x="61" y="157"/>
                    <a:pt x="61" y="157"/>
                  </a:cubicBezTo>
                  <a:cubicBezTo>
                    <a:pt x="62" y="157"/>
                    <a:pt x="62" y="156"/>
                    <a:pt x="62" y="156"/>
                  </a:cubicBezTo>
                  <a:cubicBezTo>
                    <a:pt x="61" y="156"/>
                    <a:pt x="61" y="156"/>
                    <a:pt x="61" y="156"/>
                  </a:cubicBezTo>
                  <a:cubicBezTo>
                    <a:pt x="61" y="155"/>
                    <a:pt x="61" y="155"/>
                    <a:pt x="61" y="155"/>
                  </a:cubicBezTo>
                  <a:cubicBezTo>
                    <a:pt x="61" y="155"/>
                    <a:pt x="62" y="155"/>
                    <a:pt x="62" y="155"/>
                  </a:cubicBezTo>
                  <a:cubicBezTo>
                    <a:pt x="63" y="154"/>
                    <a:pt x="64" y="155"/>
                    <a:pt x="64" y="155"/>
                  </a:cubicBezTo>
                  <a:cubicBezTo>
                    <a:pt x="64" y="155"/>
                    <a:pt x="63" y="154"/>
                    <a:pt x="62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64" y="154"/>
                    <a:pt x="66" y="155"/>
                    <a:pt x="66" y="155"/>
                  </a:cubicBezTo>
                  <a:cubicBezTo>
                    <a:pt x="66" y="155"/>
                    <a:pt x="65" y="154"/>
                    <a:pt x="65" y="154"/>
                  </a:cubicBezTo>
                  <a:cubicBezTo>
                    <a:pt x="66" y="154"/>
                    <a:pt x="68" y="154"/>
                    <a:pt x="69" y="154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68" y="153"/>
                    <a:pt x="67" y="152"/>
                    <a:pt x="65" y="152"/>
                  </a:cubicBezTo>
                  <a:cubicBezTo>
                    <a:pt x="66" y="151"/>
                    <a:pt x="66" y="151"/>
                    <a:pt x="66" y="151"/>
                  </a:cubicBezTo>
                  <a:cubicBezTo>
                    <a:pt x="66" y="151"/>
                    <a:pt x="65" y="152"/>
                    <a:pt x="63" y="151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4" y="151"/>
                    <a:pt x="65" y="150"/>
                    <a:pt x="65" y="150"/>
                  </a:cubicBezTo>
                  <a:cubicBezTo>
                    <a:pt x="65" y="150"/>
                    <a:pt x="64" y="151"/>
                    <a:pt x="63" y="150"/>
                  </a:cubicBezTo>
                  <a:cubicBezTo>
                    <a:pt x="63" y="150"/>
                    <a:pt x="62" y="150"/>
                    <a:pt x="62" y="150"/>
                  </a:cubicBezTo>
                  <a:cubicBezTo>
                    <a:pt x="62" y="150"/>
                    <a:pt x="62" y="149"/>
                    <a:pt x="62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3" y="149"/>
                    <a:pt x="63" y="149"/>
                    <a:pt x="63" y="148"/>
                  </a:cubicBezTo>
                  <a:cubicBezTo>
                    <a:pt x="63" y="148"/>
                    <a:pt x="63" y="148"/>
                    <a:pt x="63" y="148"/>
                  </a:cubicBezTo>
                  <a:cubicBezTo>
                    <a:pt x="63" y="148"/>
                    <a:pt x="63" y="148"/>
                    <a:pt x="64" y="148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65" y="149"/>
                    <a:pt x="65" y="150"/>
                    <a:pt x="65" y="150"/>
                  </a:cubicBezTo>
                  <a:cubicBezTo>
                    <a:pt x="65" y="150"/>
                    <a:pt x="65" y="149"/>
                    <a:pt x="65" y="148"/>
                  </a:cubicBezTo>
                  <a:cubicBezTo>
                    <a:pt x="65" y="148"/>
                    <a:pt x="65" y="148"/>
                    <a:pt x="65" y="148"/>
                  </a:cubicBezTo>
                  <a:cubicBezTo>
                    <a:pt x="67" y="149"/>
                    <a:pt x="67" y="151"/>
                    <a:pt x="67" y="151"/>
                  </a:cubicBezTo>
                  <a:cubicBezTo>
                    <a:pt x="67" y="151"/>
                    <a:pt x="67" y="150"/>
                    <a:pt x="67" y="149"/>
                  </a:cubicBezTo>
                  <a:cubicBezTo>
                    <a:pt x="67" y="151"/>
                    <a:pt x="69" y="152"/>
                    <a:pt x="70" y="152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70" y="151"/>
                    <a:pt x="70" y="149"/>
                    <a:pt x="69" y="148"/>
                  </a:cubicBezTo>
                  <a:cubicBezTo>
                    <a:pt x="69" y="149"/>
                    <a:pt x="70" y="149"/>
                    <a:pt x="70" y="149"/>
                  </a:cubicBezTo>
                  <a:cubicBezTo>
                    <a:pt x="70" y="149"/>
                    <a:pt x="68" y="148"/>
                    <a:pt x="68" y="147"/>
                  </a:cubicBezTo>
                  <a:cubicBezTo>
                    <a:pt x="68" y="147"/>
                    <a:pt x="68" y="146"/>
                    <a:pt x="68" y="146"/>
                  </a:cubicBezTo>
                  <a:cubicBezTo>
                    <a:pt x="68" y="147"/>
                    <a:pt x="70" y="147"/>
                    <a:pt x="70" y="147"/>
                  </a:cubicBezTo>
                  <a:cubicBezTo>
                    <a:pt x="70" y="147"/>
                    <a:pt x="68" y="146"/>
                    <a:pt x="68" y="145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68" y="145"/>
                    <a:pt x="68" y="144"/>
                    <a:pt x="68" y="144"/>
                  </a:cubicBezTo>
                  <a:cubicBezTo>
                    <a:pt x="68" y="144"/>
                    <a:pt x="69" y="145"/>
                    <a:pt x="69" y="144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0" y="144"/>
                    <a:pt x="70" y="144"/>
                    <a:pt x="70" y="145"/>
                  </a:cubicBezTo>
                  <a:cubicBezTo>
                    <a:pt x="71" y="146"/>
                    <a:pt x="70" y="147"/>
                    <a:pt x="70" y="147"/>
                  </a:cubicBezTo>
                  <a:cubicBezTo>
                    <a:pt x="70" y="147"/>
                    <a:pt x="71" y="146"/>
                    <a:pt x="71" y="145"/>
                  </a:cubicBezTo>
                  <a:cubicBezTo>
                    <a:pt x="71" y="145"/>
                    <a:pt x="71" y="145"/>
                    <a:pt x="71" y="146"/>
                  </a:cubicBezTo>
                  <a:cubicBezTo>
                    <a:pt x="71" y="147"/>
                    <a:pt x="70" y="148"/>
                    <a:pt x="70" y="148"/>
                  </a:cubicBezTo>
                  <a:cubicBezTo>
                    <a:pt x="70" y="148"/>
                    <a:pt x="71" y="148"/>
                    <a:pt x="72" y="147"/>
                  </a:cubicBezTo>
                  <a:cubicBezTo>
                    <a:pt x="71" y="149"/>
                    <a:pt x="71" y="151"/>
                    <a:pt x="72" y="152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73" y="151"/>
                    <a:pt x="73" y="150"/>
                    <a:pt x="73" y="148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4" y="149"/>
                    <a:pt x="73" y="148"/>
                    <a:pt x="74" y="146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4" y="147"/>
                    <a:pt x="75" y="148"/>
                    <a:pt x="75" y="148"/>
                  </a:cubicBezTo>
                  <a:cubicBezTo>
                    <a:pt x="75" y="148"/>
                    <a:pt x="74" y="147"/>
                    <a:pt x="75" y="146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6" y="146"/>
                    <a:pt x="77" y="146"/>
                    <a:pt x="77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7" y="147"/>
                    <a:pt x="77" y="147"/>
                    <a:pt x="77" y="147"/>
                  </a:cubicBezTo>
                  <a:cubicBezTo>
                    <a:pt x="77" y="148"/>
                    <a:pt x="75" y="148"/>
                    <a:pt x="75" y="148"/>
                  </a:cubicBezTo>
                  <a:cubicBezTo>
                    <a:pt x="75" y="148"/>
                    <a:pt x="77" y="148"/>
                    <a:pt x="77" y="148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76" y="149"/>
                    <a:pt x="74" y="150"/>
                    <a:pt x="74" y="150"/>
                  </a:cubicBezTo>
                  <a:cubicBezTo>
                    <a:pt x="74" y="150"/>
                    <a:pt x="75" y="150"/>
                    <a:pt x="76" y="150"/>
                  </a:cubicBezTo>
                  <a:cubicBezTo>
                    <a:pt x="75" y="150"/>
                    <a:pt x="74" y="152"/>
                    <a:pt x="73" y="153"/>
                  </a:cubicBezTo>
                  <a:cubicBezTo>
                    <a:pt x="73" y="153"/>
                    <a:pt x="73" y="153"/>
                    <a:pt x="73" y="153"/>
                  </a:cubicBezTo>
                  <a:cubicBezTo>
                    <a:pt x="74" y="153"/>
                    <a:pt x="76" y="152"/>
                    <a:pt x="77" y="151"/>
                  </a:cubicBezTo>
                  <a:cubicBezTo>
                    <a:pt x="77" y="152"/>
                    <a:pt x="77" y="153"/>
                    <a:pt x="77" y="153"/>
                  </a:cubicBezTo>
                  <a:cubicBezTo>
                    <a:pt x="77" y="153"/>
                    <a:pt x="77" y="151"/>
                    <a:pt x="78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8" y="151"/>
                    <a:pt x="78" y="152"/>
                    <a:pt x="78" y="152"/>
                  </a:cubicBezTo>
                  <a:cubicBezTo>
                    <a:pt x="78" y="152"/>
                    <a:pt x="79" y="151"/>
                    <a:pt x="80" y="151"/>
                  </a:cubicBezTo>
                  <a:cubicBezTo>
                    <a:pt x="80" y="151"/>
                    <a:pt x="80" y="151"/>
                    <a:pt x="80" y="151"/>
                  </a:cubicBezTo>
                  <a:cubicBezTo>
                    <a:pt x="81" y="151"/>
                    <a:pt x="81" y="151"/>
                    <a:pt x="81" y="151"/>
                  </a:cubicBezTo>
                  <a:cubicBezTo>
                    <a:pt x="81" y="151"/>
                    <a:pt x="81" y="152"/>
                    <a:pt x="81" y="152"/>
                  </a:cubicBezTo>
                  <a:cubicBezTo>
                    <a:pt x="81" y="152"/>
                    <a:pt x="81" y="152"/>
                    <a:pt x="81" y="152"/>
                  </a:cubicBezTo>
                  <a:cubicBezTo>
                    <a:pt x="81" y="152"/>
                    <a:pt x="81" y="153"/>
                    <a:pt x="81" y="153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79" y="154"/>
                    <a:pt x="78" y="153"/>
                    <a:pt x="78" y="153"/>
                  </a:cubicBezTo>
                  <a:cubicBezTo>
                    <a:pt x="78" y="153"/>
                    <a:pt x="79" y="154"/>
                    <a:pt x="80" y="154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78" y="154"/>
                    <a:pt x="77" y="153"/>
                    <a:pt x="77" y="153"/>
                  </a:cubicBezTo>
                  <a:cubicBezTo>
                    <a:pt x="77" y="153"/>
                    <a:pt x="77" y="154"/>
                    <a:pt x="78" y="154"/>
                  </a:cubicBezTo>
                  <a:cubicBezTo>
                    <a:pt x="76" y="154"/>
                    <a:pt x="75" y="154"/>
                    <a:pt x="74" y="154"/>
                  </a:cubicBezTo>
                  <a:cubicBezTo>
                    <a:pt x="74" y="154"/>
                    <a:pt x="73" y="155"/>
                    <a:pt x="73" y="155"/>
                  </a:cubicBezTo>
                  <a:cubicBezTo>
                    <a:pt x="74" y="155"/>
                    <a:pt x="75" y="156"/>
                    <a:pt x="77" y="156"/>
                  </a:cubicBezTo>
                  <a:cubicBezTo>
                    <a:pt x="76" y="156"/>
                    <a:pt x="76" y="157"/>
                    <a:pt x="76" y="157"/>
                  </a:cubicBezTo>
                  <a:cubicBezTo>
                    <a:pt x="76" y="157"/>
                    <a:pt x="77" y="15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8" y="157"/>
                    <a:pt x="77" y="158"/>
                    <a:pt x="77" y="158"/>
                  </a:cubicBezTo>
                  <a:cubicBezTo>
                    <a:pt x="77" y="158"/>
                    <a:pt x="79" y="157"/>
                    <a:pt x="80" y="158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80" y="158"/>
                    <a:pt x="80" y="159"/>
                    <a:pt x="80" y="159"/>
                  </a:cubicBezTo>
                  <a:close/>
                  <a:moveTo>
                    <a:pt x="49" y="173"/>
                  </a:moveTo>
                  <a:cubicBezTo>
                    <a:pt x="49" y="173"/>
                    <a:pt x="49" y="173"/>
                    <a:pt x="49" y="173"/>
                  </a:cubicBezTo>
                  <a:cubicBezTo>
                    <a:pt x="49" y="170"/>
                    <a:pt x="50" y="167"/>
                    <a:pt x="51" y="165"/>
                  </a:cubicBezTo>
                  <a:cubicBezTo>
                    <a:pt x="50" y="168"/>
                    <a:pt x="50" y="170"/>
                    <a:pt x="50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1"/>
                    <a:pt x="51" y="169"/>
                    <a:pt x="52" y="168"/>
                  </a:cubicBezTo>
                  <a:cubicBezTo>
                    <a:pt x="52" y="169"/>
                    <a:pt x="51" y="171"/>
                    <a:pt x="51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52" y="171"/>
                    <a:pt x="52" y="170"/>
                    <a:pt x="53" y="169"/>
                  </a:cubicBezTo>
                  <a:cubicBezTo>
                    <a:pt x="53" y="170"/>
                    <a:pt x="52" y="171"/>
                    <a:pt x="52" y="173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7" y="172"/>
                    <a:pt x="57" y="171"/>
                    <a:pt x="56" y="171"/>
                  </a:cubicBezTo>
                  <a:cubicBezTo>
                    <a:pt x="57" y="171"/>
                    <a:pt x="58" y="172"/>
                    <a:pt x="58" y="172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8" y="172"/>
                    <a:pt x="58" y="171"/>
                    <a:pt x="57" y="170"/>
                  </a:cubicBezTo>
                  <a:cubicBezTo>
                    <a:pt x="58" y="171"/>
                    <a:pt x="59" y="172"/>
                    <a:pt x="59" y="172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59" y="171"/>
                    <a:pt x="59" y="170"/>
                    <a:pt x="58" y="169"/>
                  </a:cubicBezTo>
                  <a:cubicBezTo>
                    <a:pt x="59" y="170"/>
                    <a:pt x="60" y="171"/>
                    <a:pt x="60" y="172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72"/>
                    <a:pt x="64" y="171"/>
                    <a:pt x="64" y="171"/>
                  </a:cubicBezTo>
                  <a:cubicBezTo>
                    <a:pt x="64" y="171"/>
                    <a:pt x="64" y="172"/>
                    <a:pt x="64" y="172"/>
                  </a:cubicBezTo>
                  <a:cubicBezTo>
                    <a:pt x="64" y="172"/>
                    <a:pt x="64" y="171"/>
                    <a:pt x="64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64" y="171"/>
                    <a:pt x="64" y="172"/>
                    <a:pt x="65" y="172"/>
                  </a:cubicBezTo>
                  <a:cubicBezTo>
                    <a:pt x="65" y="172"/>
                    <a:pt x="65" y="172"/>
                    <a:pt x="65" y="172"/>
                  </a:cubicBezTo>
                  <a:cubicBezTo>
                    <a:pt x="66" y="171"/>
                    <a:pt x="66" y="169"/>
                    <a:pt x="66" y="169"/>
                  </a:cubicBezTo>
                  <a:cubicBezTo>
                    <a:pt x="66" y="169"/>
                    <a:pt x="66" y="171"/>
                    <a:pt x="66" y="171"/>
                  </a:cubicBezTo>
                  <a:cubicBezTo>
                    <a:pt x="67" y="170"/>
                    <a:pt x="68" y="169"/>
                    <a:pt x="68" y="169"/>
                  </a:cubicBezTo>
                  <a:cubicBezTo>
                    <a:pt x="68" y="169"/>
                    <a:pt x="68" y="170"/>
                    <a:pt x="67" y="171"/>
                  </a:cubicBezTo>
                  <a:cubicBezTo>
                    <a:pt x="69" y="170"/>
                    <a:pt x="69" y="169"/>
                    <a:pt x="69" y="169"/>
                  </a:cubicBezTo>
                  <a:cubicBezTo>
                    <a:pt x="69" y="169"/>
                    <a:pt x="69" y="170"/>
                    <a:pt x="68" y="171"/>
                  </a:cubicBezTo>
                  <a:cubicBezTo>
                    <a:pt x="69" y="171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9" y="172"/>
                    <a:pt x="69" y="173"/>
                    <a:pt x="68" y="173"/>
                  </a:cubicBezTo>
                  <a:cubicBezTo>
                    <a:pt x="69" y="174"/>
                    <a:pt x="69" y="175"/>
                    <a:pt x="69" y="175"/>
                  </a:cubicBezTo>
                  <a:cubicBezTo>
                    <a:pt x="69" y="175"/>
                    <a:pt x="69" y="174"/>
                    <a:pt x="67" y="173"/>
                  </a:cubicBezTo>
                  <a:cubicBezTo>
                    <a:pt x="68" y="174"/>
                    <a:pt x="68" y="175"/>
                    <a:pt x="68" y="175"/>
                  </a:cubicBezTo>
                  <a:cubicBezTo>
                    <a:pt x="68" y="175"/>
                    <a:pt x="67" y="174"/>
                    <a:pt x="66" y="173"/>
                  </a:cubicBezTo>
                  <a:cubicBezTo>
                    <a:pt x="66" y="173"/>
                    <a:pt x="67" y="175"/>
                    <a:pt x="67" y="175"/>
                  </a:cubicBezTo>
                  <a:cubicBezTo>
                    <a:pt x="67" y="175"/>
                    <a:pt x="66" y="173"/>
                    <a:pt x="65" y="173"/>
                  </a:cubicBezTo>
                  <a:cubicBezTo>
                    <a:pt x="65" y="173"/>
                    <a:pt x="65" y="172"/>
                    <a:pt x="65" y="172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64" y="173"/>
                    <a:pt x="64" y="172"/>
                    <a:pt x="64" y="172"/>
                  </a:cubicBezTo>
                  <a:cubicBezTo>
                    <a:pt x="60" y="172"/>
                    <a:pt x="60" y="172"/>
                    <a:pt x="60" y="172"/>
                  </a:cubicBezTo>
                  <a:cubicBezTo>
                    <a:pt x="60" y="174"/>
                    <a:pt x="59" y="175"/>
                    <a:pt x="58" y="175"/>
                  </a:cubicBezTo>
                  <a:cubicBezTo>
                    <a:pt x="59" y="175"/>
                    <a:pt x="59" y="174"/>
                    <a:pt x="59" y="172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59" y="173"/>
                    <a:pt x="58" y="174"/>
                    <a:pt x="57" y="175"/>
                  </a:cubicBezTo>
                  <a:cubicBezTo>
                    <a:pt x="58" y="174"/>
                    <a:pt x="58" y="173"/>
                    <a:pt x="58" y="172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58" y="173"/>
                    <a:pt x="57" y="173"/>
                    <a:pt x="57" y="174"/>
                  </a:cubicBezTo>
                  <a:cubicBezTo>
                    <a:pt x="57" y="173"/>
                    <a:pt x="57" y="173"/>
                    <a:pt x="57" y="17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52" y="174"/>
                    <a:pt x="53" y="175"/>
                    <a:pt x="54" y="176"/>
                  </a:cubicBezTo>
                  <a:cubicBezTo>
                    <a:pt x="52" y="175"/>
                    <a:pt x="52" y="174"/>
                    <a:pt x="52" y="173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1" y="175"/>
                    <a:pt x="52" y="176"/>
                    <a:pt x="53" y="178"/>
                  </a:cubicBezTo>
                  <a:cubicBezTo>
                    <a:pt x="51" y="176"/>
                    <a:pt x="51" y="175"/>
                    <a:pt x="50" y="173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50" y="175"/>
                    <a:pt x="51" y="178"/>
                    <a:pt x="52" y="180"/>
                  </a:cubicBezTo>
                  <a:cubicBezTo>
                    <a:pt x="50" y="178"/>
                    <a:pt x="49" y="176"/>
                    <a:pt x="49" y="173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49" y="173"/>
                    <a:pt x="49" y="173"/>
                    <a:pt x="49" y="173"/>
                  </a:cubicBezTo>
                  <a:close/>
                  <a:moveTo>
                    <a:pt x="31" y="163"/>
                  </a:moveTo>
                  <a:cubicBezTo>
                    <a:pt x="30" y="163"/>
                    <a:pt x="30" y="163"/>
                    <a:pt x="30" y="163"/>
                  </a:cubicBezTo>
                  <a:cubicBezTo>
                    <a:pt x="28" y="165"/>
                    <a:pt x="26" y="165"/>
                    <a:pt x="23" y="165"/>
                  </a:cubicBezTo>
                  <a:cubicBezTo>
                    <a:pt x="25" y="165"/>
                    <a:pt x="28" y="164"/>
                    <a:pt x="30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28" y="163"/>
                    <a:pt x="26" y="163"/>
                    <a:pt x="25" y="163"/>
                  </a:cubicBezTo>
                  <a:cubicBezTo>
                    <a:pt x="26" y="163"/>
                    <a:pt x="28" y="162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8" y="162"/>
                    <a:pt x="27" y="162"/>
                    <a:pt x="25" y="161"/>
                  </a:cubicBezTo>
                  <a:cubicBezTo>
                    <a:pt x="27" y="161"/>
                    <a:pt x="28" y="161"/>
                    <a:pt x="29" y="160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6" y="157"/>
                    <a:pt x="25" y="157"/>
                    <a:pt x="25" y="158"/>
                  </a:cubicBezTo>
                  <a:cubicBezTo>
                    <a:pt x="25" y="157"/>
                    <a:pt x="25" y="156"/>
                    <a:pt x="26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5" y="156"/>
                    <a:pt x="25" y="157"/>
                    <a:pt x="24" y="157"/>
                  </a:cubicBezTo>
                  <a:cubicBezTo>
                    <a:pt x="24" y="156"/>
                    <a:pt x="25" y="156"/>
                    <a:pt x="25" y="155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4" y="155"/>
                    <a:pt x="24" y="156"/>
                    <a:pt x="23" y="157"/>
                  </a:cubicBezTo>
                  <a:cubicBezTo>
                    <a:pt x="23" y="156"/>
                    <a:pt x="24" y="155"/>
                    <a:pt x="25" y="154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0"/>
                  </a:cubicBezTo>
                  <a:cubicBezTo>
                    <a:pt x="22" y="150"/>
                    <a:pt x="22" y="150"/>
                    <a:pt x="21" y="150"/>
                  </a:cubicBezTo>
                  <a:cubicBezTo>
                    <a:pt x="20" y="150"/>
                    <a:pt x="19" y="150"/>
                    <a:pt x="19" y="150"/>
                  </a:cubicBezTo>
                  <a:cubicBezTo>
                    <a:pt x="19" y="150"/>
                    <a:pt x="20" y="149"/>
                    <a:pt x="21" y="149"/>
                  </a:cubicBezTo>
                  <a:cubicBezTo>
                    <a:pt x="19" y="149"/>
                    <a:pt x="18" y="149"/>
                    <a:pt x="18" y="149"/>
                  </a:cubicBezTo>
                  <a:cubicBezTo>
                    <a:pt x="18" y="149"/>
                    <a:pt x="19" y="149"/>
                    <a:pt x="20" y="148"/>
                  </a:cubicBezTo>
                  <a:cubicBezTo>
                    <a:pt x="19" y="148"/>
                    <a:pt x="17" y="148"/>
                    <a:pt x="17" y="148"/>
                  </a:cubicBezTo>
                  <a:cubicBezTo>
                    <a:pt x="17" y="148"/>
                    <a:pt x="18" y="147"/>
                    <a:pt x="20" y="147"/>
                  </a:cubicBezTo>
                  <a:cubicBezTo>
                    <a:pt x="19" y="147"/>
                    <a:pt x="20" y="147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1" y="146"/>
                    <a:pt x="21" y="147"/>
                  </a:cubicBezTo>
                  <a:cubicBezTo>
                    <a:pt x="21" y="145"/>
                    <a:pt x="22" y="145"/>
                    <a:pt x="22" y="145"/>
                  </a:cubicBezTo>
                  <a:cubicBezTo>
                    <a:pt x="22" y="145"/>
                    <a:pt x="22" y="146"/>
                    <a:pt x="22" y="148"/>
                  </a:cubicBezTo>
                  <a:cubicBezTo>
                    <a:pt x="22" y="147"/>
                    <a:pt x="23" y="146"/>
                    <a:pt x="23" y="146"/>
                  </a:cubicBezTo>
                  <a:cubicBezTo>
                    <a:pt x="23" y="146"/>
                    <a:pt x="22" y="147"/>
                    <a:pt x="22" y="149"/>
                  </a:cubicBezTo>
                  <a:cubicBezTo>
                    <a:pt x="22" y="148"/>
                    <a:pt x="23" y="147"/>
                    <a:pt x="23" y="147"/>
                  </a:cubicBezTo>
                  <a:cubicBezTo>
                    <a:pt x="23" y="147"/>
                    <a:pt x="22" y="148"/>
                    <a:pt x="22" y="149"/>
                  </a:cubicBezTo>
                  <a:cubicBezTo>
                    <a:pt x="22" y="149"/>
                    <a:pt x="22" y="150"/>
                    <a:pt x="22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2" y="150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26" y="154"/>
                    <a:pt x="27" y="154"/>
                    <a:pt x="28" y="154"/>
                  </a:cubicBezTo>
                  <a:cubicBezTo>
                    <a:pt x="27" y="154"/>
                    <a:pt x="26" y="154"/>
                    <a:pt x="25" y="155"/>
                  </a:cubicBezTo>
                  <a:cubicBezTo>
                    <a:pt x="25" y="155"/>
                    <a:pt x="25" y="155"/>
                    <a:pt x="25" y="155"/>
                  </a:cubicBezTo>
                  <a:cubicBezTo>
                    <a:pt x="26" y="155"/>
                    <a:pt x="27" y="155"/>
                    <a:pt x="28" y="155"/>
                  </a:cubicBezTo>
                  <a:cubicBezTo>
                    <a:pt x="27" y="155"/>
                    <a:pt x="26" y="155"/>
                    <a:pt x="26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26" y="156"/>
                    <a:pt x="27" y="156"/>
                    <a:pt x="28" y="156"/>
                  </a:cubicBezTo>
                  <a:cubicBezTo>
                    <a:pt x="27" y="156"/>
                    <a:pt x="27" y="156"/>
                    <a:pt x="26" y="156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0"/>
                    <a:pt x="31" y="159"/>
                    <a:pt x="31" y="158"/>
                  </a:cubicBezTo>
                  <a:cubicBezTo>
                    <a:pt x="31" y="159"/>
                    <a:pt x="30" y="160"/>
                    <a:pt x="29" y="161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1" y="160"/>
                    <a:pt x="32" y="159"/>
                    <a:pt x="33" y="158"/>
                  </a:cubicBezTo>
                  <a:cubicBezTo>
                    <a:pt x="33" y="160"/>
                    <a:pt x="31" y="161"/>
                    <a:pt x="30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1"/>
                    <a:pt x="34" y="159"/>
                    <a:pt x="36" y="157"/>
                  </a:cubicBezTo>
                  <a:cubicBezTo>
                    <a:pt x="35" y="160"/>
                    <a:pt x="33" y="162"/>
                    <a:pt x="31" y="163"/>
                  </a:cubicBezTo>
                  <a:cubicBezTo>
                    <a:pt x="31" y="163"/>
                    <a:pt x="31" y="163"/>
                    <a:pt x="31" y="163"/>
                  </a:cubicBezTo>
                  <a:cubicBezTo>
                    <a:pt x="31" y="163"/>
                    <a:pt x="31" y="163"/>
                    <a:pt x="31" y="163"/>
                  </a:cubicBezTo>
                  <a:cubicBezTo>
                    <a:pt x="31" y="163"/>
                    <a:pt x="31" y="163"/>
                    <a:pt x="31" y="163"/>
                  </a:cubicBezTo>
                  <a:close/>
                  <a:moveTo>
                    <a:pt x="43" y="163"/>
                  </a:moveTo>
                  <a:cubicBezTo>
                    <a:pt x="43" y="163"/>
                    <a:pt x="43" y="163"/>
                    <a:pt x="43" y="163"/>
                  </a:cubicBezTo>
                  <a:cubicBezTo>
                    <a:pt x="40" y="161"/>
                    <a:pt x="38" y="159"/>
                    <a:pt x="37" y="157"/>
                  </a:cubicBezTo>
                  <a:cubicBezTo>
                    <a:pt x="39" y="159"/>
                    <a:pt x="41" y="161"/>
                    <a:pt x="43" y="162"/>
                  </a:cubicBezTo>
                  <a:cubicBezTo>
                    <a:pt x="43" y="161"/>
                    <a:pt x="43" y="161"/>
                    <a:pt x="43" y="161"/>
                  </a:cubicBezTo>
                  <a:cubicBezTo>
                    <a:pt x="42" y="161"/>
                    <a:pt x="40" y="159"/>
                    <a:pt x="40" y="157"/>
                  </a:cubicBezTo>
                  <a:cubicBezTo>
                    <a:pt x="41" y="159"/>
                    <a:pt x="42" y="160"/>
                    <a:pt x="43" y="161"/>
                  </a:cubicBezTo>
                  <a:cubicBezTo>
                    <a:pt x="44" y="160"/>
                    <a:pt x="44" y="160"/>
                    <a:pt x="44" y="160"/>
                  </a:cubicBezTo>
                  <a:cubicBezTo>
                    <a:pt x="43" y="160"/>
                    <a:pt x="42" y="159"/>
                    <a:pt x="42" y="157"/>
                  </a:cubicBezTo>
                  <a:cubicBezTo>
                    <a:pt x="42" y="158"/>
                    <a:pt x="43" y="159"/>
                    <a:pt x="44" y="160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6" y="155"/>
                    <a:pt x="45" y="155"/>
                    <a:pt x="45" y="155"/>
                  </a:cubicBezTo>
                  <a:cubicBezTo>
                    <a:pt x="45" y="155"/>
                    <a:pt x="46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6" y="154"/>
                    <a:pt x="45" y="154"/>
                    <a:pt x="44" y="154"/>
                  </a:cubicBezTo>
                  <a:cubicBezTo>
                    <a:pt x="45" y="154"/>
                    <a:pt x="46" y="154"/>
                    <a:pt x="47" y="154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5" y="153"/>
                    <a:pt x="44" y="153"/>
                  </a:cubicBezTo>
                  <a:cubicBezTo>
                    <a:pt x="45" y="153"/>
                    <a:pt x="46" y="153"/>
                    <a:pt x="47" y="153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9"/>
                    <a:pt x="49" y="149"/>
                    <a:pt x="50" y="148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49" y="147"/>
                    <a:pt x="48" y="146"/>
                    <a:pt x="48" y="146"/>
                  </a:cubicBezTo>
                  <a:cubicBezTo>
                    <a:pt x="48" y="146"/>
                    <a:pt x="49" y="147"/>
                    <a:pt x="50" y="147"/>
                  </a:cubicBezTo>
                  <a:cubicBezTo>
                    <a:pt x="50" y="146"/>
                    <a:pt x="49" y="145"/>
                    <a:pt x="49" y="145"/>
                  </a:cubicBezTo>
                  <a:cubicBezTo>
                    <a:pt x="49" y="145"/>
                    <a:pt x="50" y="145"/>
                    <a:pt x="50" y="146"/>
                  </a:cubicBezTo>
                  <a:cubicBezTo>
                    <a:pt x="50" y="144"/>
                    <a:pt x="49" y="143"/>
                    <a:pt x="49" y="143"/>
                  </a:cubicBezTo>
                  <a:cubicBezTo>
                    <a:pt x="49" y="143"/>
                    <a:pt x="50" y="144"/>
                    <a:pt x="51" y="145"/>
                  </a:cubicBezTo>
                  <a:cubicBezTo>
                    <a:pt x="51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52" y="145"/>
                    <a:pt x="52" y="146"/>
                    <a:pt x="52" y="146"/>
                  </a:cubicBezTo>
                  <a:cubicBezTo>
                    <a:pt x="53" y="146"/>
                    <a:pt x="55" y="146"/>
                    <a:pt x="55" y="146"/>
                  </a:cubicBezTo>
                  <a:cubicBezTo>
                    <a:pt x="55" y="146"/>
                    <a:pt x="53" y="146"/>
                    <a:pt x="52" y="147"/>
                  </a:cubicBezTo>
                  <a:cubicBezTo>
                    <a:pt x="53" y="147"/>
                    <a:pt x="54" y="147"/>
                    <a:pt x="54" y="147"/>
                  </a:cubicBezTo>
                  <a:cubicBezTo>
                    <a:pt x="54" y="147"/>
                    <a:pt x="52" y="147"/>
                    <a:pt x="51" y="148"/>
                  </a:cubicBezTo>
                  <a:cubicBezTo>
                    <a:pt x="52" y="148"/>
                    <a:pt x="53" y="148"/>
                    <a:pt x="53" y="148"/>
                  </a:cubicBezTo>
                  <a:cubicBezTo>
                    <a:pt x="53" y="148"/>
                    <a:pt x="52" y="148"/>
                    <a:pt x="51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0" y="149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0"/>
                    <a:pt x="50" y="150"/>
                    <a:pt x="50" y="149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49" y="154"/>
                    <a:pt x="49" y="155"/>
                    <a:pt x="50" y="156"/>
                  </a:cubicBezTo>
                  <a:cubicBezTo>
                    <a:pt x="49" y="155"/>
                    <a:pt x="48" y="154"/>
                    <a:pt x="47" y="154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8" y="154"/>
                    <a:pt x="48" y="155"/>
                    <a:pt x="48" y="156"/>
                  </a:cubicBezTo>
                  <a:cubicBezTo>
                    <a:pt x="48" y="156"/>
                    <a:pt x="47" y="155"/>
                    <a:pt x="47" y="155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7" y="155"/>
                    <a:pt x="47" y="156"/>
                    <a:pt x="47" y="157"/>
                  </a:cubicBezTo>
                  <a:cubicBezTo>
                    <a:pt x="47" y="156"/>
                    <a:pt x="47" y="156"/>
                    <a:pt x="46" y="155"/>
                  </a:cubicBezTo>
                  <a:cubicBezTo>
                    <a:pt x="44" y="160"/>
                    <a:pt x="44" y="160"/>
                    <a:pt x="44" y="160"/>
                  </a:cubicBezTo>
                  <a:cubicBezTo>
                    <a:pt x="45" y="160"/>
                    <a:pt x="46" y="160"/>
                    <a:pt x="48" y="160"/>
                  </a:cubicBezTo>
                  <a:cubicBezTo>
                    <a:pt x="46" y="161"/>
                    <a:pt x="45" y="161"/>
                    <a:pt x="44" y="160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45" y="162"/>
                    <a:pt x="47" y="162"/>
                    <a:pt x="49" y="162"/>
                  </a:cubicBezTo>
                  <a:cubicBezTo>
                    <a:pt x="47" y="162"/>
                    <a:pt x="45" y="162"/>
                    <a:pt x="43" y="162"/>
                  </a:cubicBezTo>
                  <a:cubicBezTo>
                    <a:pt x="43" y="162"/>
                    <a:pt x="43" y="162"/>
                    <a:pt x="43" y="162"/>
                  </a:cubicBezTo>
                  <a:cubicBezTo>
                    <a:pt x="45" y="163"/>
                    <a:pt x="48" y="164"/>
                    <a:pt x="50" y="164"/>
                  </a:cubicBezTo>
                  <a:cubicBezTo>
                    <a:pt x="48" y="164"/>
                    <a:pt x="45" y="164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lose/>
                  <a:moveTo>
                    <a:pt x="37" y="167"/>
                  </a:moveTo>
                  <a:cubicBezTo>
                    <a:pt x="37" y="167"/>
                    <a:pt x="37" y="166"/>
                    <a:pt x="37" y="166"/>
                  </a:cubicBezTo>
                  <a:cubicBezTo>
                    <a:pt x="37" y="166"/>
                    <a:pt x="37" y="166"/>
                    <a:pt x="37" y="166"/>
                  </a:cubicBezTo>
                  <a:cubicBezTo>
                    <a:pt x="37" y="166"/>
                    <a:pt x="37" y="165"/>
                    <a:pt x="38" y="165"/>
                  </a:cubicBezTo>
                  <a:cubicBezTo>
                    <a:pt x="38" y="164"/>
                    <a:pt x="39" y="164"/>
                    <a:pt x="40" y="164"/>
                  </a:cubicBezTo>
                  <a:cubicBezTo>
                    <a:pt x="40" y="164"/>
                    <a:pt x="41" y="164"/>
                    <a:pt x="41" y="164"/>
                  </a:cubicBezTo>
                  <a:cubicBezTo>
                    <a:pt x="41" y="164"/>
                    <a:pt x="41" y="164"/>
                    <a:pt x="42" y="164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0" y="162"/>
                    <a:pt x="38" y="160"/>
                    <a:pt x="36" y="158"/>
                  </a:cubicBezTo>
                  <a:cubicBezTo>
                    <a:pt x="35" y="160"/>
                    <a:pt x="33" y="162"/>
                    <a:pt x="31" y="163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3" y="165"/>
                    <a:pt x="33" y="164"/>
                    <a:pt x="34" y="164"/>
                  </a:cubicBezTo>
                  <a:cubicBezTo>
                    <a:pt x="34" y="164"/>
                    <a:pt x="35" y="164"/>
                    <a:pt x="36" y="165"/>
                  </a:cubicBezTo>
                  <a:cubicBezTo>
                    <a:pt x="36" y="165"/>
                    <a:pt x="36" y="166"/>
                    <a:pt x="36" y="166"/>
                  </a:cubicBezTo>
                  <a:cubicBezTo>
                    <a:pt x="36" y="166"/>
                    <a:pt x="36" y="166"/>
                    <a:pt x="37" y="166"/>
                  </a:cubicBezTo>
                  <a:cubicBezTo>
                    <a:pt x="37" y="166"/>
                    <a:pt x="37" y="167"/>
                    <a:pt x="37" y="167"/>
                  </a:cubicBezTo>
                  <a:close/>
                  <a:moveTo>
                    <a:pt x="37" y="173"/>
                  </a:moveTo>
                  <a:cubicBezTo>
                    <a:pt x="37" y="173"/>
                    <a:pt x="38" y="173"/>
                    <a:pt x="39" y="172"/>
                  </a:cubicBezTo>
                  <a:cubicBezTo>
                    <a:pt x="38" y="172"/>
                    <a:pt x="37" y="173"/>
                    <a:pt x="37" y="173"/>
                  </a:cubicBezTo>
                  <a:cubicBezTo>
                    <a:pt x="37" y="173"/>
                    <a:pt x="39" y="171"/>
                    <a:pt x="41" y="170"/>
                  </a:cubicBezTo>
                  <a:cubicBezTo>
                    <a:pt x="41" y="170"/>
                    <a:pt x="41" y="170"/>
                    <a:pt x="41" y="169"/>
                  </a:cubicBezTo>
                  <a:cubicBezTo>
                    <a:pt x="40" y="170"/>
                    <a:pt x="39" y="169"/>
                    <a:pt x="39" y="169"/>
                  </a:cubicBezTo>
                  <a:cubicBezTo>
                    <a:pt x="39" y="169"/>
                    <a:pt x="41" y="169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1" y="168"/>
                    <a:pt x="40" y="168"/>
                    <a:pt x="40" y="168"/>
                  </a:cubicBezTo>
                  <a:cubicBezTo>
                    <a:pt x="40" y="168"/>
                    <a:pt x="41" y="168"/>
                    <a:pt x="42" y="167"/>
                  </a:cubicBezTo>
                  <a:cubicBezTo>
                    <a:pt x="42" y="166"/>
                    <a:pt x="42" y="166"/>
                    <a:pt x="42" y="166"/>
                  </a:cubicBezTo>
                  <a:cubicBezTo>
                    <a:pt x="42" y="166"/>
                    <a:pt x="42" y="165"/>
                    <a:pt x="42" y="165"/>
                  </a:cubicBezTo>
                  <a:cubicBezTo>
                    <a:pt x="42" y="165"/>
                    <a:pt x="41" y="165"/>
                    <a:pt x="41" y="165"/>
                  </a:cubicBezTo>
                  <a:cubicBezTo>
                    <a:pt x="41" y="165"/>
                    <a:pt x="41" y="165"/>
                    <a:pt x="41" y="165"/>
                  </a:cubicBezTo>
                  <a:cubicBezTo>
                    <a:pt x="41" y="165"/>
                    <a:pt x="40" y="165"/>
                    <a:pt x="40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39" y="166"/>
                    <a:pt x="40" y="168"/>
                    <a:pt x="40" y="168"/>
                  </a:cubicBezTo>
                  <a:cubicBezTo>
                    <a:pt x="40" y="168"/>
                    <a:pt x="39" y="167"/>
                    <a:pt x="39" y="166"/>
                  </a:cubicBezTo>
                  <a:cubicBezTo>
                    <a:pt x="39" y="166"/>
                    <a:pt x="39" y="166"/>
                    <a:pt x="38" y="166"/>
                  </a:cubicBezTo>
                  <a:cubicBezTo>
                    <a:pt x="38" y="168"/>
                    <a:pt x="39" y="169"/>
                    <a:pt x="39" y="169"/>
                  </a:cubicBezTo>
                  <a:cubicBezTo>
                    <a:pt x="39" y="169"/>
                    <a:pt x="38" y="168"/>
                    <a:pt x="38" y="167"/>
                  </a:cubicBezTo>
                  <a:cubicBezTo>
                    <a:pt x="38" y="168"/>
                    <a:pt x="38" y="168"/>
                    <a:pt x="37" y="168"/>
                  </a:cubicBezTo>
                  <a:cubicBezTo>
                    <a:pt x="38" y="170"/>
                    <a:pt x="37" y="173"/>
                    <a:pt x="37" y="173"/>
                  </a:cubicBezTo>
                  <a:cubicBezTo>
                    <a:pt x="37" y="173"/>
                    <a:pt x="37" y="172"/>
                    <a:pt x="37" y="170"/>
                  </a:cubicBezTo>
                  <a:cubicBezTo>
                    <a:pt x="37" y="172"/>
                    <a:pt x="37" y="173"/>
                    <a:pt x="37" y="173"/>
                  </a:cubicBezTo>
                  <a:cubicBezTo>
                    <a:pt x="37" y="173"/>
                    <a:pt x="36" y="171"/>
                    <a:pt x="36" y="168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35" y="169"/>
                    <a:pt x="36" y="168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7"/>
                    <a:pt x="34" y="168"/>
                    <a:pt x="34" y="168"/>
                  </a:cubicBezTo>
                  <a:cubicBezTo>
                    <a:pt x="34" y="168"/>
                    <a:pt x="34" y="167"/>
                    <a:pt x="34" y="166"/>
                  </a:cubicBezTo>
                  <a:cubicBezTo>
                    <a:pt x="34" y="165"/>
                    <a:pt x="33" y="165"/>
                    <a:pt x="33" y="165"/>
                  </a:cubicBezTo>
                  <a:cubicBezTo>
                    <a:pt x="33" y="165"/>
                    <a:pt x="33" y="165"/>
                    <a:pt x="32" y="165"/>
                  </a:cubicBezTo>
                  <a:cubicBezTo>
                    <a:pt x="32" y="165"/>
                    <a:pt x="32" y="166"/>
                    <a:pt x="32" y="166"/>
                  </a:cubicBezTo>
                  <a:cubicBezTo>
                    <a:pt x="32" y="166"/>
                    <a:pt x="32" y="166"/>
                    <a:pt x="31" y="166"/>
                  </a:cubicBezTo>
                  <a:cubicBezTo>
                    <a:pt x="31" y="166"/>
                    <a:pt x="31" y="166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2" y="168"/>
                    <a:pt x="34" y="168"/>
                    <a:pt x="34" y="168"/>
                  </a:cubicBezTo>
                  <a:cubicBezTo>
                    <a:pt x="34" y="168"/>
                    <a:pt x="32" y="168"/>
                    <a:pt x="31" y="168"/>
                  </a:cubicBezTo>
                  <a:cubicBezTo>
                    <a:pt x="31" y="168"/>
                    <a:pt x="31" y="168"/>
                    <a:pt x="32" y="168"/>
                  </a:cubicBezTo>
                  <a:cubicBezTo>
                    <a:pt x="33" y="170"/>
                    <a:pt x="34" y="170"/>
                    <a:pt x="34" y="170"/>
                  </a:cubicBezTo>
                  <a:cubicBezTo>
                    <a:pt x="34" y="170"/>
                    <a:pt x="33" y="170"/>
                    <a:pt x="32" y="170"/>
                  </a:cubicBezTo>
                  <a:cubicBezTo>
                    <a:pt x="32" y="170"/>
                    <a:pt x="33" y="170"/>
                    <a:pt x="33" y="170"/>
                  </a:cubicBezTo>
                  <a:cubicBezTo>
                    <a:pt x="35" y="171"/>
                    <a:pt x="37" y="173"/>
                    <a:pt x="37" y="173"/>
                  </a:cubicBezTo>
                  <a:cubicBezTo>
                    <a:pt x="37" y="173"/>
                    <a:pt x="36" y="173"/>
                    <a:pt x="35" y="172"/>
                  </a:cubicBezTo>
                  <a:cubicBezTo>
                    <a:pt x="36" y="173"/>
                    <a:pt x="37" y="173"/>
                    <a:pt x="37" y="173"/>
                  </a:cubicBezTo>
                  <a:cubicBezTo>
                    <a:pt x="37" y="173"/>
                    <a:pt x="34" y="173"/>
                    <a:pt x="32" y="172"/>
                  </a:cubicBezTo>
                  <a:cubicBezTo>
                    <a:pt x="32" y="172"/>
                    <a:pt x="32" y="171"/>
                    <a:pt x="32" y="171"/>
                  </a:cubicBezTo>
                  <a:cubicBezTo>
                    <a:pt x="32" y="172"/>
                    <a:pt x="33" y="173"/>
                    <a:pt x="33" y="173"/>
                  </a:cubicBezTo>
                  <a:cubicBezTo>
                    <a:pt x="33" y="173"/>
                    <a:pt x="32" y="172"/>
                    <a:pt x="30" y="172"/>
                  </a:cubicBezTo>
                  <a:cubicBezTo>
                    <a:pt x="30" y="172"/>
                    <a:pt x="30" y="172"/>
                    <a:pt x="29" y="172"/>
                  </a:cubicBezTo>
                  <a:cubicBezTo>
                    <a:pt x="30" y="172"/>
                    <a:pt x="31" y="173"/>
                    <a:pt x="31" y="173"/>
                  </a:cubicBezTo>
                  <a:cubicBezTo>
                    <a:pt x="31" y="173"/>
                    <a:pt x="30" y="172"/>
                    <a:pt x="29" y="172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3"/>
                    <a:pt x="28" y="173"/>
                    <a:pt x="27" y="173"/>
                  </a:cubicBezTo>
                  <a:cubicBezTo>
                    <a:pt x="28" y="173"/>
                    <a:pt x="28" y="174"/>
                    <a:pt x="28" y="174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9" y="175"/>
                    <a:pt x="29" y="175"/>
                  </a:cubicBezTo>
                  <a:cubicBezTo>
                    <a:pt x="30" y="175"/>
                    <a:pt x="31" y="174"/>
                    <a:pt x="31" y="174"/>
                  </a:cubicBezTo>
                  <a:cubicBezTo>
                    <a:pt x="31" y="174"/>
                    <a:pt x="30" y="175"/>
                    <a:pt x="30" y="176"/>
                  </a:cubicBezTo>
                  <a:cubicBezTo>
                    <a:pt x="30" y="176"/>
                    <a:pt x="30" y="176"/>
                    <a:pt x="30" y="176"/>
                  </a:cubicBezTo>
                  <a:cubicBezTo>
                    <a:pt x="32" y="175"/>
                    <a:pt x="32" y="174"/>
                    <a:pt x="32" y="174"/>
                  </a:cubicBezTo>
                  <a:cubicBezTo>
                    <a:pt x="32" y="174"/>
                    <a:pt x="32" y="175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4" y="174"/>
                    <a:pt x="37" y="174"/>
                    <a:pt x="37" y="174"/>
                  </a:cubicBezTo>
                  <a:cubicBezTo>
                    <a:pt x="37" y="174"/>
                    <a:pt x="36" y="174"/>
                    <a:pt x="35" y="175"/>
                  </a:cubicBezTo>
                  <a:cubicBezTo>
                    <a:pt x="36" y="174"/>
                    <a:pt x="37" y="174"/>
                    <a:pt x="37" y="174"/>
                  </a:cubicBezTo>
                  <a:cubicBezTo>
                    <a:pt x="37" y="174"/>
                    <a:pt x="35" y="176"/>
                    <a:pt x="33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4" y="177"/>
                    <a:pt x="35" y="177"/>
                    <a:pt x="35" y="177"/>
                  </a:cubicBezTo>
                  <a:cubicBezTo>
                    <a:pt x="35" y="177"/>
                    <a:pt x="33" y="177"/>
                    <a:pt x="32" y="179"/>
                  </a:cubicBezTo>
                  <a:cubicBezTo>
                    <a:pt x="32" y="179"/>
                    <a:pt x="32" y="179"/>
                    <a:pt x="32" y="179"/>
                  </a:cubicBezTo>
                  <a:cubicBezTo>
                    <a:pt x="33" y="179"/>
                    <a:pt x="34" y="179"/>
                    <a:pt x="34" y="179"/>
                  </a:cubicBezTo>
                  <a:cubicBezTo>
                    <a:pt x="34" y="179"/>
                    <a:pt x="33" y="179"/>
                    <a:pt x="32" y="180"/>
                  </a:cubicBezTo>
                  <a:cubicBezTo>
                    <a:pt x="32" y="180"/>
                    <a:pt x="32" y="180"/>
                    <a:pt x="32" y="181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1"/>
                    <a:pt x="33" y="181"/>
                    <a:pt x="33" y="181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2"/>
                    <a:pt x="34" y="182"/>
                    <a:pt x="34" y="182"/>
                  </a:cubicBezTo>
                  <a:cubicBezTo>
                    <a:pt x="34" y="182"/>
                    <a:pt x="34" y="182"/>
                    <a:pt x="34" y="181"/>
                  </a:cubicBezTo>
                  <a:cubicBezTo>
                    <a:pt x="35" y="180"/>
                    <a:pt x="34" y="179"/>
                    <a:pt x="34" y="179"/>
                  </a:cubicBezTo>
                  <a:cubicBezTo>
                    <a:pt x="34" y="179"/>
                    <a:pt x="35" y="180"/>
                    <a:pt x="35" y="181"/>
                  </a:cubicBezTo>
                  <a:cubicBezTo>
                    <a:pt x="35" y="181"/>
                    <a:pt x="36" y="181"/>
                    <a:pt x="36" y="181"/>
                  </a:cubicBezTo>
                  <a:cubicBezTo>
                    <a:pt x="36" y="179"/>
                    <a:pt x="35" y="178"/>
                    <a:pt x="35" y="178"/>
                  </a:cubicBezTo>
                  <a:cubicBezTo>
                    <a:pt x="35" y="178"/>
                    <a:pt x="36" y="178"/>
                    <a:pt x="36" y="179"/>
                  </a:cubicBezTo>
                  <a:cubicBezTo>
                    <a:pt x="36" y="179"/>
                    <a:pt x="37" y="179"/>
                    <a:pt x="37" y="179"/>
                  </a:cubicBezTo>
                  <a:cubicBezTo>
                    <a:pt x="36" y="176"/>
                    <a:pt x="37" y="174"/>
                    <a:pt x="37" y="174"/>
                  </a:cubicBezTo>
                  <a:cubicBezTo>
                    <a:pt x="37" y="174"/>
                    <a:pt x="37" y="175"/>
                    <a:pt x="37" y="176"/>
                  </a:cubicBezTo>
                  <a:cubicBezTo>
                    <a:pt x="37" y="175"/>
                    <a:pt x="37" y="174"/>
                    <a:pt x="37" y="174"/>
                  </a:cubicBezTo>
                  <a:cubicBezTo>
                    <a:pt x="37" y="174"/>
                    <a:pt x="39" y="176"/>
                    <a:pt x="38" y="179"/>
                  </a:cubicBezTo>
                  <a:cubicBezTo>
                    <a:pt x="38" y="179"/>
                    <a:pt x="38" y="179"/>
                    <a:pt x="38" y="179"/>
                  </a:cubicBezTo>
                  <a:cubicBezTo>
                    <a:pt x="39" y="178"/>
                    <a:pt x="39" y="177"/>
                    <a:pt x="39" y="177"/>
                  </a:cubicBezTo>
                  <a:cubicBezTo>
                    <a:pt x="39" y="177"/>
                    <a:pt x="39" y="179"/>
                    <a:pt x="39" y="18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9" y="180"/>
                    <a:pt x="40" y="179"/>
                    <a:pt x="40" y="179"/>
                  </a:cubicBezTo>
                  <a:cubicBezTo>
                    <a:pt x="40" y="179"/>
                    <a:pt x="40" y="180"/>
                    <a:pt x="40" y="181"/>
                  </a:cubicBezTo>
                  <a:cubicBezTo>
                    <a:pt x="41" y="181"/>
                    <a:pt x="41" y="181"/>
                    <a:pt x="41" y="182"/>
                  </a:cubicBezTo>
                  <a:cubicBezTo>
                    <a:pt x="41" y="182"/>
                    <a:pt x="42" y="182"/>
                    <a:pt x="42" y="182"/>
                  </a:cubicBezTo>
                  <a:cubicBezTo>
                    <a:pt x="42" y="181"/>
                    <a:pt x="42" y="181"/>
                    <a:pt x="42" y="181"/>
                  </a:cubicBezTo>
                  <a:cubicBezTo>
                    <a:pt x="42" y="181"/>
                    <a:pt x="42" y="181"/>
                    <a:pt x="43" y="181"/>
                  </a:cubicBezTo>
                  <a:cubicBezTo>
                    <a:pt x="43" y="181"/>
                    <a:pt x="43" y="181"/>
                    <a:pt x="43" y="180"/>
                  </a:cubicBezTo>
                  <a:cubicBezTo>
                    <a:pt x="43" y="180"/>
                    <a:pt x="43" y="180"/>
                    <a:pt x="43" y="180"/>
                  </a:cubicBezTo>
                  <a:cubicBezTo>
                    <a:pt x="42" y="179"/>
                    <a:pt x="41" y="179"/>
                    <a:pt x="41" y="179"/>
                  </a:cubicBezTo>
                  <a:cubicBezTo>
                    <a:pt x="41" y="179"/>
                    <a:pt x="42" y="178"/>
                    <a:pt x="43" y="179"/>
                  </a:cubicBezTo>
                  <a:cubicBezTo>
                    <a:pt x="43" y="179"/>
                    <a:pt x="43" y="178"/>
                    <a:pt x="43" y="178"/>
                  </a:cubicBezTo>
                  <a:cubicBezTo>
                    <a:pt x="41" y="177"/>
                    <a:pt x="40" y="177"/>
                    <a:pt x="40" y="177"/>
                  </a:cubicBezTo>
                  <a:cubicBezTo>
                    <a:pt x="40" y="177"/>
                    <a:pt x="41" y="177"/>
                    <a:pt x="42" y="177"/>
                  </a:cubicBezTo>
                  <a:cubicBezTo>
                    <a:pt x="42" y="177"/>
                    <a:pt x="42" y="177"/>
                    <a:pt x="41" y="176"/>
                  </a:cubicBezTo>
                  <a:cubicBezTo>
                    <a:pt x="39" y="176"/>
                    <a:pt x="37" y="174"/>
                    <a:pt x="37" y="174"/>
                  </a:cubicBezTo>
                  <a:cubicBezTo>
                    <a:pt x="37" y="174"/>
                    <a:pt x="38" y="174"/>
                    <a:pt x="40" y="175"/>
                  </a:cubicBezTo>
                  <a:cubicBezTo>
                    <a:pt x="38" y="174"/>
                    <a:pt x="37" y="174"/>
                    <a:pt x="37" y="174"/>
                  </a:cubicBezTo>
                  <a:cubicBezTo>
                    <a:pt x="37" y="174"/>
                    <a:pt x="40" y="173"/>
                    <a:pt x="42" y="175"/>
                  </a:cubicBezTo>
                  <a:cubicBezTo>
                    <a:pt x="42" y="175"/>
                    <a:pt x="42" y="175"/>
                    <a:pt x="43" y="175"/>
                  </a:cubicBezTo>
                  <a:cubicBezTo>
                    <a:pt x="42" y="174"/>
                    <a:pt x="42" y="173"/>
                    <a:pt x="42" y="173"/>
                  </a:cubicBezTo>
                  <a:cubicBezTo>
                    <a:pt x="42" y="173"/>
                    <a:pt x="43" y="175"/>
                    <a:pt x="44" y="175"/>
                  </a:cubicBezTo>
                  <a:cubicBezTo>
                    <a:pt x="44" y="175"/>
                    <a:pt x="45" y="175"/>
                    <a:pt x="45" y="175"/>
                  </a:cubicBezTo>
                  <a:cubicBezTo>
                    <a:pt x="44" y="174"/>
                    <a:pt x="43" y="173"/>
                    <a:pt x="43" y="173"/>
                  </a:cubicBezTo>
                  <a:cubicBezTo>
                    <a:pt x="43" y="173"/>
                    <a:pt x="44" y="174"/>
                    <a:pt x="45" y="174"/>
                  </a:cubicBezTo>
                  <a:cubicBezTo>
                    <a:pt x="46" y="174"/>
                    <a:pt x="46" y="174"/>
                    <a:pt x="46" y="174"/>
                  </a:cubicBezTo>
                  <a:cubicBezTo>
                    <a:pt x="46" y="174"/>
                    <a:pt x="46" y="174"/>
                    <a:pt x="47" y="173"/>
                  </a:cubicBezTo>
                  <a:cubicBezTo>
                    <a:pt x="46" y="173"/>
                    <a:pt x="46" y="173"/>
                    <a:pt x="46" y="173"/>
                  </a:cubicBezTo>
                  <a:cubicBezTo>
                    <a:pt x="46" y="173"/>
                    <a:pt x="46" y="172"/>
                    <a:pt x="47" y="172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6" y="172"/>
                    <a:pt x="46" y="172"/>
                    <a:pt x="45" y="172"/>
                  </a:cubicBezTo>
                  <a:cubicBezTo>
                    <a:pt x="44" y="172"/>
                    <a:pt x="43" y="173"/>
                    <a:pt x="43" y="173"/>
                  </a:cubicBezTo>
                  <a:cubicBezTo>
                    <a:pt x="43" y="173"/>
                    <a:pt x="44" y="172"/>
                    <a:pt x="45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3" y="171"/>
                    <a:pt x="42" y="173"/>
                    <a:pt x="42" y="173"/>
                  </a:cubicBezTo>
                  <a:cubicBezTo>
                    <a:pt x="42" y="173"/>
                    <a:pt x="42" y="172"/>
                    <a:pt x="42" y="171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0" y="173"/>
                    <a:pt x="37" y="173"/>
                    <a:pt x="37" y="173"/>
                  </a:cubicBezTo>
                  <a:close/>
                  <a:moveTo>
                    <a:pt x="24" y="166"/>
                  </a:moveTo>
                  <a:cubicBezTo>
                    <a:pt x="25" y="169"/>
                    <a:pt x="25" y="171"/>
                    <a:pt x="25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3"/>
                    <a:pt x="27" y="172"/>
                    <a:pt x="28" y="172"/>
                  </a:cubicBezTo>
                  <a:cubicBezTo>
                    <a:pt x="28" y="171"/>
                    <a:pt x="28" y="171"/>
                    <a:pt x="29" y="170"/>
                  </a:cubicBezTo>
                  <a:cubicBezTo>
                    <a:pt x="30" y="170"/>
                    <a:pt x="30" y="170"/>
                    <a:pt x="30" y="170"/>
                  </a:cubicBezTo>
                  <a:cubicBezTo>
                    <a:pt x="30" y="170"/>
                    <a:pt x="31" y="170"/>
                    <a:pt x="31" y="170"/>
                  </a:cubicBezTo>
                  <a:cubicBezTo>
                    <a:pt x="31" y="170"/>
                    <a:pt x="31" y="170"/>
                    <a:pt x="31" y="170"/>
                  </a:cubicBezTo>
                  <a:cubicBezTo>
                    <a:pt x="31" y="170"/>
                    <a:pt x="31" y="170"/>
                    <a:pt x="31" y="170"/>
                  </a:cubicBezTo>
                  <a:cubicBezTo>
                    <a:pt x="31" y="170"/>
                    <a:pt x="31" y="170"/>
                    <a:pt x="31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68"/>
                    <a:pt x="30" y="167"/>
                    <a:pt x="30" y="166"/>
                  </a:cubicBezTo>
                  <a:cubicBezTo>
                    <a:pt x="31" y="166"/>
                    <a:pt x="31" y="166"/>
                    <a:pt x="31" y="165"/>
                  </a:cubicBezTo>
                  <a:cubicBezTo>
                    <a:pt x="31" y="165"/>
                    <a:pt x="31" y="165"/>
                    <a:pt x="31" y="165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28" y="165"/>
                    <a:pt x="26" y="166"/>
                    <a:pt x="24" y="166"/>
                  </a:cubicBezTo>
                  <a:close/>
                  <a:moveTo>
                    <a:pt x="50" y="165"/>
                  </a:moveTo>
                  <a:cubicBezTo>
                    <a:pt x="47" y="165"/>
                    <a:pt x="45" y="164"/>
                    <a:pt x="43" y="163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42" y="165"/>
                    <a:pt x="43" y="165"/>
                    <a:pt x="43" y="166"/>
                  </a:cubicBezTo>
                  <a:cubicBezTo>
                    <a:pt x="43" y="166"/>
                    <a:pt x="44" y="167"/>
                    <a:pt x="44" y="168"/>
                  </a:cubicBezTo>
                  <a:cubicBezTo>
                    <a:pt x="43" y="168"/>
                    <a:pt x="43" y="169"/>
                    <a:pt x="43" y="169"/>
                  </a:cubicBezTo>
                  <a:cubicBezTo>
                    <a:pt x="43" y="169"/>
                    <a:pt x="43" y="169"/>
                    <a:pt x="43" y="169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4" y="170"/>
                  </a:cubicBezTo>
                  <a:cubicBezTo>
                    <a:pt x="44" y="170"/>
                    <a:pt x="44" y="170"/>
                    <a:pt x="45" y="170"/>
                  </a:cubicBezTo>
                  <a:cubicBezTo>
                    <a:pt x="46" y="170"/>
                    <a:pt x="46" y="170"/>
                    <a:pt x="46" y="171"/>
                  </a:cubicBezTo>
                  <a:cubicBezTo>
                    <a:pt x="47" y="172"/>
                    <a:pt x="47" y="172"/>
                    <a:pt x="47" y="172"/>
                  </a:cubicBezTo>
                  <a:cubicBezTo>
                    <a:pt x="47" y="172"/>
                    <a:pt x="47" y="173"/>
                    <a:pt x="47" y="173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49" y="170"/>
                    <a:pt x="49" y="168"/>
                    <a:pt x="50" y="165"/>
                  </a:cubicBezTo>
                  <a:close/>
                  <a:moveTo>
                    <a:pt x="25" y="174"/>
                  </a:moveTo>
                  <a:cubicBezTo>
                    <a:pt x="25" y="174"/>
                    <a:pt x="25" y="174"/>
                    <a:pt x="25" y="174"/>
                  </a:cubicBezTo>
                  <a:cubicBezTo>
                    <a:pt x="25" y="177"/>
                    <a:pt x="24" y="179"/>
                    <a:pt x="23" y="181"/>
                  </a:cubicBezTo>
                  <a:cubicBezTo>
                    <a:pt x="24" y="179"/>
                    <a:pt x="24" y="177"/>
                    <a:pt x="24" y="174"/>
                  </a:cubicBezTo>
                  <a:cubicBezTo>
                    <a:pt x="24" y="174"/>
                    <a:pt x="24" y="174"/>
                    <a:pt x="24" y="174"/>
                  </a:cubicBezTo>
                  <a:cubicBezTo>
                    <a:pt x="24" y="176"/>
                    <a:pt x="23" y="178"/>
                    <a:pt x="22" y="179"/>
                  </a:cubicBezTo>
                  <a:cubicBezTo>
                    <a:pt x="23" y="178"/>
                    <a:pt x="23" y="176"/>
                    <a:pt x="23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5"/>
                    <a:pt x="22" y="176"/>
                    <a:pt x="21" y="177"/>
                  </a:cubicBezTo>
                  <a:cubicBezTo>
                    <a:pt x="21" y="176"/>
                    <a:pt x="22" y="175"/>
                    <a:pt x="22" y="174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17" y="175"/>
                    <a:pt x="17" y="175"/>
                    <a:pt x="18" y="176"/>
                  </a:cubicBezTo>
                  <a:cubicBezTo>
                    <a:pt x="17" y="175"/>
                    <a:pt x="16" y="175"/>
                    <a:pt x="16" y="174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75"/>
                    <a:pt x="16" y="176"/>
                    <a:pt x="17" y="176"/>
                  </a:cubicBezTo>
                  <a:cubicBezTo>
                    <a:pt x="16" y="176"/>
                    <a:pt x="15" y="175"/>
                    <a:pt x="15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5" y="176"/>
                    <a:pt x="16" y="177"/>
                    <a:pt x="16" y="177"/>
                  </a:cubicBezTo>
                  <a:cubicBezTo>
                    <a:pt x="15" y="177"/>
                    <a:pt x="15" y="176"/>
                    <a:pt x="14" y="174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10" y="175"/>
                  </a:cubicBezTo>
                  <a:cubicBezTo>
                    <a:pt x="10" y="175"/>
                    <a:pt x="10" y="175"/>
                    <a:pt x="9" y="175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8" y="176"/>
                    <a:pt x="8" y="177"/>
                    <a:pt x="8" y="177"/>
                  </a:cubicBezTo>
                  <a:cubicBezTo>
                    <a:pt x="8" y="177"/>
                    <a:pt x="8" y="176"/>
                    <a:pt x="8" y="175"/>
                  </a:cubicBezTo>
                  <a:cubicBezTo>
                    <a:pt x="7" y="176"/>
                    <a:pt x="7" y="178"/>
                    <a:pt x="7" y="178"/>
                  </a:cubicBezTo>
                  <a:cubicBezTo>
                    <a:pt x="7" y="178"/>
                    <a:pt x="7" y="177"/>
                    <a:pt x="7" y="176"/>
                  </a:cubicBezTo>
                  <a:cubicBezTo>
                    <a:pt x="6" y="177"/>
                    <a:pt x="5" y="178"/>
                    <a:pt x="5" y="178"/>
                  </a:cubicBezTo>
                  <a:cubicBezTo>
                    <a:pt x="5" y="178"/>
                    <a:pt x="5" y="177"/>
                    <a:pt x="6" y="176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5"/>
                    <a:pt x="5" y="174"/>
                    <a:pt x="6" y="174"/>
                  </a:cubicBezTo>
                  <a:cubicBezTo>
                    <a:pt x="5" y="173"/>
                    <a:pt x="5" y="172"/>
                    <a:pt x="5" y="172"/>
                  </a:cubicBezTo>
                  <a:cubicBezTo>
                    <a:pt x="5" y="172"/>
                    <a:pt x="5" y="173"/>
                    <a:pt x="7" y="174"/>
                  </a:cubicBezTo>
                  <a:cubicBezTo>
                    <a:pt x="6" y="173"/>
                    <a:pt x="6" y="172"/>
                    <a:pt x="6" y="172"/>
                  </a:cubicBezTo>
                  <a:cubicBezTo>
                    <a:pt x="6" y="172"/>
                    <a:pt x="7" y="173"/>
                    <a:pt x="8" y="174"/>
                  </a:cubicBezTo>
                  <a:cubicBezTo>
                    <a:pt x="8" y="173"/>
                    <a:pt x="8" y="172"/>
                    <a:pt x="8" y="172"/>
                  </a:cubicBezTo>
                  <a:cubicBezTo>
                    <a:pt x="8" y="172"/>
                    <a:pt x="8" y="173"/>
                    <a:pt x="9" y="174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173"/>
                    <a:pt x="15" y="172"/>
                    <a:pt x="16" y="171"/>
                  </a:cubicBezTo>
                  <a:cubicBezTo>
                    <a:pt x="15" y="172"/>
                    <a:pt x="15" y="173"/>
                    <a:pt x="15" y="174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5" y="173"/>
                    <a:pt x="16" y="173"/>
                    <a:pt x="17" y="172"/>
                  </a:cubicBezTo>
                  <a:cubicBezTo>
                    <a:pt x="16" y="173"/>
                    <a:pt x="16" y="173"/>
                    <a:pt x="16" y="174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74"/>
                    <a:pt x="17" y="173"/>
                    <a:pt x="18" y="173"/>
                  </a:cubicBezTo>
                  <a:cubicBezTo>
                    <a:pt x="17" y="173"/>
                    <a:pt x="17" y="174"/>
                    <a:pt x="17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3"/>
                    <a:pt x="21" y="172"/>
                    <a:pt x="21" y="171"/>
                  </a:cubicBezTo>
                  <a:cubicBezTo>
                    <a:pt x="22" y="172"/>
                    <a:pt x="22" y="173"/>
                    <a:pt x="22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2"/>
                    <a:pt x="22" y="170"/>
                    <a:pt x="21" y="169"/>
                  </a:cubicBezTo>
                  <a:cubicBezTo>
                    <a:pt x="23" y="170"/>
                    <a:pt x="24" y="172"/>
                    <a:pt x="24" y="174"/>
                  </a:cubicBezTo>
                  <a:cubicBezTo>
                    <a:pt x="24" y="174"/>
                    <a:pt x="24" y="174"/>
                    <a:pt x="24" y="174"/>
                  </a:cubicBezTo>
                  <a:cubicBezTo>
                    <a:pt x="24" y="171"/>
                    <a:pt x="23" y="169"/>
                    <a:pt x="23" y="167"/>
                  </a:cubicBezTo>
                  <a:cubicBezTo>
                    <a:pt x="24" y="169"/>
                    <a:pt x="25" y="171"/>
                    <a:pt x="25" y="174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5" y="174"/>
                    <a:pt x="25" y="174"/>
                    <a:pt x="25" y="174"/>
                  </a:cubicBezTo>
                  <a:close/>
                  <a:moveTo>
                    <a:pt x="24" y="181"/>
                  </a:moveTo>
                  <a:cubicBezTo>
                    <a:pt x="25" y="179"/>
                    <a:pt x="26" y="177"/>
                    <a:pt x="25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7" y="175"/>
                    <a:pt x="27" y="175"/>
                    <a:pt x="28" y="176"/>
                  </a:cubicBezTo>
                  <a:cubicBezTo>
                    <a:pt x="28" y="176"/>
                    <a:pt x="29" y="177"/>
                    <a:pt x="29" y="177"/>
                  </a:cubicBezTo>
                  <a:cubicBezTo>
                    <a:pt x="30" y="177"/>
                    <a:pt x="30" y="177"/>
                    <a:pt x="31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31" y="177"/>
                    <a:pt x="31" y="178"/>
                    <a:pt x="31" y="178"/>
                  </a:cubicBezTo>
                  <a:cubicBezTo>
                    <a:pt x="31" y="178"/>
                    <a:pt x="31" y="178"/>
                    <a:pt x="31" y="179"/>
                  </a:cubicBezTo>
                  <a:cubicBezTo>
                    <a:pt x="30" y="180"/>
                    <a:pt x="31" y="180"/>
                    <a:pt x="31" y="181"/>
                  </a:cubicBezTo>
                  <a:cubicBezTo>
                    <a:pt x="31" y="181"/>
                    <a:pt x="32" y="182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29" y="182"/>
                    <a:pt x="27" y="182"/>
                    <a:pt x="24" y="181"/>
                  </a:cubicBezTo>
                  <a:close/>
                  <a:moveTo>
                    <a:pt x="50" y="180"/>
                  </a:moveTo>
                  <a:cubicBezTo>
                    <a:pt x="49" y="178"/>
                    <a:pt x="49" y="176"/>
                    <a:pt x="49" y="173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7" y="173"/>
                    <a:pt x="47" y="173"/>
                    <a:pt x="47" y="173"/>
                  </a:cubicBezTo>
                  <a:cubicBezTo>
                    <a:pt x="47" y="174"/>
                    <a:pt x="47" y="174"/>
                    <a:pt x="47" y="175"/>
                  </a:cubicBezTo>
                  <a:cubicBezTo>
                    <a:pt x="46" y="175"/>
                    <a:pt x="46" y="176"/>
                    <a:pt x="45" y="176"/>
                  </a:cubicBezTo>
                  <a:cubicBezTo>
                    <a:pt x="45" y="176"/>
                    <a:pt x="44" y="176"/>
                    <a:pt x="44" y="176"/>
                  </a:cubicBezTo>
                  <a:cubicBezTo>
                    <a:pt x="44" y="176"/>
                    <a:pt x="44" y="176"/>
                    <a:pt x="43" y="176"/>
                  </a:cubicBezTo>
                  <a:cubicBezTo>
                    <a:pt x="43" y="176"/>
                    <a:pt x="43" y="176"/>
                    <a:pt x="43" y="176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44" y="177"/>
                    <a:pt x="44" y="178"/>
                    <a:pt x="44" y="178"/>
                  </a:cubicBezTo>
                  <a:cubicBezTo>
                    <a:pt x="44" y="179"/>
                    <a:pt x="44" y="180"/>
                    <a:pt x="44" y="180"/>
                  </a:cubicBezTo>
                  <a:cubicBezTo>
                    <a:pt x="43" y="181"/>
                    <a:pt x="43" y="181"/>
                    <a:pt x="43" y="181"/>
                  </a:cubicBezTo>
                  <a:cubicBezTo>
                    <a:pt x="43" y="181"/>
                    <a:pt x="43" y="182"/>
                    <a:pt x="43" y="182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6" y="182"/>
                    <a:pt x="48" y="181"/>
                    <a:pt x="50" y="180"/>
                  </a:cubicBezTo>
                  <a:close/>
                  <a:moveTo>
                    <a:pt x="38" y="188"/>
                  </a:moveTo>
                  <a:cubicBezTo>
                    <a:pt x="36" y="187"/>
                    <a:pt x="34" y="185"/>
                    <a:pt x="32" y="184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2"/>
                    <a:pt x="34" y="183"/>
                    <a:pt x="34" y="183"/>
                  </a:cubicBezTo>
                  <a:cubicBezTo>
                    <a:pt x="35" y="183"/>
                    <a:pt x="36" y="182"/>
                    <a:pt x="36" y="182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0"/>
                    <a:pt x="37" y="180"/>
                  </a:cubicBez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8" y="180"/>
                    <a:pt x="38" y="180"/>
                  </a:cubicBezTo>
                  <a:cubicBezTo>
                    <a:pt x="38" y="180"/>
                    <a:pt x="38" y="181"/>
                    <a:pt x="38" y="181"/>
                  </a:cubicBezTo>
                  <a:cubicBezTo>
                    <a:pt x="38" y="181"/>
                    <a:pt x="38" y="181"/>
                    <a:pt x="38" y="182"/>
                  </a:cubicBezTo>
                  <a:cubicBezTo>
                    <a:pt x="39" y="182"/>
                    <a:pt x="40" y="182"/>
                    <a:pt x="41" y="182"/>
                  </a:cubicBezTo>
                  <a:cubicBezTo>
                    <a:pt x="41" y="182"/>
                    <a:pt x="42" y="182"/>
                    <a:pt x="42" y="182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1" y="185"/>
                    <a:pt x="39" y="186"/>
                    <a:pt x="38" y="188"/>
                  </a:cubicBezTo>
                  <a:close/>
                  <a:moveTo>
                    <a:pt x="32" y="184"/>
                  </a:moveTo>
                  <a:cubicBezTo>
                    <a:pt x="32" y="184"/>
                    <a:pt x="32" y="184"/>
                    <a:pt x="32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29" y="183"/>
                    <a:pt x="26" y="182"/>
                    <a:pt x="24" y="183"/>
                  </a:cubicBezTo>
                  <a:cubicBezTo>
                    <a:pt x="26" y="183"/>
                    <a:pt x="29" y="184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29" y="184"/>
                    <a:pt x="27" y="184"/>
                    <a:pt x="26" y="185"/>
                  </a:cubicBezTo>
                  <a:cubicBezTo>
                    <a:pt x="27" y="185"/>
                    <a:pt x="29" y="185"/>
                    <a:pt x="30" y="186"/>
                  </a:cubicBezTo>
                  <a:cubicBezTo>
                    <a:pt x="30" y="186"/>
                    <a:pt x="30" y="186"/>
                    <a:pt x="30" y="186"/>
                  </a:cubicBezTo>
                  <a:cubicBezTo>
                    <a:pt x="29" y="186"/>
                    <a:pt x="28" y="186"/>
                    <a:pt x="27" y="186"/>
                  </a:cubicBezTo>
                  <a:cubicBezTo>
                    <a:pt x="28" y="186"/>
                    <a:pt x="29" y="186"/>
                    <a:pt x="30" y="187"/>
                  </a:cubicBezTo>
                  <a:cubicBezTo>
                    <a:pt x="28" y="191"/>
                    <a:pt x="28" y="191"/>
                    <a:pt x="28" y="191"/>
                  </a:cubicBezTo>
                  <a:cubicBezTo>
                    <a:pt x="27" y="191"/>
                    <a:pt x="27" y="191"/>
                    <a:pt x="27" y="190"/>
                  </a:cubicBezTo>
                  <a:cubicBezTo>
                    <a:pt x="27" y="191"/>
                    <a:pt x="27" y="191"/>
                    <a:pt x="27" y="192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2"/>
                    <a:pt x="26" y="191"/>
                    <a:pt x="26" y="190"/>
                  </a:cubicBezTo>
                  <a:cubicBezTo>
                    <a:pt x="26" y="191"/>
                    <a:pt x="26" y="192"/>
                    <a:pt x="27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6" y="192"/>
                    <a:pt x="25" y="192"/>
                    <a:pt x="25" y="191"/>
                  </a:cubicBezTo>
                  <a:cubicBezTo>
                    <a:pt x="25" y="192"/>
                    <a:pt x="26" y="193"/>
                    <a:pt x="27" y="193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8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2" y="199"/>
                    <a:pt x="21" y="198"/>
                    <a:pt x="21" y="198"/>
                  </a:cubicBezTo>
                  <a:cubicBezTo>
                    <a:pt x="21" y="198"/>
                    <a:pt x="22" y="199"/>
                    <a:pt x="23" y="199"/>
                  </a:cubicBezTo>
                  <a:cubicBezTo>
                    <a:pt x="22" y="199"/>
                    <a:pt x="20" y="199"/>
                    <a:pt x="20" y="199"/>
                  </a:cubicBezTo>
                  <a:cubicBezTo>
                    <a:pt x="20" y="199"/>
                    <a:pt x="21" y="200"/>
                    <a:pt x="22" y="200"/>
                  </a:cubicBezTo>
                  <a:cubicBezTo>
                    <a:pt x="21" y="201"/>
                    <a:pt x="20" y="200"/>
                    <a:pt x="20" y="200"/>
                  </a:cubicBezTo>
                  <a:cubicBezTo>
                    <a:pt x="20" y="200"/>
                    <a:pt x="21" y="201"/>
                    <a:pt x="22" y="201"/>
                  </a:cubicBezTo>
                  <a:cubicBezTo>
                    <a:pt x="22" y="201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2" y="202"/>
                    <a:pt x="22" y="202"/>
                    <a:pt x="22" y="202"/>
                  </a:cubicBezTo>
                  <a:cubicBezTo>
                    <a:pt x="23" y="202"/>
                    <a:pt x="23" y="202"/>
                    <a:pt x="23" y="201"/>
                  </a:cubicBezTo>
                  <a:cubicBezTo>
                    <a:pt x="24" y="203"/>
                    <a:pt x="25" y="203"/>
                    <a:pt x="25" y="203"/>
                  </a:cubicBezTo>
                  <a:cubicBezTo>
                    <a:pt x="25" y="203"/>
                    <a:pt x="24" y="202"/>
                    <a:pt x="24" y="200"/>
                  </a:cubicBezTo>
                  <a:cubicBezTo>
                    <a:pt x="25" y="201"/>
                    <a:pt x="26" y="202"/>
                    <a:pt x="26" y="202"/>
                  </a:cubicBezTo>
                  <a:cubicBezTo>
                    <a:pt x="26" y="202"/>
                    <a:pt x="25" y="201"/>
                    <a:pt x="24" y="199"/>
                  </a:cubicBezTo>
                  <a:cubicBezTo>
                    <a:pt x="25" y="200"/>
                    <a:pt x="26" y="201"/>
                    <a:pt x="26" y="201"/>
                  </a:cubicBezTo>
                  <a:cubicBezTo>
                    <a:pt x="26" y="201"/>
                    <a:pt x="25" y="200"/>
                    <a:pt x="25" y="199"/>
                  </a:cubicBezTo>
                  <a:cubicBezTo>
                    <a:pt x="24" y="199"/>
                    <a:pt x="24" y="198"/>
                    <a:pt x="24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7"/>
                    <a:pt x="25" y="198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8" y="194"/>
                    <a:pt x="29" y="194"/>
                    <a:pt x="30" y="194"/>
                  </a:cubicBezTo>
                  <a:cubicBezTo>
                    <a:pt x="29" y="194"/>
                    <a:pt x="28" y="193"/>
                    <a:pt x="27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8" y="193"/>
                    <a:pt x="29" y="193"/>
                    <a:pt x="30" y="192"/>
                  </a:cubicBezTo>
                  <a:cubicBezTo>
                    <a:pt x="29" y="192"/>
                    <a:pt x="28" y="192"/>
                    <a:pt x="27" y="192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28" y="192"/>
                    <a:pt x="29" y="192"/>
                    <a:pt x="29" y="191"/>
                  </a:cubicBezTo>
                  <a:cubicBezTo>
                    <a:pt x="29" y="191"/>
                    <a:pt x="28" y="192"/>
                    <a:pt x="28" y="191"/>
                  </a:cubicBezTo>
                  <a:cubicBezTo>
                    <a:pt x="30" y="187"/>
                    <a:pt x="30" y="187"/>
                    <a:pt x="30" y="187"/>
                  </a:cubicBezTo>
                  <a:cubicBezTo>
                    <a:pt x="31" y="188"/>
                    <a:pt x="32" y="188"/>
                    <a:pt x="33" y="189"/>
                  </a:cubicBezTo>
                  <a:cubicBezTo>
                    <a:pt x="32" y="188"/>
                    <a:pt x="31" y="187"/>
                    <a:pt x="30" y="186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2" y="187"/>
                    <a:pt x="33" y="188"/>
                    <a:pt x="34" y="189"/>
                  </a:cubicBezTo>
                  <a:cubicBezTo>
                    <a:pt x="34" y="188"/>
                    <a:pt x="33" y="186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4" y="186"/>
                    <a:pt x="36" y="188"/>
                    <a:pt x="37" y="189"/>
                  </a:cubicBezTo>
                  <a:cubicBezTo>
                    <a:pt x="36" y="187"/>
                    <a:pt x="34" y="185"/>
                    <a:pt x="32" y="184"/>
                  </a:cubicBezTo>
                  <a:cubicBezTo>
                    <a:pt x="32" y="184"/>
                    <a:pt x="32" y="184"/>
                    <a:pt x="32" y="184"/>
                  </a:cubicBezTo>
                  <a:close/>
                  <a:moveTo>
                    <a:pt x="44" y="183"/>
                  </a:moveTo>
                  <a:cubicBezTo>
                    <a:pt x="44" y="184"/>
                    <a:pt x="44" y="184"/>
                    <a:pt x="44" y="184"/>
                  </a:cubicBezTo>
                  <a:cubicBezTo>
                    <a:pt x="46" y="182"/>
                    <a:pt x="49" y="181"/>
                    <a:pt x="51" y="181"/>
                  </a:cubicBezTo>
                  <a:cubicBezTo>
                    <a:pt x="49" y="182"/>
                    <a:pt x="46" y="183"/>
                    <a:pt x="44" y="184"/>
                  </a:cubicBezTo>
                  <a:cubicBezTo>
                    <a:pt x="44" y="185"/>
                    <a:pt x="44" y="185"/>
                    <a:pt x="44" y="185"/>
                  </a:cubicBezTo>
                  <a:cubicBezTo>
                    <a:pt x="46" y="184"/>
                    <a:pt x="48" y="183"/>
                    <a:pt x="50" y="184"/>
                  </a:cubicBezTo>
                  <a:cubicBezTo>
                    <a:pt x="48" y="184"/>
                    <a:pt x="46" y="184"/>
                    <a:pt x="45" y="185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6" y="185"/>
                    <a:pt x="47" y="185"/>
                    <a:pt x="49" y="185"/>
                  </a:cubicBezTo>
                  <a:cubicBezTo>
                    <a:pt x="48" y="185"/>
                    <a:pt x="46" y="186"/>
                    <a:pt x="45" y="186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90"/>
                    <a:pt x="49" y="190"/>
                    <a:pt x="49" y="189"/>
                  </a:cubicBezTo>
                  <a:cubicBezTo>
                    <a:pt x="49" y="190"/>
                    <a:pt x="49" y="190"/>
                    <a:pt x="48" y="191"/>
                  </a:cubicBezTo>
                  <a:cubicBezTo>
                    <a:pt x="49" y="191"/>
                    <a:pt x="49" y="191"/>
                    <a:pt x="49" y="191"/>
                  </a:cubicBezTo>
                  <a:cubicBezTo>
                    <a:pt x="49" y="191"/>
                    <a:pt x="49" y="190"/>
                    <a:pt x="50" y="189"/>
                  </a:cubicBezTo>
                  <a:cubicBezTo>
                    <a:pt x="50" y="190"/>
                    <a:pt x="49" y="191"/>
                    <a:pt x="49" y="192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50" y="191"/>
                    <a:pt x="51" y="190"/>
                    <a:pt x="51" y="189"/>
                  </a:cubicBezTo>
                  <a:cubicBezTo>
                    <a:pt x="51" y="191"/>
                    <a:pt x="50" y="192"/>
                    <a:pt x="49" y="192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7"/>
                  </a:cubicBezTo>
                  <a:cubicBezTo>
                    <a:pt x="52" y="197"/>
                    <a:pt x="53" y="197"/>
                    <a:pt x="53" y="197"/>
                  </a:cubicBezTo>
                  <a:cubicBezTo>
                    <a:pt x="54" y="197"/>
                    <a:pt x="55" y="197"/>
                    <a:pt x="55" y="197"/>
                  </a:cubicBezTo>
                  <a:cubicBezTo>
                    <a:pt x="55" y="197"/>
                    <a:pt x="54" y="197"/>
                    <a:pt x="53" y="197"/>
                  </a:cubicBezTo>
                  <a:cubicBezTo>
                    <a:pt x="55" y="198"/>
                    <a:pt x="56" y="198"/>
                    <a:pt x="56" y="198"/>
                  </a:cubicBezTo>
                  <a:cubicBezTo>
                    <a:pt x="56" y="198"/>
                    <a:pt x="55" y="198"/>
                    <a:pt x="54" y="198"/>
                  </a:cubicBezTo>
                  <a:cubicBezTo>
                    <a:pt x="56" y="199"/>
                    <a:pt x="57" y="199"/>
                    <a:pt x="57" y="199"/>
                  </a:cubicBezTo>
                  <a:cubicBezTo>
                    <a:pt x="57" y="199"/>
                    <a:pt x="56" y="199"/>
                    <a:pt x="55" y="199"/>
                  </a:cubicBezTo>
                  <a:cubicBezTo>
                    <a:pt x="55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3" y="200"/>
                  </a:cubicBezTo>
                  <a:cubicBezTo>
                    <a:pt x="53" y="201"/>
                    <a:pt x="52" y="202"/>
                    <a:pt x="52" y="202"/>
                  </a:cubicBezTo>
                  <a:cubicBezTo>
                    <a:pt x="52" y="202"/>
                    <a:pt x="53" y="201"/>
                    <a:pt x="53" y="199"/>
                  </a:cubicBezTo>
                  <a:cubicBezTo>
                    <a:pt x="52" y="200"/>
                    <a:pt x="51" y="201"/>
                    <a:pt x="51" y="201"/>
                  </a:cubicBezTo>
                  <a:cubicBezTo>
                    <a:pt x="51" y="201"/>
                    <a:pt x="52" y="200"/>
                    <a:pt x="52" y="198"/>
                  </a:cubicBezTo>
                  <a:cubicBezTo>
                    <a:pt x="52" y="199"/>
                    <a:pt x="51" y="200"/>
                    <a:pt x="51" y="200"/>
                  </a:cubicBezTo>
                  <a:cubicBezTo>
                    <a:pt x="51" y="200"/>
                    <a:pt x="52" y="199"/>
                    <a:pt x="52" y="197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1" y="197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1" y="196"/>
                  </a:cubicBezTo>
                  <a:cubicBezTo>
                    <a:pt x="51" y="196"/>
                    <a:pt x="51" y="196"/>
                    <a:pt x="52" y="196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48" y="193"/>
                    <a:pt x="47" y="193"/>
                    <a:pt x="46" y="193"/>
                  </a:cubicBezTo>
                  <a:cubicBezTo>
                    <a:pt x="47" y="193"/>
                    <a:pt x="48" y="193"/>
                    <a:pt x="49" y="192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48" y="192"/>
                    <a:pt x="47" y="192"/>
                    <a:pt x="46" y="191"/>
                  </a:cubicBezTo>
                  <a:cubicBezTo>
                    <a:pt x="47" y="192"/>
                    <a:pt x="48" y="192"/>
                    <a:pt x="48" y="191"/>
                  </a:cubicBezTo>
                  <a:cubicBezTo>
                    <a:pt x="48" y="191"/>
                    <a:pt x="48" y="191"/>
                    <a:pt x="48" y="191"/>
                  </a:cubicBezTo>
                  <a:cubicBezTo>
                    <a:pt x="48" y="191"/>
                    <a:pt x="47" y="191"/>
                    <a:pt x="46" y="191"/>
                  </a:cubicBezTo>
                  <a:cubicBezTo>
                    <a:pt x="47" y="191"/>
                    <a:pt x="47" y="191"/>
                    <a:pt x="48" y="190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4" y="187"/>
                    <a:pt x="44" y="188"/>
                    <a:pt x="43" y="189"/>
                  </a:cubicBezTo>
                  <a:cubicBezTo>
                    <a:pt x="43" y="188"/>
                    <a:pt x="44" y="186"/>
                    <a:pt x="45" y="186"/>
                  </a:cubicBezTo>
                  <a:cubicBezTo>
                    <a:pt x="45" y="185"/>
                    <a:pt x="45" y="185"/>
                    <a:pt x="45" y="185"/>
                  </a:cubicBezTo>
                  <a:cubicBezTo>
                    <a:pt x="43" y="186"/>
                    <a:pt x="42" y="188"/>
                    <a:pt x="41" y="189"/>
                  </a:cubicBezTo>
                  <a:cubicBezTo>
                    <a:pt x="42" y="187"/>
                    <a:pt x="43" y="186"/>
                    <a:pt x="44" y="185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42" y="186"/>
                    <a:pt x="40" y="187"/>
                    <a:pt x="38" y="189"/>
                  </a:cubicBezTo>
                  <a:cubicBezTo>
                    <a:pt x="40" y="187"/>
                    <a:pt x="41" y="185"/>
                    <a:pt x="44" y="184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44" y="183"/>
                    <a:pt x="44" y="183"/>
                    <a:pt x="44" y="183"/>
                  </a:cubicBezTo>
                  <a:close/>
                  <a:moveTo>
                    <a:pt x="279" y="26"/>
                  </a:moveTo>
                  <a:cubicBezTo>
                    <a:pt x="279" y="26"/>
                    <a:pt x="279" y="26"/>
                    <a:pt x="279" y="26"/>
                  </a:cubicBezTo>
                  <a:cubicBezTo>
                    <a:pt x="279" y="26"/>
                    <a:pt x="278" y="27"/>
                    <a:pt x="278" y="27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78" y="27"/>
                    <a:pt x="278" y="27"/>
                    <a:pt x="278" y="28"/>
                  </a:cubicBezTo>
                  <a:cubicBezTo>
                    <a:pt x="278" y="28"/>
                    <a:pt x="278" y="27"/>
                    <a:pt x="278" y="27"/>
                  </a:cubicBezTo>
                  <a:cubicBezTo>
                    <a:pt x="277" y="27"/>
                    <a:pt x="276" y="26"/>
                    <a:pt x="276" y="26"/>
                  </a:cubicBezTo>
                  <a:cubicBezTo>
                    <a:pt x="276" y="26"/>
                    <a:pt x="276" y="27"/>
                    <a:pt x="277" y="28"/>
                  </a:cubicBezTo>
                  <a:cubicBezTo>
                    <a:pt x="277" y="27"/>
                    <a:pt x="276" y="27"/>
                    <a:pt x="276" y="27"/>
                  </a:cubicBezTo>
                  <a:cubicBezTo>
                    <a:pt x="275" y="26"/>
                    <a:pt x="275" y="25"/>
                    <a:pt x="275" y="25"/>
                  </a:cubicBezTo>
                  <a:cubicBezTo>
                    <a:pt x="275" y="25"/>
                    <a:pt x="275" y="26"/>
                    <a:pt x="275" y="26"/>
                  </a:cubicBezTo>
                  <a:cubicBezTo>
                    <a:pt x="274" y="25"/>
                    <a:pt x="273" y="24"/>
                    <a:pt x="272" y="24"/>
                  </a:cubicBezTo>
                  <a:cubicBezTo>
                    <a:pt x="272" y="24"/>
                    <a:pt x="272" y="24"/>
                    <a:pt x="272" y="24"/>
                  </a:cubicBezTo>
                  <a:cubicBezTo>
                    <a:pt x="272" y="25"/>
                    <a:pt x="273" y="26"/>
                    <a:pt x="274" y="27"/>
                  </a:cubicBezTo>
                  <a:cubicBezTo>
                    <a:pt x="273" y="27"/>
                    <a:pt x="272" y="27"/>
                    <a:pt x="272" y="27"/>
                  </a:cubicBezTo>
                  <a:cubicBezTo>
                    <a:pt x="272" y="27"/>
                    <a:pt x="274" y="27"/>
                    <a:pt x="274" y="28"/>
                  </a:cubicBezTo>
                  <a:cubicBezTo>
                    <a:pt x="274" y="29"/>
                    <a:pt x="274" y="29"/>
                    <a:pt x="274" y="29"/>
                  </a:cubicBezTo>
                  <a:cubicBezTo>
                    <a:pt x="274" y="28"/>
                    <a:pt x="273" y="28"/>
                    <a:pt x="273" y="28"/>
                  </a:cubicBezTo>
                  <a:cubicBezTo>
                    <a:pt x="273" y="28"/>
                    <a:pt x="274" y="29"/>
                    <a:pt x="274" y="30"/>
                  </a:cubicBezTo>
                  <a:cubicBezTo>
                    <a:pt x="274" y="30"/>
                    <a:pt x="274" y="30"/>
                    <a:pt x="274" y="30"/>
                  </a:cubicBezTo>
                  <a:cubicBezTo>
                    <a:pt x="274" y="30"/>
                    <a:pt x="274" y="31"/>
                    <a:pt x="274" y="31"/>
                  </a:cubicBezTo>
                  <a:cubicBezTo>
                    <a:pt x="274" y="31"/>
                    <a:pt x="273" y="30"/>
                    <a:pt x="273" y="31"/>
                  </a:cubicBezTo>
                  <a:cubicBezTo>
                    <a:pt x="273" y="31"/>
                    <a:pt x="273" y="31"/>
                    <a:pt x="273" y="31"/>
                  </a:cubicBezTo>
                  <a:cubicBezTo>
                    <a:pt x="273" y="31"/>
                    <a:pt x="272" y="31"/>
                    <a:pt x="272" y="31"/>
                  </a:cubicBezTo>
                  <a:cubicBezTo>
                    <a:pt x="272" y="31"/>
                    <a:pt x="272" y="31"/>
                    <a:pt x="272" y="30"/>
                  </a:cubicBezTo>
                  <a:cubicBezTo>
                    <a:pt x="272" y="29"/>
                    <a:pt x="272" y="28"/>
                    <a:pt x="272" y="28"/>
                  </a:cubicBezTo>
                  <a:cubicBezTo>
                    <a:pt x="272" y="28"/>
                    <a:pt x="271" y="29"/>
                    <a:pt x="271" y="30"/>
                  </a:cubicBezTo>
                  <a:cubicBezTo>
                    <a:pt x="271" y="30"/>
                    <a:pt x="271" y="30"/>
                    <a:pt x="271" y="29"/>
                  </a:cubicBezTo>
                  <a:cubicBezTo>
                    <a:pt x="271" y="28"/>
                    <a:pt x="272" y="27"/>
                    <a:pt x="272" y="27"/>
                  </a:cubicBezTo>
                  <a:cubicBezTo>
                    <a:pt x="272" y="27"/>
                    <a:pt x="271" y="27"/>
                    <a:pt x="271" y="28"/>
                  </a:cubicBezTo>
                  <a:cubicBezTo>
                    <a:pt x="271" y="27"/>
                    <a:pt x="271" y="25"/>
                    <a:pt x="271" y="24"/>
                  </a:cubicBezTo>
                  <a:cubicBezTo>
                    <a:pt x="271" y="24"/>
                    <a:pt x="271" y="24"/>
                    <a:pt x="270" y="24"/>
                  </a:cubicBezTo>
                  <a:cubicBezTo>
                    <a:pt x="270" y="25"/>
                    <a:pt x="269" y="26"/>
                    <a:pt x="269" y="27"/>
                  </a:cubicBezTo>
                  <a:cubicBezTo>
                    <a:pt x="269" y="27"/>
                    <a:pt x="269" y="26"/>
                    <a:pt x="269" y="26"/>
                  </a:cubicBezTo>
                  <a:cubicBezTo>
                    <a:pt x="269" y="26"/>
                    <a:pt x="269" y="28"/>
                    <a:pt x="269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69" y="28"/>
                    <a:pt x="268" y="28"/>
                    <a:pt x="268" y="28"/>
                  </a:cubicBezTo>
                  <a:cubicBezTo>
                    <a:pt x="268" y="28"/>
                    <a:pt x="268" y="29"/>
                    <a:pt x="268" y="30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30"/>
                    <a:pt x="266" y="29"/>
                    <a:pt x="266" y="30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7" y="28"/>
                    <a:pt x="268" y="27"/>
                    <a:pt x="268" y="27"/>
                  </a:cubicBezTo>
                  <a:cubicBezTo>
                    <a:pt x="268" y="27"/>
                    <a:pt x="267" y="27"/>
                    <a:pt x="266" y="28"/>
                  </a:cubicBezTo>
                  <a:cubicBezTo>
                    <a:pt x="266" y="28"/>
                    <a:pt x="266" y="27"/>
                    <a:pt x="266" y="27"/>
                  </a:cubicBezTo>
                  <a:cubicBezTo>
                    <a:pt x="267" y="26"/>
                    <a:pt x="268" y="26"/>
                    <a:pt x="268" y="26"/>
                  </a:cubicBezTo>
                  <a:cubicBezTo>
                    <a:pt x="268" y="26"/>
                    <a:pt x="268" y="26"/>
                    <a:pt x="267" y="26"/>
                  </a:cubicBezTo>
                  <a:cubicBezTo>
                    <a:pt x="268" y="25"/>
                    <a:pt x="269" y="24"/>
                    <a:pt x="270" y="23"/>
                  </a:cubicBezTo>
                  <a:cubicBezTo>
                    <a:pt x="269" y="23"/>
                    <a:pt x="269" y="23"/>
                    <a:pt x="269" y="23"/>
                  </a:cubicBezTo>
                  <a:cubicBezTo>
                    <a:pt x="268" y="23"/>
                    <a:pt x="267" y="24"/>
                    <a:pt x="266" y="25"/>
                  </a:cubicBezTo>
                  <a:cubicBezTo>
                    <a:pt x="266" y="24"/>
                    <a:pt x="266" y="23"/>
                    <a:pt x="266" y="23"/>
                  </a:cubicBezTo>
                  <a:cubicBezTo>
                    <a:pt x="266" y="23"/>
                    <a:pt x="266" y="25"/>
                    <a:pt x="265" y="25"/>
                  </a:cubicBezTo>
                  <a:cubicBezTo>
                    <a:pt x="265" y="26"/>
                    <a:pt x="265" y="26"/>
                    <a:pt x="264" y="26"/>
                  </a:cubicBezTo>
                  <a:cubicBezTo>
                    <a:pt x="265" y="25"/>
                    <a:pt x="265" y="24"/>
                    <a:pt x="265" y="24"/>
                  </a:cubicBezTo>
                  <a:cubicBezTo>
                    <a:pt x="265" y="24"/>
                    <a:pt x="265" y="25"/>
                    <a:pt x="264" y="25"/>
                  </a:cubicBezTo>
                  <a:cubicBezTo>
                    <a:pt x="263" y="25"/>
                    <a:pt x="263" y="25"/>
                    <a:pt x="263" y="25"/>
                  </a:cubicBezTo>
                  <a:cubicBezTo>
                    <a:pt x="263" y="25"/>
                    <a:pt x="263" y="25"/>
                    <a:pt x="263" y="25"/>
                  </a:cubicBezTo>
                  <a:cubicBezTo>
                    <a:pt x="263" y="25"/>
                    <a:pt x="263" y="25"/>
                    <a:pt x="263" y="24"/>
                  </a:cubicBezTo>
                  <a:cubicBezTo>
                    <a:pt x="263" y="24"/>
                    <a:pt x="263" y="24"/>
                    <a:pt x="262" y="24"/>
                  </a:cubicBezTo>
                  <a:cubicBezTo>
                    <a:pt x="262" y="24"/>
                    <a:pt x="262" y="23"/>
                    <a:pt x="263" y="23"/>
                  </a:cubicBezTo>
                  <a:cubicBezTo>
                    <a:pt x="263" y="23"/>
                    <a:pt x="263" y="23"/>
                    <a:pt x="263" y="23"/>
                  </a:cubicBezTo>
                  <a:cubicBezTo>
                    <a:pt x="264" y="23"/>
                    <a:pt x="265" y="23"/>
                    <a:pt x="265" y="23"/>
                  </a:cubicBezTo>
                  <a:cubicBezTo>
                    <a:pt x="265" y="23"/>
                    <a:pt x="264" y="23"/>
                    <a:pt x="264" y="22"/>
                  </a:cubicBezTo>
                  <a:cubicBezTo>
                    <a:pt x="264" y="22"/>
                    <a:pt x="264" y="22"/>
                    <a:pt x="264" y="22"/>
                  </a:cubicBezTo>
                  <a:cubicBezTo>
                    <a:pt x="265" y="22"/>
                    <a:pt x="266" y="23"/>
                    <a:pt x="266" y="23"/>
                  </a:cubicBezTo>
                  <a:cubicBezTo>
                    <a:pt x="266" y="23"/>
                    <a:pt x="266" y="22"/>
                    <a:pt x="265" y="22"/>
                  </a:cubicBezTo>
                  <a:cubicBezTo>
                    <a:pt x="267" y="23"/>
                    <a:pt x="268" y="22"/>
                    <a:pt x="269" y="22"/>
                  </a:cubicBezTo>
                  <a:cubicBezTo>
                    <a:pt x="269" y="22"/>
                    <a:pt x="269" y="22"/>
                    <a:pt x="269" y="21"/>
                  </a:cubicBezTo>
                  <a:cubicBezTo>
                    <a:pt x="269" y="21"/>
                    <a:pt x="267" y="20"/>
                    <a:pt x="266" y="20"/>
                  </a:cubicBezTo>
                  <a:cubicBezTo>
                    <a:pt x="267" y="20"/>
                    <a:pt x="267" y="20"/>
                    <a:pt x="267" y="20"/>
                  </a:cubicBezTo>
                  <a:cubicBezTo>
                    <a:pt x="267" y="20"/>
                    <a:pt x="266" y="20"/>
                    <a:pt x="264" y="20"/>
                  </a:cubicBezTo>
                  <a:cubicBezTo>
                    <a:pt x="264" y="20"/>
                    <a:pt x="264" y="20"/>
                    <a:pt x="264" y="20"/>
                  </a:cubicBezTo>
                  <a:cubicBezTo>
                    <a:pt x="265" y="20"/>
                    <a:pt x="266" y="19"/>
                    <a:pt x="266" y="19"/>
                  </a:cubicBezTo>
                  <a:cubicBezTo>
                    <a:pt x="266" y="19"/>
                    <a:pt x="265" y="19"/>
                    <a:pt x="264" y="19"/>
                  </a:cubicBezTo>
                  <a:cubicBezTo>
                    <a:pt x="264" y="19"/>
                    <a:pt x="263" y="19"/>
                    <a:pt x="263" y="19"/>
                  </a:cubicBezTo>
                  <a:cubicBezTo>
                    <a:pt x="263" y="19"/>
                    <a:pt x="263" y="18"/>
                    <a:pt x="263" y="18"/>
                  </a:cubicBezTo>
                  <a:cubicBezTo>
                    <a:pt x="263" y="18"/>
                    <a:pt x="263" y="18"/>
                    <a:pt x="263" y="18"/>
                  </a:cubicBezTo>
                  <a:cubicBezTo>
                    <a:pt x="264" y="18"/>
                    <a:pt x="264" y="18"/>
                    <a:pt x="264" y="17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5" y="17"/>
                    <a:pt x="265" y="17"/>
                    <a:pt x="265" y="17"/>
                  </a:cubicBezTo>
                  <a:cubicBezTo>
                    <a:pt x="266" y="18"/>
                    <a:pt x="266" y="19"/>
                    <a:pt x="266" y="19"/>
                  </a:cubicBezTo>
                  <a:cubicBezTo>
                    <a:pt x="266" y="19"/>
                    <a:pt x="266" y="18"/>
                    <a:pt x="266" y="17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67" y="18"/>
                    <a:pt x="267" y="19"/>
                    <a:pt x="267" y="19"/>
                  </a:cubicBezTo>
                  <a:cubicBezTo>
                    <a:pt x="267" y="19"/>
                    <a:pt x="267" y="19"/>
                    <a:pt x="267" y="18"/>
                  </a:cubicBezTo>
                  <a:cubicBezTo>
                    <a:pt x="268" y="19"/>
                    <a:pt x="269" y="20"/>
                    <a:pt x="270" y="21"/>
                  </a:cubicBezTo>
                  <a:cubicBezTo>
                    <a:pt x="270" y="20"/>
                    <a:pt x="270" y="20"/>
                    <a:pt x="270" y="20"/>
                  </a:cubicBezTo>
                  <a:cubicBezTo>
                    <a:pt x="270" y="20"/>
                    <a:pt x="270" y="18"/>
                    <a:pt x="269" y="17"/>
                  </a:cubicBezTo>
                  <a:cubicBezTo>
                    <a:pt x="269" y="17"/>
                    <a:pt x="270" y="17"/>
                    <a:pt x="270" y="17"/>
                  </a:cubicBezTo>
                  <a:cubicBezTo>
                    <a:pt x="270" y="17"/>
                    <a:pt x="269" y="17"/>
                    <a:pt x="268" y="16"/>
                  </a:cubicBezTo>
                  <a:cubicBezTo>
                    <a:pt x="268" y="16"/>
                    <a:pt x="268" y="16"/>
                    <a:pt x="268" y="15"/>
                  </a:cubicBezTo>
                  <a:cubicBezTo>
                    <a:pt x="268" y="16"/>
                    <a:pt x="270" y="16"/>
                    <a:pt x="270" y="16"/>
                  </a:cubicBezTo>
                  <a:cubicBezTo>
                    <a:pt x="270" y="16"/>
                    <a:pt x="268" y="16"/>
                    <a:pt x="268" y="15"/>
                  </a:cubicBezTo>
                  <a:cubicBezTo>
                    <a:pt x="268" y="15"/>
                    <a:pt x="268" y="14"/>
                    <a:pt x="268" y="14"/>
                  </a:cubicBezTo>
                  <a:cubicBezTo>
                    <a:pt x="268" y="14"/>
                    <a:pt x="268" y="14"/>
                    <a:pt x="268" y="14"/>
                  </a:cubicBezTo>
                  <a:cubicBezTo>
                    <a:pt x="269" y="14"/>
                    <a:pt x="269" y="14"/>
                    <a:pt x="269" y="14"/>
                  </a:cubicBezTo>
                  <a:cubicBezTo>
                    <a:pt x="269" y="14"/>
                    <a:pt x="269" y="14"/>
                    <a:pt x="269" y="13"/>
                  </a:cubicBezTo>
                  <a:cubicBezTo>
                    <a:pt x="270" y="13"/>
                    <a:pt x="270" y="13"/>
                    <a:pt x="270" y="14"/>
                  </a:cubicBezTo>
                  <a:cubicBezTo>
                    <a:pt x="270" y="14"/>
                    <a:pt x="270" y="14"/>
                    <a:pt x="270" y="14"/>
                  </a:cubicBezTo>
                  <a:cubicBezTo>
                    <a:pt x="271" y="15"/>
                    <a:pt x="270" y="16"/>
                    <a:pt x="270" y="16"/>
                  </a:cubicBezTo>
                  <a:cubicBezTo>
                    <a:pt x="270" y="16"/>
                    <a:pt x="271" y="15"/>
                    <a:pt x="271" y="15"/>
                  </a:cubicBezTo>
                  <a:cubicBezTo>
                    <a:pt x="271" y="15"/>
                    <a:pt x="271" y="15"/>
                    <a:pt x="271" y="15"/>
                  </a:cubicBezTo>
                  <a:cubicBezTo>
                    <a:pt x="271" y="16"/>
                    <a:pt x="270" y="17"/>
                    <a:pt x="270" y="17"/>
                  </a:cubicBezTo>
                  <a:cubicBezTo>
                    <a:pt x="270" y="17"/>
                    <a:pt x="271" y="17"/>
                    <a:pt x="271" y="16"/>
                  </a:cubicBezTo>
                  <a:cubicBezTo>
                    <a:pt x="271" y="18"/>
                    <a:pt x="271" y="19"/>
                    <a:pt x="271" y="20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2" y="20"/>
                    <a:pt x="273" y="18"/>
                    <a:pt x="273" y="17"/>
                  </a:cubicBezTo>
                  <a:cubicBezTo>
                    <a:pt x="273" y="18"/>
                    <a:pt x="274" y="18"/>
                    <a:pt x="274" y="18"/>
                  </a:cubicBezTo>
                  <a:cubicBezTo>
                    <a:pt x="274" y="18"/>
                    <a:pt x="273" y="17"/>
                    <a:pt x="273" y="15"/>
                  </a:cubicBezTo>
                  <a:cubicBezTo>
                    <a:pt x="273" y="15"/>
                    <a:pt x="273" y="15"/>
                    <a:pt x="274" y="15"/>
                  </a:cubicBezTo>
                  <a:cubicBezTo>
                    <a:pt x="274" y="16"/>
                    <a:pt x="274" y="17"/>
                    <a:pt x="274" y="17"/>
                  </a:cubicBezTo>
                  <a:cubicBezTo>
                    <a:pt x="274" y="17"/>
                    <a:pt x="274" y="16"/>
                    <a:pt x="274" y="15"/>
                  </a:cubicBezTo>
                  <a:cubicBezTo>
                    <a:pt x="274" y="15"/>
                    <a:pt x="274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4"/>
                    <a:pt x="275" y="14"/>
                    <a:pt x="275" y="14"/>
                  </a:cubicBezTo>
                  <a:cubicBezTo>
                    <a:pt x="275" y="15"/>
                    <a:pt x="276" y="15"/>
                    <a:pt x="276" y="15"/>
                  </a:cubicBezTo>
                  <a:cubicBezTo>
                    <a:pt x="276" y="15"/>
                    <a:pt x="276" y="15"/>
                    <a:pt x="276" y="15"/>
                  </a:cubicBezTo>
                  <a:cubicBezTo>
                    <a:pt x="276" y="15"/>
                    <a:pt x="276" y="15"/>
                    <a:pt x="277" y="15"/>
                  </a:cubicBezTo>
                  <a:cubicBezTo>
                    <a:pt x="277" y="16"/>
                    <a:pt x="276" y="16"/>
                    <a:pt x="276" y="16"/>
                  </a:cubicBezTo>
                  <a:cubicBezTo>
                    <a:pt x="276" y="17"/>
                    <a:pt x="275" y="17"/>
                    <a:pt x="275" y="17"/>
                  </a:cubicBezTo>
                  <a:cubicBezTo>
                    <a:pt x="275" y="17"/>
                    <a:pt x="276" y="17"/>
                    <a:pt x="276" y="17"/>
                  </a:cubicBezTo>
                  <a:cubicBezTo>
                    <a:pt x="276" y="17"/>
                    <a:pt x="276" y="17"/>
                    <a:pt x="276" y="17"/>
                  </a:cubicBezTo>
                  <a:cubicBezTo>
                    <a:pt x="275" y="18"/>
                    <a:pt x="274" y="18"/>
                    <a:pt x="274" y="18"/>
                  </a:cubicBezTo>
                  <a:cubicBezTo>
                    <a:pt x="274" y="18"/>
                    <a:pt x="275" y="18"/>
                    <a:pt x="275" y="18"/>
                  </a:cubicBezTo>
                  <a:cubicBezTo>
                    <a:pt x="274" y="19"/>
                    <a:pt x="273" y="20"/>
                    <a:pt x="273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4" y="21"/>
                    <a:pt x="275" y="21"/>
                    <a:pt x="276" y="20"/>
                  </a:cubicBezTo>
                  <a:cubicBezTo>
                    <a:pt x="276" y="20"/>
                    <a:pt x="276" y="21"/>
                    <a:pt x="276" y="21"/>
                  </a:cubicBezTo>
                  <a:cubicBezTo>
                    <a:pt x="276" y="21"/>
                    <a:pt x="276" y="20"/>
                    <a:pt x="277" y="19"/>
                  </a:cubicBezTo>
                  <a:cubicBezTo>
                    <a:pt x="278" y="19"/>
                    <a:pt x="278" y="19"/>
                    <a:pt x="278" y="19"/>
                  </a:cubicBezTo>
                  <a:cubicBezTo>
                    <a:pt x="277" y="19"/>
                    <a:pt x="277" y="21"/>
                    <a:pt x="277" y="21"/>
                  </a:cubicBezTo>
                  <a:cubicBezTo>
                    <a:pt x="277" y="21"/>
                    <a:pt x="278" y="20"/>
                    <a:pt x="279" y="19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9" y="19"/>
                    <a:pt x="280" y="19"/>
                    <a:pt x="280" y="19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0" y="20"/>
                    <a:pt x="280" y="21"/>
                    <a:pt x="280" y="21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0" y="21"/>
                    <a:pt x="280" y="21"/>
                    <a:pt x="279" y="21"/>
                  </a:cubicBezTo>
                  <a:cubicBezTo>
                    <a:pt x="278" y="22"/>
                    <a:pt x="277" y="21"/>
                    <a:pt x="277" y="21"/>
                  </a:cubicBezTo>
                  <a:cubicBezTo>
                    <a:pt x="277" y="21"/>
                    <a:pt x="278" y="22"/>
                    <a:pt x="279" y="22"/>
                  </a:cubicBezTo>
                  <a:cubicBezTo>
                    <a:pt x="279" y="22"/>
                    <a:pt x="279" y="22"/>
                    <a:pt x="278" y="22"/>
                  </a:cubicBezTo>
                  <a:cubicBezTo>
                    <a:pt x="277" y="22"/>
                    <a:pt x="276" y="21"/>
                    <a:pt x="276" y="21"/>
                  </a:cubicBezTo>
                  <a:cubicBezTo>
                    <a:pt x="276" y="21"/>
                    <a:pt x="276" y="22"/>
                    <a:pt x="277" y="22"/>
                  </a:cubicBezTo>
                  <a:cubicBezTo>
                    <a:pt x="276" y="22"/>
                    <a:pt x="274" y="22"/>
                    <a:pt x="273" y="22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4" y="23"/>
                    <a:pt x="275" y="24"/>
                    <a:pt x="276" y="24"/>
                  </a:cubicBezTo>
                  <a:cubicBezTo>
                    <a:pt x="276" y="24"/>
                    <a:pt x="275" y="25"/>
                    <a:pt x="275" y="25"/>
                  </a:cubicBezTo>
                  <a:cubicBezTo>
                    <a:pt x="275" y="25"/>
                    <a:pt x="277" y="24"/>
                    <a:pt x="278" y="24"/>
                  </a:cubicBezTo>
                  <a:cubicBezTo>
                    <a:pt x="278" y="24"/>
                    <a:pt x="278" y="24"/>
                    <a:pt x="278" y="25"/>
                  </a:cubicBezTo>
                  <a:cubicBezTo>
                    <a:pt x="277" y="25"/>
                    <a:pt x="277" y="25"/>
                    <a:pt x="277" y="25"/>
                  </a:cubicBezTo>
                  <a:cubicBezTo>
                    <a:pt x="277" y="25"/>
                    <a:pt x="278" y="25"/>
                    <a:pt x="279" y="25"/>
                  </a:cubicBezTo>
                  <a:cubicBezTo>
                    <a:pt x="279" y="25"/>
                    <a:pt x="279" y="26"/>
                    <a:pt x="279" y="26"/>
                  </a:cubicBezTo>
                  <a:cubicBezTo>
                    <a:pt x="279" y="26"/>
                    <a:pt x="279" y="26"/>
                    <a:pt x="279" y="26"/>
                  </a:cubicBezTo>
                  <a:close/>
                  <a:moveTo>
                    <a:pt x="275" y="14"/>
                  </a:moveTo>
                  <a:cubicBezTo>
                    <a:pt x="275" y="14"/>
                    <a:pt x="275" y="14"/>
                    <a:pt x="274" y="14"/>
                  </a:cubicBezTo>
                  <a:cubicBezTo>
                    <a:pt x="274" y="14"/>
                    <a:pt x="273" y="14"/>
                    <a:pt x="273" y="14"/>
                  </a:cubicBezTo>
                  <a:cubicBezTo>
                    <a:pt x="272" y="15"/>
                    <a:pt x="272" y="15"/>
                    <a:pt x="272" y="15"/>
                  </a:cubicBezTo>
                  <a:cubicBezTo>
                    <a:pt x="272" y="15"/>
                    <a:pt x="272" y="15"/>
                    <a:pt x="272" y="15"/>
                  </a:cubicBezTo>
                  <a:cubicBezTo>
                    <a:pt x="272" y="15"/>
                    <a:pt x="272" y="14"/>
                    <a:pt x="272" y="14"/>
                  </a:cubicBezTo>
                  <a:cubicBezTo>
                    <a:pt x="272" y="13"/>
                    <a:pt x="271" y="13"/>
                    <a:pt x="271" y="13"/>
                  </a:cubicBezTo>
                  <a:cubicBezTo>
                    <a:pt x="270" y="13"/>
                    <a:pt x="270" y="13"/>
                    <a:pt x="269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68" y="13"/>
                    <a:pt x="268" y="13"/>
                    <a:pt x="268" y="13"/>
                  </a:cubicBezTo>
                  <a:cubicBezTo>
                    <a:pt x="268" y="13"/>
                    <a:pt x="268" y="14"/>
                    <a:pt x="267" y="14"/>
                  </a:cubicBezTo>
                  <a:cubicBezTo>
                    <a:pt x="267" y="14"/>
                    <a:pt x="267" y="15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7" y="16"/>
                    <a:pt x="267" y="16"/>
                  </a:cubicBezTo>
                  <a:cubicBezTo>
                    <a:pt x="267" y="16"/>
                    <a:pt x="266" y="16"/>
                    <a:pt x="266" y="16"/>
                  </a:cubicBezTo>
                  <a:cubicBezTo>
                    <a:pt x="265" y="16"/>
                    <a:pt x="265" y="16"/>
                    <a:pt x="264" y="16"/>
                  </a:cubicBezTo>
                  <a:cubicBezTo>
                    <a:pt x="264" y="16"/>
                    <a:pt x="264" y="17"/>
                    <a:pt x="263" y="17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3" y="17"/>
                    <a:pt x="263" y="17"/>
                    <a:pt x="263" y="18"/>
                  </a:cubicBezTo>
                  <a:cubicBezTo>
                    <a:pt x="263" y="18"/>
                    <a:pt x="263" y="18"/>
                    <a:pt x="263" y="18"/>
                  </a:cubicBezTo>
                  <a:cubicBezTo>
                    <a:pt x="263" y="18"/>
                    <a:pt x="263" y="19"/>
                    <a:pt x="263" y="19"/>
                  </a:cubicBezTo>
                  <a:cubicBezTo>
                    <a:pt x="263" y="20"/>
                    <a:pt x="263" y="20"/>
                    <a:pt x="263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4" y="21"/>
                    <a:pt x="263" y="21"/>
                    <a:pt x="263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3"/>
                    <a:pt x="262" y="24"/>
                    <a:pt x="262" y="24"/>
                  </a:cubicBezTo>
                  <a:cubicBezTo>
                    <a:pt x="262" y="24"/>
                    <a:pt x="262" y="24"/>
                    <a:pt x="262" y="25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2" y="25"/>
                    <a:pt x="263" y="26"/>
                    <a:pt x="263" y="26"/>
                  </a:cubicBezTo>
                  <a:cubicBezTo>
                    <a:pt x="263" y="26"/>
                    <a:pt x="264" y="27"/>
                    <a:pt x="265" y="27"/>
                  </a:cubicBezTo>
                  <a:cubicBezTo>
                    <a:pt x="265" y="27"/>
                    <a:pt x="265" y="27"/>
                    <a:pt x="265" y="26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5" y="27"/>
                    <a:pt x="265" y="27"/>
                    <a:pt x="265" y="27"/>
                  </a:cubicBezTo>
                  <a:cubicBezTo>
                    <a:pt x="265" y="28"/>
                    <a:pt x="265" y="29"/>
                    <a:pt x="265" y="29"/>
                  </a:cubicBezTo>
                  <a:cubicBezTo>
                    <a:pt x="265" y="29"/>
                    <a:pt x="266" y="30"/>
                    <a:pt x="266" y="30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66" y="31"/>
                    <a:pt x="266" y="31"/>
                    <a:pt x="267" y="31"/>
                  </a:cubicBezTo>
                  <a:cubicBezTo>
                    <a:pt x="267" y="31"/>
                    <a:pt x="267" y="31"/>
                    <a:pt x="267" y="30"/>
                  </a:cubicBezTo>
                  <a:cubicBezTo>
                    <a:pt x="267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70" y="30"/>
                  </a:cubicBezTo>
                  <a:cubicBezTo>
                    <a:pt x="270" y="30"/>
                    <a:pt x="270" y="30"/>
                    <a:pt x="270" y="29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70" y="30"/>
                    <a:pt x="270" y="30"/>
                    <a:pt x="270" y="30"/>
                  </a:cubicBezTo>
                  <a:cubicBezTo>
                    <a:pt x="271" y="31"/>
                    <a:pt x="271" y="31"/>
                    <a:pt x="272" y="31"/>
                  </a:cubicBezTo>
                  <a:cubicBezTo>
                    <a:pt x="272" y="31"/>
                    <a:pt x="273" y="31"/>
                    <a:pt x="273" y="31"/>
                  </a:cubicBezTo>
                  <a:cubicBezTo>
                    <a:pt x="273" y="32"/>
                    <a:pt x="273" y="32"/>
                    <a:pt x="274" y="32"/>
                  </a:cubicBezTo>
                  <a:cubicBezTo>
                    <a:pt x="274" y="32"/>
                    <a:pt x="274" y="31"/>
                    <a:pt x="274" y="31"/>
                  </a:cubicBezTo>
                  <a:cubicBezTo>
                    <a:pt x="274" y="31"/>
                    <a:pt x="275" y="31"/>
                    <a:pt x="275" y="30"/>
                  </a:cubicBezTo>
                  <a:cubicBezTo>
                    <a:pt x="275" y="30"/>
                    <a:pt x="276" y="30"/>
                    <a:pt x="276" y="29"/>
                  </a:cubicBezTo>
                  <a:cubicBezTo>
                    <a:pt x="276" y="29"/>
                    <a:pt x="276" y="28"/>
                    <a:pt x="275" y="28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76" y="28"/>
                    <a:pt x="276" y="29"/>
                    <a:pt x="276" y="29"/>
                  </a:cubicBezTo>
                  <a:cubicBezTo>
                    <a:pt x="277" y="29"/>
                    <a:pt x="278" y="29"/>
                    <a:pt x="278" y="28"/>
                  </a:cubicBezTo>
                  <a:cubicBezTo>
                    <a:pt x="278" y="28"/>
                    <a:pt x="279" y="28"/>
                    <a:pt x="279" y="27"/>
                  </a:cubicBezTo>
                  <a:cubicBezTo>
                    <a:pt x="279" y="27"/>
                    <a:pt x="279" y="28"/>
                    <a:pt x="279" y="27"/>
                  </a:cubicBezTo>
                  <a:cubicBezTo>
                    <a:pt x="279" y="27"/>
                    <a:pt x="280" y="27"/>
                    <a:pt x="280" y="27"/>
                  </a:cubicBezTo>
                  <a:cubicBezTo>
                    <a:pt x="280" y="27"/>
                    <a:pt x="280" y="27"/>
                    <a:pt x="279" y="26"/>
                  </a:cubicBezTo>
                  <a:cubicBezTo>
                    <a:pt x="280" y="26"/>
                    <a:pt x="280" y="26"/>
                    <a:pt x="280" y="25"/>
                  </a:cubicBezTo>
                  <a:cubicBezTo>
                    <a:pt x="280" y="25"/>
                    <a:pt x="280" y="24"/>
                    <a:pt x="279" y="24"/>
                  </a:cubicBezTo>
                  <a:cubicBezTo>
                    <a:pt x="279" y="23"/>
                    <a:pt x="279" y="23"/>
                    <a:pt x="278" y="23"/>
                  </a:cubicBezTo>
                  <a:cubicBezTo>
                    <a:pt x="278" y="23"/>
                    <a:pt x="278" y="23"/>
                    <a:pt x="278" y="23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80" y="23"/>
                    <a:pt x="280" y="22"/>
                    <a:pt x="280" y="22"/>
                  </a:cubicBezTo>
                  <a:cubicBezTo>
                    <a:pt x="280" y="21"/>
                    <a:pt x="280" y="21"/>
                    <a:pt x="280" y="21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9"/>
                    <a:pt x="280" y="19"/>
                    <a:pt x="280" y="19"/>
                  </a:cubicBezTo>
                  <a:cubicBezTo>
                    <a:pt x="280" y="19"/>
                    <a:pt x="280" y="19"/>
                    <a:pt x="279" y="18"/>
                  </a:cubicBezTo>
                  <a:cubicBezTo>
                    <a:pt x="279" y="18"/>
                    <a:pt x="279" y="18"/>
                    <a:pt x="278" y="18"/>
                  </a:cubicBezTo>
                  <a:cubicBezTo>
                    <a:pt x="277" y="18"/>
                    <a:pt x="277" y="18"/>
                    <a:pt x="277" y="18"/>
                  </a:cubicBezTo>
                  <a:cubicBezTo>
                    <a:pt x="277" y="18"/>
                    <a:pt x="277" y="18"/>
                    <a:pt x="277" y="18"/>
                  </a:cubicBezTo>
                  <a:cubicBezTo>
                    <a:pt x="277" y="18"/>
                    <a:pt x="278" y="17"/>
                    <a:pt x="278" y="17"/>
                  </a:cubicBezTo>
                  <a:cubicBezTo>
                    <a:pt x="278" y="16"/>
                    <a:pt x="278" y="16"/>
                    <a:pt x="277" y="15"/>
                  </a:cubicBezTo>
                  <a:cubicBezTo>
                    <a:pt x="277" y="15"/>
                    <a:pt x="277" y="15"/>
                    <a:pt x="276" y="14"/>
                  </a:cubicBezTo>
                  <a:cubicBezTo>
                    <a:pt x="276" y="14"/>
                    <a:pt x="276" y="14"/>
                    <a:pt x="276" y="14"/>
                  </a:cubicBezTo>
                  <a:cubicBezTo>
                    <a:pt x="276" y="14"/>
                    <a:pt x="276" y="14"/>
                    <a:pt x="276" y="14"/>
                  </a:cubicBezTo>
                  <a:cubicBezTo>
                    <a:pt x="275" y="14"/>
                    <a:pt x="275" y="14"/>
                    <a:pt x="275" y="14"/>
                  </a:cubicBezTo>
                  <a:close/>
                  <a:moveTo>
                    <a:pt x="213" y="64"/>
                  </a:moveTo>
                  <a:cubicBezTo>
                    <a:pt x="213" y="64"/>
                    <a:pt x="213" y="64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212" y="65"/>
                    <a:pt x="213" y="65"/>
                    <a:pt x="213" y="65"/>
                  </a:cubicBezTo>
                  <a:cubicBezTo>
                    <a:pt x="213" y="65"/>
                    <a:pt x="212" y="65"/>
                    <a:pt x="212" y="64"/>
                  </a:cubicBezTo>
                  <a:cubicBezTo>
                    <a:pt x="212" y="64"/>
                    <a:pt x="212" y="65"/>
                    <a:pt x="212" y="65"/>
                  </a:cubicBezTo>
                  <a:cubicBezTo>
                    <a:pt x="212" y="65"/>
                    <a:pt x="213" y="66"/>
                    <a:pt x="213" y="66"/>
                  </a:cubicBezTo>
                  <a:cubicBezTo>
                    <a:pt x="213" y="66"/>
                    <a:pt x="212" y="65"/>
                    <a:pt x="212" y="65"/>
                  </a:cubicBezTo>
                  <a:cubicBezTo>
                    <a:pt x="213" y="66"/>
                    <a:pt x="213" y="66"/>
                    <a:pt x="213" y="67"/>
                  </a:cubicBezTo>
                  <a:cubicBezTo>
                    <a:pt x="213" y="67"/>
                    <a:pt x="213" y="67"/>
                    <a:pt x="212" y="67"/>
                  </a:cubicBezTo>
                  <a:cubicBezTo>
                    <a:pt x="212" y="67"/>
                    <a:pt x="212" y="66"/>
                    <a:pt x="212" y="66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1" y="66"/>
                    <a:pt x="212" y="66"/>
                    <a:pt x="211" y="65"/>
                  </a:cubicBezTo>
                  <a:cubicBezTo>
                    <a:pt x="211" y="65"/>
                    <a:pt x="211" y="65"/>
                    <a:pt x="211" y="65"/>
                  </a:cubicBezTo>
                  <a:cubicBezTo>
                    <a:pt x="211" y="65"/>
                    <a:pt x="211" y="66"/>
                    <a:pt x="211" y="66"/>
                  </a:cubicBezTo>
                  <a:cubicBezTo>
                    <a:pt x="211" y="66"/>
                    <a:pt x="211" y="65"/>
                    <a:pt x="211" y="65"/>
                  </a:cubicBezTo>
                  <a:cubicBezTo>
                    <a:pt x="211" y="65"/>
                    <a:pt x="211" y="65"/>
                    <a:pt x="210" y="65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0" y="65"/>
                    <a:pt x="210" y="65"/>
                    <a:pt x="210" y="65"/>
                  </a:cubicBezTo>
                  <a:cubicBezTo>
                    <a:pt x="210" y="65"/>
                    <a:pt x="210" y="65"/>
                    <a:pt x="210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0" y="66"/>
                    <a:pt x="211" y="66"/>
                    <a:pt x="211" y="66"/>
                  </a:cubicBezTo>
                  <a:cubicBezTo>
                    <a:pt x="211" y="66"/>
                    <a:pt x="210" y="66"/>
                    <a:pt x="210" y="66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11" y="67"/>
                    <a:pt x="211" y="66"/>
                    <a:pt x="211" y="66"/>
                  </a:cubicBezTo>
                  <a:cubicBezTo>
                    <a:pt x="211" y="66"/>
                    <a:pt x="211" y="67"/>
                    <a:pt x="211" y="67"/>
                  </a:cubicBezTo>
                  <a:cubicBezTo>
                    <a:pt x="211" y="67"/>
                    <a:pt x="212" y="67"/>
                    <a:pt x="212" y="67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8"/>
                    <a:pt x="211" y="68"/>
                    <a:pt x="211" y="67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0" y="67"/>
                    <a:pt x="210" y="67"/>
                  </a:cubicBezTo>
                  <a:cubicBezTo>
                    <a:pt x="210" y="67"/>
                    <a:pt x="210" y="67"/>
                    <a:pt x="210" y="67"/>
                  </a:cubicBezTo>
                  <a:cubicBezTo>
                    <a:pt x="210" y="67"/>
                    <a:pt x="210" y="68"/>
                    <a:pt x="210" y="68"/>
                  </a:cubicBezTo>
                  <a:cubicBezTo>
                    <a:pt x="210" y="68"/>
                    <a:pt x="210" y="67"/>
                    <a:pt x="209" y="67"/>
                  </a:cubicBezTo>
                  <a:cubicBezTo>
                    <a:pt x="209" y="67"/>
                    <a:pt x="209" y="67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8"/>
                  </a:cubicBezTo>
                  <a:cubicBezTo>
                    <a:pt x="209" y="68"/>
                    <a:pt x="209" y="68"/>
                    <a:pt x="209" y="69"/>
                  </a:cubicBezTo>
                  <a:cubicBezTo>
                    <a:pt x="209" y="69"/>
                    <a:pt x="209" y="69"/>
                    <a:pt x="209" y="69"/>
                  </a:cubicBezTo>
                  <a:cubicBezTo>
                    <a:pt x="210" y="69"/>
                    <a:pt x="210" y="68"/>
                    <a:pt x="210" y="68"/>
                  </a:cubicBezTo>
                  <a:cubicBezTo>
                    <a:pt x="210" y="68"/>
                    <a:pt x="210" y="69"/>
                    <a:pt x="210" y="69"/>
                  </a:cubicBezTo>
                  <a:cubicBezTo>
                    <a:pt x="210" y="69"/>
                    <a:pt x="210" y="69"/>
                    <a:pt x="210" y="69"/>
                  </a:cubicBezTo>
                  <a:cubicBezTo>
                    <a:pt x="210" y="69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9"/>
                  </a:cubicBezTo>
                  <a:cubicBezTo>
                    <a:pt x="211" y="68"/>
                    <a:pt x="212" y="68"/>
                    <a:pt x="212" y="68"/>
                  </a:cubicBezTo>
                  <a:cubicBezTo>
                    <a:pt x="212" y="68"/>
                    <a:pt x="212" y="68"/>
                    <a:pt x="212" y="68"/>
                  </a:cubicBezTo>
                  <a:cubicBezTo>
                    <a:pt x="212" y="69"/>
                    <a:pt x="212" y="69"/>
                    <a:pt x="211" y="69"/>
                  </a:cubicBezTo>
                  <a:cubicBezTo>
                    <a:pt x="211" y="69"/>
                    <a:pt x="212" y="69"/>
                    <a:pt x="212" y="69"/>
                  </a:cubicBezTo>
                  <a:cubicBezTo>
                    <a:pt x="212" y="69"/>
                    <a:pt x="211" y="69"/>
                    <a:pt x="210" y="70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1" y="70"/>
                    <a:pt x="211" y="70"/>
                    <a:pt x="211" y="70"/>
                  </a:cubicBezTo>
                  <a:cubicBezTo>
                    <a:pt x="211" y="70"/>
                    <a:pt x="211" y="70"/>
                    <a:pt x="210" y="70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0" y="70"/>
                    <a:pt x="210" y="71"/>
                    <a:pt x="210" y="71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1" y="71"/>
                    <a:pt x="211" y="71"/>
                    <a:pt x="210" y="71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1" y="71"/>
                    <a:pt x="211" y="70"/>
                    <a:pt x="211" y="70"/>
                  </a:cubicBezTo>
                  <a:cubicBezTo>
                    <a:pt x="211" y="70"/>
                    <a:pt x="211" y="70"/>
                    <a:pt x="211" y="71"/>
                  </a:cubicBezTo>
                  <a:cubicBezTo>
                    <a:pt x="211" y="71"/>
                    <a:pt x="211" y="71"/>
                    <a:pt x="212" y="71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69"/>
                    <a:pt x="212" y="69"/>
                    <a:pt x="213" y="69"/>
                  </a:cubicBezTo>
                  <a:cubicBezTo>
                    <a:pt x="213" y="69"/>
                    <a:pt x="213" y="69"/>
                    <a:pt x="213" y="69"/>
                  </a:cubicBezTo>
                  <a:cubicBezTo>
                    <a:pt x="213" y="69"/>
                    <a:pt x="213" y="70"/>
                    <a:pt x="213" y="70"/>
                  </a:cubicBezTo>
                  <a:cubicBezTo>
                    <a:pt x="213" y="70"/>
                    <a:pt x="213" y="70"/>
                    <a:pt x="213" y="70"/>
                  </a:cubicBezTo>
                  <a:cubicBezTo>
                    <a:pt x="213" y="70"/>
                    <a:pt x="213" y="70"/>
                    <a:pt x="212" y="71"/>
                  </a:cubicBezTo>
                  <a:cubicBezTo>
                    <a:pt x="212" y="71"/>
                    <a:pt x="212" y="71"/>
                    <a:pt x="213" y="71"/>
                  </a:cubicBezTo>
                  <a:cubicBezTo>
                    <a:pt x="213" y="71"/>
                    <a:pt x="213" y="71"/>
                    <a:pt x="213" y="71"/>
                  </a:cubicBezTo>
                  <a:cubicBezTo>
                    <a:pt x="213" y="71"/>
                    <a:pt x="213" y="71"/>
                    <a:pt x="213" y="71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4" y="72"/>
                    <a:pt x="214" y="72"/>
                    <a:pt x="214" y="72"/>
                  </a:cubicBezTo>
                  <a:cubicBezTo>
                    <a:pt x="214" y="72"/>
                    <a:pt x="214" y="72"/>
                    <a:pt x="214" y="72"/>
                  </a:cubicBezTo>
                  <a:cubicBezTo>
                    <a:pt x="214" y="72"/>
                    <a:pt x="214" y="72"/>
                    <a:pt x="214" y="71"/>
                  </a:cubicBezTo>
                  <a:cubicBezTo>
                    <a:pt x="214" y="71"/>
                    <a:pt x="213" y="71"/>
                    <a:pt x="213" y="71"/>
                  </a:cubicBezTo>
                  <a:cubicBezTo>
                    <a:pt x="213" y="71"/>
                    <a:pt x="214" y="71"/>
                    <a:pt x="214" y="71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0"/>
                    <a:pt x="213" y="70"/>
                    <a:pt x="213" y="70"/>
                  </a:cubicBezTo>
                  <a:cubicBezTo>
                    <a:pt x="213" y="70"/>
                    <a:pt x="214" y="70"/>
                    <a:pt x="214" y="70"/>
                  </a:cubicBezTo>
                  <a:cubicBezTo>
                    <a:pt x="214" y="70"/>
                    <a:pt x="213" y="69"/>
                    <a:pt x="213" y="69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14" y="69"/>
                    <a:pt x="214" y="69"/>
                    <a:pt x="215" y="70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5" y="69"/>
                    <a:pt x="215" y="70"/>
                    <a:pt x="215" y="70"/>
                  </a:cubicBezTo>
                  <a:cubicBezTo>
                    <a:pt x="215" y="70"/>
                    <a:pt x="215" y="71"/>
                    <a:pt x="215" y="71"/>
                  </a:cubicBezTo>
                  <a:cubicBezTo>
                    <a:pt x="215" y="70"/>
                    <a:pt x="215" y="70"/>
                    <a:pt x="215" y="70"/>
                  </a:cubicBezTo>
                  <a:cubicBezTo>
                    <a:pt x="215" y="70"/>
                    <a:pt x="215" y="70"/>
                    <a:pt x="215" y="71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16" y="71"/>
                    <a:pt x="216" y="70"/>
                    <a:pt x="216" y="70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70"/>
                    <a:pt x="216" y="70"/>
                    <a:pt x="216" y="70"/>
                  </a:cubicBezTo>
                  <a:cubicBezTo>
                    <a:pt x="216" y="70"/>
                    <a:pt x="215" y="70"/>
                    <a:pt x="215" y="70"/>
                  </a:cubicBezTo>
                  <a:cubicBezTo>
                    <a:pt x="215" y="70"/>
                    <a:pt x="216" y="69"/>
                    <a:pt x="216" y="69"/>
                  </a:cubicBezTo>
                  <a:cubicBezTo>
                    <a:pt x="216" y="69"/>
                    <a:pt x="216" y="69"/>
                    <a:pt x="216" y="69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5" y="69"/>
                    <a:pt x="215" y="69"/>
                    <a:pt x="215" y="69"/>
                  </a:cubicBezTo>
                  <a:cubicBezTo>
                    <a:pt x="215" y="69"/>
                    <a:pt x="214" y="68"/>
                    <a:pt x="214" y="68"/>
                  </a:cubicBezTo>
                  <a:cubicBezTo>
                    <a:pt x="214" y="68"/>
                    <a:pt x="214" y="68"/>
                    <a:pt x="214" y="68"/>
                  </a:cubicBezTo>
                  <a:cubicBezTo>
                    <a:pt x="214" y="68"/>
                    <a:pt x="215" y="68"/>
                    <a:pt x="216" y="68"/>
                  </a:cubicBezTo>
                  <a:cubicBezTo>
                    <a:pt x="215" y="68"/>
                    <a:pt x="215" y="68"/>
                    <a:pt x="215" y="68"/>
                  </a:cubicBezTo>
                  <a:cubicBezTo>
                    <a:pt x="215" y="68"/>
                    <a:pt x="216" y="68"/>
                    <a:pt x="216" y="68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8"/>
                    <a:pt x="216" y="68"/>
                    <a:pt x="216" y="68"/>
                  </a:cubicBezTo>
                  <a:cubicBezTo>
                    <a:pt x="216" y="68"/>
                    <a:pt x="216" y="68"/>
                    <a:pt x="217" y="68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8"/>
                    <a:pt x="217" y="68"/>
                    <a:pt x="217" y="68"/>
                  </a:cubicBezTo>
                  <a:cubicBezTo>
                    <a:pt x="217" y="68"/>
                    <a:pt x="217" y="67"/>
                    <a:pt x="217" y="67"/>
                  </a:cubicBezTo>
                  <a:cubicBezTo>
                    <a:pt x="217" y="67"/>
                    <a:pt x="217" y="67"/>
                    <a:pt x="217" y="67"/>
                  </a:cubicBezTo>
                  <a:cubicBezTo>
                    <a:pt x="217" y="67"/>
                    <a:pt x="217" y="67"/>
                    <a:pt x="217" y="67"/>
                  </a:cubicBezTo>
                  <a:cubicBezTo>
                    <a:pt x="217" y="67"/>
                    <a:pt x="217" y="67"/>
                    <a:pt x="217" y="67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6" y="67"/>
                    <a:pt x="216" y="67"/>
                    <a:pt x="216" y="67"/>
                  </a:cubicBezTo>
                  <a:cubicBezTo>
                    <a:pt x="216" y="67"/>
                    <a:pt x="215" y="67"/>
                    <a:pt x="215" y="67"/>
                  </a:cubicBezTo>
                  <a:cubicBezTo>
                    <a:pt x="215" y="67"/>
                    <a:pt x="215" y="67"/>
                    <a:pt x="216" y="67"/>
                  </a:cubicBezTo>
                  <a:cubicBezTo>
                    <a:pt x="215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6"/>
                    <a:pt x="215" y="66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5" y="66"/>
                    <a:pt x="215" y="66"/>
                    <a:pt x="216" y="66"/>
                  </a:cubicBezTo>
                  <a:cubicBezTo>
                    <a:pt x="216" y="66"/>
                    <a:pt x="216" y="66"/>
                    <a:pt x="216" y="66"/>
                  </a:cubicBezTo>
                  <a:cubicBezTo>
                    <a:pt x="215" y="66"/>
                    <a:pt x="215" y="66"/>
                    <a:pt x="215" y="66"/>
                  </a:cubicBezTo>
                  <a:cubicBezTo>
                    <a:pt x="215" y="66"/>
                    <a:pt x="216" y="66"/>
                    <a:pt x="216" y="65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65"/>
                    <a:pt x="216" y="65"/>
                    <a:pt x="216" y="64"/>
                  </a:cubicBezTo>
                  <a:cubicBezTo>
                    <a:pt x="216" y="64"/>
                    <a:pt x="215" y="64"/>
                    <a:pt x="215" y="64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15" y="65"/>
                    <a:pt x="215" y="66"/>
                    <a:pt x="215" y="66"/>
                  </a:cubicBezTo>
                  <a:cubicBezTo>
                    <a:pt x="215" y="66"/>
                    <a:pt x="215" y="65"/>
                    <a:pt x="215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14" y="65"/>
                    <a:pt x="214" y="66"/>
                    <a:pt x="214" y="66"/>
                  </a:cubicBezTo>
                  <a:cubicBezTo>
                    <a:pt x="214" y="66"/>
                    <a:pt x="214" y="66"/>
                    <a:pt x="214" y="65"/>
                  </a:cubicBezTo>
                  <a:cubicBezTo>
                    <a:pt x="214" y="66"/>
                    <a:pt x="214" y="67"/>
                    <a:pt x="213" y="67"/>
                  </a:cubicBezTo>
                  <a:cubicBezTo>
                    <a:pt x="213" y="67"/>
                    <a:pt x="213" y="67"/>
                    <a:pt x="213" y="67"/>
                  </a:cubicBezTo>
                  <a:cubicBezTo>
                    <a:pt x="213" y="66"/>
                    <a:pt x="213" y="66"/>
                    <a:pt x="213" y="65"/>
                  </a:cubicBezTo>
                  <a:cubicBezTo>
                    <a:pt x="213" y="65"/>
                    <a:pt x="213" y="66"/>
                    <a:pt x="213" y="66"/>
                  </a:cubicBezTo>
                  <a:cubicBezTo>
                    <a:pt x="213" y="66"/>
                    <a:pt x="213" y="65"/>
                    <a:pt x="214" y="65"/>
                  </a:cubicBezTo>
                  <a:cubicBezTo>
                    <a:pt x="214" y="64"/>
                    <a:pt x="214" y="64"/>
                    <a:pt x="214" y="64"/>
                  </a:cubicBezTo>
                  <a:cubicBezTo>
                    <a:pt x="213" y="65"/>
                    <a:pt x="213" y="65"/>
                    <a:pt x="213" y="65"/>
                  </a:cubicBezTo>
                  <a:cubicBezTo>
                    <a:pt x="213" y="65"/>
                    <a:pt x="213" y="65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ubicBezTo>
                    <a:pt x="213" y="64"/>
                    <a:pt x="213" y="64"/>
                    <a:pt x="213" y="64"/>
                  </a:cubicBezTo>
                  <a:close/>
                  <a:moveTo>
                    <a:pt x="197" y="47"/>
                  </a:moveTo>
                  <a:cubicBezTo>
                    <a:pt x="197" y="47"/>
                    <a:pt x="197" y="47"/>
                    <a:pt x="197" y="47"/>
                  </a:cubicBezTo>
                  <a:cubicBezTo>
                    <a:pt x="197" y="47"/>
                    <a:pt x="197" y="47"/>
                    <a:pt x="197" y="48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5" y="47"/>
                    <a:pt x="195" y="46"/>
                    <a:pt x="195" y="46"/>
                  </a:cubicBezTo>
                  <a:cubicBezTo>
                    <a:pt x="195" y="46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4" y="46"/>
                    <a:pt x="195" y="45"/>
                    <a:pt x="195" y="45"/>
                  </a:cubicBezTo>
                  <a:cubicBezTo>
                    <a:pt x="195" y="45"/>
                    <a:pt x="194" y="45"/>
                    <a:pt x="194" y="46"/>
                  </a:cubicBezTo>
                  <a:cubicBezTo>
                    <a:pt x="194" y="45"/>
                    <a:pt x="193" y="44"/>
                    <a:pt x="193" y="43"/>
                  </a:cubicBezTo>
                  <a:cubicBezTo>
                    <a:pt x="193" y="43"/>
                    <a:pt x="193" y="43"/>
                    <a:pt x="193" y="43"/>
                  </a:cubicBezTo>
                  <a:cubicBezTo>
                    <a:pt x="192" y="44"/>
                    <a:pt x="192" y="45"/>
                    <a:pt x="193" y="46"/>
                  </a:cubicBezTo>
                  <a:cubicBezTo>
                    <a:pt x="192" y="46"/>
                    <a:pt x="192" y="45"/>
                    <a:pt x="192" y="45"/>
                  </a:cubicBezTo>
                  <a:cubicBezTo>
                    <a:pt x="192" y="45"/>
                    <a:pt x="193" y="46"/>
                    <a:pt x="193" y="47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2" y="47"/>
                    <a:pt x="192" y="47"/>
                    <a:pt x="192" y="47"/>
                  </a:cubicBezTo>
                  <a:cubicBezTo>
                    <a:pt x="192" y="47"/>
                    <a:pt x="192" y="47"/>
                    <a:pt x="192" y="48"/>
                  </a:cubicBezTo>
                  <a:cubicBezTo>
                    <a:pt x="192" y="48"/>
                    <a:pt x="192" y="49"/>
                    <a:pt x="192" y="49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49"/>
                    <a:pt x="191" y="49"/>
                    <a:pt x="191" y="49"/>
                  </a:cubicBezTo>
                  <a:cubicBezTo>
                    <a:pt x="191" y="49"/>
                    <a:pt x="191" y="49"/>
                    <a:pt x="191" y="49"/>
                  </a:cubicBezTo>
                  <a:cubicBezTo>
                    <a:pt x="191" y="49"/>
                    <a:pt x="190" y="49"/>
                    <a:pt x="190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0" y="47"/>
                    <a:pt x="191" y="47"/>
                    <a:pt x="191" y="47"/>
                  </a:cubicBezTo>
                  <a:cubicBezTo>
                    <a:pt x="191" y="47"/>
                    <a:pt x="190" y="47"/>
                    <a:pt x="190" y="47"/>
                  </a:cubicBezTo>
                  <a:cubicBezTo>
                    <a:pt x="190" y="47"/>
                    <a:pt x="190" y="47"/>
                    <a:pt x="190" y="47"/>
                  </a:cubicBezTo>
                  <a:cubicBezTo>
                    <a:pt x="190" y="46"/>
                    <a:pt x="191" y="45"/>
                    <a:pt x="191" y="45"/>
                  </a:cubicBezTo>
                  <a:cubicBezTo>
                    <a:pt x="191" y="45"/>
                    <a:pt x="191" y="45"/>
                    <a:pt x="190" y="46"/>
                  </a:cubicBezTo>
                  <a:cubicBezTo>
                    <a:pt x="191" y="45"/>
                    <a:pt x="191" y="44"/>
                    <a:pt x="192" y="43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1" y="43"/>
                    <a:pt x="190" y="44"/>
                    <a:pt x="189" y="45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89" y="44"/>
                    <a:pt x="189" y="45"/>
                    <a:pt x="188" y="46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88" y="45"/>
                    <a:pt x="188" y="44"/>
                    <a:pt x="188" y="44"/>
                  </a:cubicBezTo>
                  <a:cubicBezTo>
                    <a:pt x="188" y="44"/>
                    <a:pt x="188" y="46"/>
                    <a:pt x="187" y="46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7" y="46"/>
                    <a:pt x="187" y="46"/>
                    <a:pt x="186" y="46"/>
                  </a:cubicBezTo>
                  <a:cubicBezTo>
                    <a:pt x="186" y="46"/>
                    <a:pt x="186" y="46"/>
                    <a:pt x="186" y="46"/>
                  </a:cubicBezTo>
                  <a:cubicBezTo>
                    <a:pt x="186" y="46"/>
                    <a:pt x="186" y="45"/>
                    <a:pt x="186" y="45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87" y="44"/>
                    <a:pt x="188" y="44"/>
                    <a:pt x="188" y="44"/>
                  </a:cubicBezTo>
                  <a:cubicBezTo>
                    <a:pt x="188" y="44"/>
                    <a:pt x="187" y="44"/>
                    <a:pt x="186" y="44"/>
                  </a:cubicBezTo>
                  <a:cubicBezTo>
                    <a:pt x="186" y="44"/>
                    <a:pt x="186" y="44"/>
                    <a:pt x="187" y="44"/>
                  </a:cubicBezTo>
                  <a:cubicBezTo>
                    <a:pt x="188" y="43"/>
                    <a:pt x="189" y="43"/>
                    <a:pt x="189" y="43"/>
                  </a:cubicBezTo>
                  <a:cubicBezTo>
                    <a:pt x="189" y="43"/>
                    <a:pt x="188" y="43"/>
                    <a:pt x="188" y="43"/>
                  </a:cubicBezTo>
                  <a:cubicBezTo>
                    <a:pt x="189" y="43"/>
                    <a:pt x="190" y="42"/>
                    <a:pt x="191" y="42"/>
                  </a:cubicBezTo>
                  <a:cubicBezTo>
                    <a:pt x="191" y="42"/>
                    <a:pt x="191" y="41"/>
                    <a:pt x="191" y="41"/>
                  </a:cubicBezTo>
                  <a:cubicBezTo>
                    <a:pt x="190" y="41"/>
                    <a:pt x="189" y="41"/>
                    <a:pt x="188" y="42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8" y="41"/>
                    <a:pt x="187" y="42"/>
                    <a:pt x="186" y="42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7" y="41"/>
                    <a:pt x="187" y="40"/>
                    <a:pt x="187" y="40"/>
                  </a:cubicBezTo>
                  <a:cubicBezTo>
                    <a:pt x="187" y="40"/>
                    <a:pt x="186" y="41"/>
                    <a:pt x="185" y="41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85" y="41"/>
                    <a:pt x="185" y="41"/>
                    <a:pt x="185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85" y="39"/>
                    <a:pt x="186" y="39"/>
                    <a:pt x="186" y="39"/>
                  </a:cubicBezTo>
                  <a:cubicBezTo>
                    <a:pt x="187" y="39"/>
                    <a:pt x="187" y="40"/>
                    <a:pt x="187" y="40"/>
                  </a:cubicBezTo>
                  <a:cubicBezTo>
                    <a:pt x="187" y="40"/>
                    <a:pt x="187" y="39"/>
                    <a:pt x="186" y="39"/>
                  </a:cubicBezTo>
                  <a:cubicBezTo>
                    <a:pt x="186" y="39"/>
                    <a:pt x="187" y="39"/>
                    <a:pt x="187" y="39"/>
                  </a:cubicBezTo>
                  <a:cubicBezTo>
                    <a:pt x="188" y="39"/>
                    <a:pt x="188" y="40"/>
                    <a:pt x="188" y="40"/>
                  </a:cubicBezTo>
                  <a:cubicBezTo>
                    <a:pt x="188" y="40"/>
                    <a:pt x="188" y="40"/>
                    <a:pt x="188" y="39"/>
                  </a:cubicBezTo>
                  <a:cubicBezTo>
                    <a:pt x="189" y="40"/>
                    <a:pt x="190" y="40"/>
                    <a:pt x="191" y="40"/>
                  </a:cubicBezTo>
                  <a:cubicBezTo>
                    <a:pt x="191" y="40"/>
                    <a:pt x="191" y="40"/>
                    <a:pt x="191" y="40"/>
                  </a:cubicBezTo>
                  <a:cubicBezTo>
                    <a:pt x="191" y="39"/>
                    <a:pt x="190" y="39"/>
                    <a:pt x="189" y="38"/>
                  </a:cubicBezTo>
                  <a:cubicBezTo>
                    <a:pt x="190" y="38"/>
                    <a:pt x="190" y="38"/>
                    <a:pt x="190" y="38"/>
                  </a:cubicBezTo>
                  <a:cubicBezTo>
                    <a:pt x="190" y="38"/>
                    <a:pt x="189" y="38"/>
                    <a:pt x="188" y="37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88" y="37"/>
                    <a:pt x="189" y="37"/>
                    <a:pt x="189" y="37"/>
                  </a:cubicBezTo>
                  <a:cubicBezTo>
                    <a:pt x="189" y="37"/>
                    <a:pt x="188" y="37"/>
                    <a:pt x="188" y="36"/>
                  </a:cubicBezTo>
                  <a:cubicBezTo>
                    <a:pt x="188" y="36"/>
                    <a:pt x="187" y="36"/>
                    <a:pt x="187" y="36"/>
                  </a:cubicBezTo>
                  <a:cubicBezTo>
                    <a:pt x="187" y="36"/>
                    <a:pt x="187" y="35"/>
                    <a:pt x="188" y="35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88" y="35"/>
                    <a:pt x="189" y="35"/>
                    <a:pt x="189" y="35"/>
                  </a:cubicBezTo>
                  <a:cubicBezTo>
                    <a:pt x="189" y="35"/>
                    <a:pt x="189" y="35"/>
                    <a:pt x="189" y="35"/>
                  </a:cubicBezTo>
                  <a:cubicBezTo>
                    <a:pt x="190" y="36"/>
                    <a:pt x="189" y="37"/>
                    <a:pt x="189" y="37"/>
                  </a:cubicBezTo>
                  <a:cubicBezTo>
                    <a:pt x="189" y="37"/>
                    <a:pt x="190" y="36"/>
                    <a:pt x="190" y="35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1" y="36"/>
                    <a:pt x="190" y="38"/>
                    <a:pt x="190" y="38"/>
                  </a:cubicBezTo>
                  <a:cubicBezTo>
                    <a:pt x="190" y="38"/>
                    <a:pt x="191" y="37"/>
                    <a:pt x="191" y="37"/>
                  </a:cubicBezTo>
                  <a:cubicBezTo>
                    <a:pt x="191" y="38"/>
                    <a:pt x="191" y="39"/>
                    <a:pt x="192" y="40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3" y="39"/>
                    <a:pt x="193" y="38"/>
                    <a:pt x="192" y="37"/>
                  </a:cubicBezTo>
                  <a:cubicBezTo>
                    <a:pt x="193" y="37"/>
                    <a:pt x="193" y="37"/>
                    <a:pt x="193" y="37"/>
                  </a:cubicBezTo>
                  <a:cubicBezTo>
                    <a:pt x="193" y="37"/>
                    <a:pt x="192" y="36"/>
                    <a:pt x="192" y="35"/>
                  </a:cubicBezTo>
                  <a:cubicBezTo>
                    <a:pt x="192" y="35"/>
                    <a:pt x="192" y="35"/>
                    <a:pt x="192" y="35"/>
                  </a:cubicBezTo>
                  <a:cubicBezTo>
                    <a:pt x="192" y="35"/>
                    <a:pt x="193" y="36"/>
                    <a:pt x="193" y="36"/>
                  </a:cubicBezTo>
                  <a:cubicBezTo>
                    <a:pt x="193" y="36"/>
                    <a:pt x="193" y="35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3" y="34"/>
                    <a:pt x="194" y="34"/>
                  </a:cubicBezTo>
                  <a:cubicBezTo>
                    <a:pt x="194" y="34"/>
                    <a:pt x="194" y="34"/>
                    <a:pt x="194" y="34"/>
                  </a:cubicBezTo>
                  <a:cubicBezTo>
                    <a:pt x="194" y="34"/>
                    <a:pt x="194" y="34"/>
                    <a:pt x="195" y="34"/>
                  </a:cubicBezTo>
                  <a:cubicBezTo>
                    <a:pt x="195" y="34"/>
                    <a:pt x="195" y="34"/>
                    <a:pt x="195" y="35"/>
                  </a:cubicBezTo>
                  <a:cubicBezTo>
                    <a:pt x="194" y="35"/>
                    <a:pt x="194" y="36"/>
                    <a:pt x="194" y="36"/>
                  </a:cubicBezTo>
                  <a:cubicBezTo>
                    <a:pt x="194" y="36"/>
                    <a:pt x="195" y="36"/>
                    <a:pt x="195" y="35"/>
                  </a:cubicBezTo>
                  <a:cubicBezTo>
                    <a:pt x="195" y="35"/>
                    <a:pt x="195" y="35"/>
                    <a:pt x="195" y="36"/>
                  </a:cubicBezTo>
                  <a:cubicBezTo>
                    <a:pt x="195" y="37"/>
                    <a:pt x="193" y="37"/>
                    <a:pt x="193" y="37"/>
                  </a:cubicBezTo>
                  <a:cubicBezTo>
                    <a:pt x="193" y="37"/>
                    <a:pt x="194" y="37"/>
                    <a:pt x="195" y="37"/>
                  </a:cubicBezTo>
                  <a:cubicBezTo>
                    <a:pt x="194" y="38"/>
                    <a:pt x="193" y="39"/>
                    <a:pt x="193" y="40"/>
                  </a:cubicBezTo>
                  <a:cubicBezTo>
                    <a:pt x="193" y="40"/>
                    <a:pt x="194" y="40"/>
                    <a:pt x="194" y="40"/>
                  </a:cubicBezTo>
                  <a:cubicBezTo>
                    <a:pt x="194" y="40"/>
                    <a:pt x="195" y="39"/>
                    <a:pt x="196" y="38"/>
                  </a:cubicBezTo>
                  <a:cubicBezTo>
                    <a:pt x="196" y="38"/>
                    <a:pt x="196" y="39"/>
                    <a:pt x="196" y="39"/>
                  </a:cubicBezTo>
                  <a:cubicBezTo>
                    <a:pt x="196" y="39"/>
                    <a:pt x="196" y="38"/>
                    <a:pt x="196" y="37"/>
                  </a:cubicBezTo>
                  <a:cubicBezTo>
                    <a:pt x="197" y="37"/>
                    <a:pt x="197" y="37"/>
                    <a:pt x="197" y="36"/>
                  </a:cubicBezTo>
                  <a:cubicBezTo>
                    <a:pt x="197" y="37"/>
                    <a:pt x="197" y="38"/>
                    <a:pt x="197" y="38"/>
                  </a:cubicBezTo>
                  <a:cubicBezTo>
                    <a:pt x="197" y="38"/>
                    <a:pt x="197" y="37"/>
                    <a:pt x="198" y="36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198" y="36"/>
                    <a:pt x="198" y="36"/>
                    <a:pt x="198" y="37"/>
                  </a:cubicBezTo>
                  <a:cubicBezTo>
                    <a:pt x="198" y="37"/>
                    <a:pt x="199" y="37"/>
                    <a:pt x="199" y="37"/>
                  </a:cubicBezTo>
                  <a:cubicBezTo>
                    <a:pt x="199" y="37"/>
                    <a:pt x="199" y="37"/>
                    <a:pt x="199" y="37"/>
                  </a:cubicBezTo>
                  <a:cubicBezTo>
                    <a:pt x="199" y="37"/>
                    <a:pt x="199" y="37"/>
                    <a:pt x="199" y="38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8" y="39"/>
                    <a:pt x="197" y="38"/>
                    <a:pt x="197" y="38"/>
                  </a:cubicBezTo>
                  <a:cubicBezTo>
                    <a:pt x="197" y="38"/>
                    <a:pt x="198" y="39"/>
                    <a:pt x="199" y="39"/>
                  </a:cubicBezTo>
                  <a:cubicBezTo>
                    <a:pt x="199" y="39"/>
                    <a:pt x="198" y="39"/>
                    <a:pt x="198" y="39"/>
                  </a:cubicBezTo>
                  <a:cubicBezTo>
                    <a:pt x="197" y="40"/>
                    <a:pt x="196" y="39"/>
                    <a:pt x="196" y="39"/>
                  </a:cubicBezTo>
                  <a:cubicBezTo>
                    <a:pt x="196" y="39"/>
                    <a:pt x="197" y="39"/>
                    <a:pt x="197" y="40"/>
                  </a:cubicBezTo>
                  <a:cubicBezTo>
                    <a:pt x="196" y="40"/>
                    <a:pt x="195" y="40"/>
                    <a:pt x="194" y="41"/>
                  </a:cubicBezTo>
                  <a:cubicBezTo>
                    <a:pt x="194" y="41"/>
                    <a:pt x="194" y="41"/>
                    <a:pt x="194" y="41"/>
                  </a:cubicBezTo>
                  <a:cubicBezTo>
                    <a:pt x="195" y="41"/>
                    <a:pt x="196" y="42"/>
                    <a:pt x="197" y="41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7" y="42"/>
                    <a:pt x="197" y="41"/>
                    <a:pt x="199" y="41"/>
                  </a:cubicBezTo>
                  <a:cubicBezTo>
                    <a:pt x="199" y="41"/>
                    <a:pt x="199" y="41"/>
                    <a:pt x="199" y="41"/>
                  </a:cubicBezTo>
                  <a:cubicBezTo>
                    <a:pt x="198" y="41"/>
                    <a:pt x="198" y="42"/>
                    <a:pt x="198" y="42"/>
                  </a:cubicBezTo>
                  <a:cubicBezTo>
                    <a:pt x="198" y="42"/>
                    <a:pt x="199" y="41"/>
                    <a:pt x="199" y="41"/>
                  </a:cubicBezTo>
                  <a:cubicBezTo>
                    <a:pt x="200" y="41"/>
                    <a:pt x="200" y="41"/>
                    <a:pt x="200" y="42"/>
                  </a:cubicBezTo>
                  <a:cubicBezTo>
                    <a:pt x="200" y="42"/>
                    <a:pt x="200" y="42"/>
                    <a:pt x="200" y="42"/>
                  </a:cubicBezTo>
                  <a:cubicBezTo>
                    <a:pt x="200" y="42"/>
                    <a:pt x="200" y="42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43"/>
                    <a:pt x="200" y="43"/>
                    <a:pt x="200" y="43"/>
                  </a:cubicBezTo>
                  <a:cubicBezTo>
                    <a:pt x="200" y="43"/>
                    <a:pt x="199" y="43"/>
                    <a:pt x="199" y="43"/>
                  </a:cubicBezTo>
                  <a:cubicBezTo>
                    <a:pt x="198" y="43"/>
                    <a:pt x="198" y="42"/>
                    <a:pt x="198" y="42"/>
                  </a:cubicBezTo>
                  <a:cubicBezTo>
                    <a:pt x="198" y="42"/>
                    <a:pt x="198" y="43"/>
                    <a:pt x="199" y="44"/>
                  </a:cubicBezTo>
                  <a:cubicBezTo>
                    <a:pt x="198" y="44"/>
                    <a:pt x="198" y="44"/>
                    <a:pt x="198" y="44"/>
                  </a:cubicBezTo>
                  <a:cubicBezTo>
                    <a:pt x="197" y="43"/>
                    <a:pt x="197" y="42"/>
                    <a:pt x="197" y="42"/>
                  </a:cubicBezTo>
                  <a:cubicBezTo>
                    <a:pt x="197" y="42"/>
                    <a:pt x="197" y="43"/>
                    <a:pt x="197" y="43"/>
                  </a:cubicBezTo>
                  <a:cubicBezTo>
                    <a:pt x="196" y="43"/>
                    <a:pt x="195" y="42"/>
                    <a:pt x="194" y="42"/>
                  </a:cubicBezTo>
                  <a:cubicBezTo>
                    <a:pt x="194" y="42"/>
                    <a:pt x="194" y="42"/>
                    <a:pt x="194" y="43"/>
                  </a:cubicBezTo>
                  <a:cubicBezTo>
                    <a:pt x="194" y="43"/>
                    <a:pt x="195" y="44"/>
                    <a:pt x="196" y="44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45"/>
                    <a:pt x="196" y="45"/>
                    <a:pt x="197" y="45"/>
                  </a:cubicBezTo>
                  <a:cubicBezTo>
                    <a:pt x="197" y="45"/>
                    <a:pt x="197" y="46"/>
                    <a:pt x="197" y="46"/>
                  </a:cubicBezTo>
                  <a:cubicBezTo>
                    <a:pt x="197" y="45"/>
                    <a:pt x="196" y="46"/>
                    <a:pt x="196" y="46"/>
                  </a:cubicBezTo>
                  <a:cubicBezTo>
                    <a:pt x="196" y="46"/>
                    <a:pt x="197" y="46"/>
                    <a:pt x="197" y="46"/>
                  </a:cubicBezTo>
                  <a:cubicBezTo>
                    <a:pt x="197" y="46"/>
                    <a:pt x="197" y="47"/>
                    <a:pt x="197" y="47"/>
                  </a:cubicBezTo>
                  <a:cubicBezTo>
                    <a:pt x="197" y="47"/>
                    <a:pt x="197" y="47"/>
                    <a:pt x="197" y="47"/>
                  </a:cubicBezTo>
                  <a:close/>
                  <a:moveTo>
                    <a:pt x="239" y="37"/>
                  </a:moveTo>
                  <a:cubicBezTo>
                    <a:pt x="238" y="38"/>
                    <a:pt x="238" y="39"/>
                    <a:pt x="237" y="41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39"/>
                    <a:pt x="236" y="39"/>
                    <a:pt x="236" y="38"/>
                  </a:cubicBezTo>
                  <a:cubicBezTo>
                    <a:pt x="236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8"/>
                  </a:cubicBezTo>
                  <a:cubicBezTo>
                    <a:pt x="235" y="38"/>
                    <a:pt x="235" y="38"/>
                    <a:pt x="235" y="37"/>
                  </a:cubicBezTo>
                  <a:cubicBezTo>
                    <a:pt x="236" y="37"/>
                    <a:pt x="236" y="37"/>
                    <a:pt x="236" y="36"/>
                  </a:cubicBezTo>
                  <a:cubicBezTo>
                    <a:pt x="236" y="36"/>
                    <a:pt x="235" y="36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6" y="35"/>
                    <a:pt x="236" y="35"/>
                    <a:pt x="236" y="35"/>
                  </a:cubicBezTo>
                  <a:cubicBezTo>
                    <a:pt x="237" y="36"/>
                    <a:pt x="238" y="37"/>
                    <a:pt x="239" y="37"/>
                  </a:cubicBezTo>
                  <a:close/>
                  <a:moveTo>
                    <a:pt x="237" y="45"/>
                  </a:moveTo>
                  <a:cubicBezTo>
                    <a:pt x="237" y="44"/>
                    <a:pt x="237" y="42"/>
                    <a:pt x="237" y="41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1"/>
                    <a:pt x="236" y="41"/>
                    <a:pt x="236" y="42"/>
                  </a:cubicBezTo>
                  <a:cubicBezTo>
                    <a:pt x="235" y="42"/>
                    <a:pt x="235" y="42"/>
                    <a:pt x="235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2"/>
                    <a:pt x="234" y="42"/>
                  </a:cubicBezTo>
                  <a:cubicBezTo>
                    <a:pt x="234" y="42"/>
                    <a:pt x="234" y="43"/>
                    <a:pt x="234" y="43"/>
                  </a:cubicBezTo>
                  <a:cubicBezTo>
                    <a:pt x="234" y="43"/>
                    <a:pt x="233" y="44"/>
                    <a:pt x="233" y="44"/>
                  </a:cubicBezTo>
                  <a:cubicBezTo>
                    <a:pt x="233" y="44"/>
                    <a:pt x="233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4" y="45"/>
                    <a:pt x="235" y="45"/>
                    <a:pt x="237" y="45"/>
                  </a:cubicBezTo>
                  <a:close/>
                  <a:moveTo>
                    <a:pt x="228" y="47"/>
                  </a:moveTo>
                  <a:cubicBezTo>
                    <a:pt x="228" y="46"/>
                    <a:pt x="227" y="44"/>
                    <a:pt x="226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8" y="43"/>
                    <a:pt x="228" y="43"/>
                  </a:cubicBezTo>
                  <a:cubicBezTo>
                    <a:pt x="228" y="43"/>
                    <a:pt x="229" y="43"/>
                    <a:pt x="229" y="43"/>
                  </a:cubicBezTo>
                  <a:cubicBezTo>
                    <a:pt x="229" y="43"/>
                    <a:pt x="229" y="43"/>
                    <a:pt x="229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2"/>
                    <a:pt x="230" y="42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30" y="43"/>
                    <a:pt x="230" y="44"/>
                  </a:cubicBezTo>
                  <a:cubicBezTo>
                    <a:pt x="230" y="44"/>
                    <a:pt x="231" y="44"/>
                    <a:pt x="231" y="44"/>
                  </a:cubicBezTo>
                  <a:cubicBezTo>
                    <a:pt x="231" y="44"/>
                    <a:pt x="232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1" y="46"/>
                    <a:pt x="230" y="46"/>
                    <a:pt x="228" y="47"/>
                  </a:cubicBezTo>
                  <a:close/>
                  <a:moveTo>
                    <a:pt x="227" y="40"/>
                  </a:moveTo>
                  <a:cubicBezTo>
                    <a:pt x="227" y="40"/>
                    <a:pt x="227" y="40"/>
                    <a:pt x="227" y="40"/>
                  </a:cubicBezTo>
                  <a:cubicBezTo>
                    <a:pt x="227" y="40"/>
                    <a:pt x="227" y="40"/>
                    <a:pt x="227" y="39"/>
                  </a:cubicBezTo>
                  <a:cubicBezTo>
                    <a:pt x="227" y="39"/>
                    <a:pt x="226" y="39"/>
                    <a:pt x="226" y="39"/>
                  </a:cubicBezTo>
                  <a:cubicBezTo>
                    <a:pt x="226" y="39"/>
                    <a:pt x="226" y="39"/>
                    <a:pt x="226" y="38"/>
                  </a:cubicBezTo>
                  <a:cubicBezTo>
                    <a:pt x="226" y="38"/>
                    <a:pt x="226" y="38"/>
                    <a:pt x="226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4" y="38"/>
                    <a:pt x="224" y="40"/>
                    <a:pt x="223" y="41"/>
                  </a:cubicBezTo>
                  <a:cubicBezTo>
                    <a:pt x="224" y="41"/>
                    <a:pt x="225" y="42"/>
                    <a:pt x="226" y="43"/>
                  </a:cubicBezTo>
                  <a:cubicBezTo>
                    <a:pt x="227" y="43"/>
                    <a:pt x="227" y="43"/>
                    <a:pt x="227" y="43"/>
                  </a:cubicBezTo>
                  <a:cubicBezTo>
                    <a:pt x="227" y="43"/>
                    <a:pt x="227" y="42"/>
                    <a:pt x="227" y="42"/>
                  </a:cubicBezTo>
                  <a:cubicBezTo>
                    <a:pt x="227" y="42"/>
                    <a:pt x="226" y="42"/>
                    <a:pt x="226" y="42"/>
                  </a:cubicBezTo>
                  <a:cubicBezTo>
                    <a:pt x="226" y="41"/>
                    <a:pt x="226" y="41"/>
                    <a:pt x="227" y="40"/>
                  </a:cubicBezTo>
                  <a:cubicBezTo>
                    <a:pt x="227" y="40"/>
                    <a:pt x="227" y="40"/>
                    <a:pt x="227" y="40"/>
                  </a:cubicBezTo>
                  <a:cubicBezTo>
                    <a:pt x="227" y="40"/>
                    <a:pt x="227" y="40"/>
                    <a:pt x="227" y="40"/>
                  </a:cubicBezTo>
                  <a:cubicBezTo>
                    <a:pt x="227" y="40"/>
                    <a:pt x="227" y="40"/>
                    <a:pt x="227" y="40"/>
                  </a:cubicBezTo>
                  <a:close/>
                  <a:moveTo>
                    <a:pt x="227" y="25"/>
                  </a:moveTo>
                  <a:cubicBezTo>
                    <a:pt x="225" y="25"/>
                    <a:pt x="223" y="26"/>
                    <a:pt x="221" y="28"/>
                  </a:cubicBezTo>
                  <a:cubicBezTo>
                    <a:pt x="219" y="29"/>
                    <a:pt x="218" y="32"/>
                    <a:pt x="217" y="34"/>
                  </a:cubicBezTo>
                  <a:cubicBezTo>
                    <a:pt x="217" y="33"/>
                    <a:pt x="218" y="33"/>
                    <a:pt x="219" y="32"/>
                  </a:cubicBezTo>
                  <a:cubicBezTo>
                    <a:pt x="218" y="33"/>
                    <a:pt x="218" y="34"/>
                    <a:pt x="217" y="34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8" y="34"/>
                    <a:pt x="218" y="34"/>
                    <a:pt x="219" y="33"/>
                  </a:cubicBezTo>
                  <a:cubicBezTo>
                    <a:pt x="219" y="34"/>
                    <a:pt x="218" y="34"/>
                    <a:pt x="218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9" y="34"/>
                    <a:pt x="219" y="34"/>
                    <a:pt x="220" y="34"/>
                  </a:cubicBezTo>
                  <a:cubicBezTo>
                    <a:pt x="219" y="34"/>
                    <a:pt x="219" y="35"/>
                    <a:pt x="219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5"/>
                    <a:pt x="220" y="35"/>
                    <a:pt x="221" y="35"/>
                  </a:cubicBezTo>
                  <a:cubicBezTo>
                    <a:pt x="221" y="35"/>
                    <a:pt x="221" y="35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3" y="35"/>
                    <a:pt x="223" y="34"/>
                    <a:pt x="222" y="33"/>
                  </a:cubicBezTo>
                  <a:cubicBezTo>
                    <a:pt x="223" y="34"/>
                    <a:pt x="223" y="35"/>
                    <a:pt x="223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4" y="35"/>
                    <a:pt x="224" y="34"/>
                    <a:pt x="224" y="32"/>
                  </a:cubicBezTo>
                  <a:cubicBezTo>
                    <a:pt x="224" y="34"/>
                    <a:pt x="224" y="35"/>
                    <a:pt x="224" y="37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5" y="35"/>
                    <a:pt x="225" y="34"/>
                    <a:pt x="225" y="33"/>
                  </a:cubicBezTo>
                  <a:cubicBezTo>
                    <a:pt x="225" y="32"/>
                    <a:pt x="224" y="32"/>
                    <a:pt x="224" y="32"/>
                  </a:cubicBezTo>
                  <a:cubicBezTo>
                    <a:pt x="224" y="32"/>
                    <a:pt x="225" y="32"/>
                    <a:pt x="225" y="32"/>
                  </a:cubicBezTo>
                  <a:cubicBezTo>
                    <a:pt x="225" y="32"/>
                    <a:pt x="225" y="31"/>
                    <a:pt x="225" y="31"/>
                  </a:cubicBezTo>
                  <a:cubicBezTo>
                    <a:pt x="225" y="31"/>
                    <a:pt x="225" y="32"/>
                    <a:pt x="225" y="32"/>
                  </a:cubicBezTo>
                  <a:cubicBezTo>
                    <a:pt x="227" y="32"/>
                    <a:pt x="228" y="32"/>
                    <a:pt x="229" y="32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8" y="32"/>
                    <a:pt x="227" y="32"/>
                    <a:pt x="225" y="31"/>
                  </a:cubicBezTo>
                  <a:cubicBezTo>
                    <a:pt x="226" y="31"/>
                    <a:pt x="228" y="31"/>
                    <a:pt x="229" y="31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228" y="31"/>
                    <a:pt x="227" y="30"/>
                    <a:pt x="226" y="30"/>
                  </a:cubicBezTo>
                  <a:cubicBezTo>
                    <a:pt x="227" y="30"/>
                    <a:pt x="228" y="30"/>
                    <a:pt x="229" y="30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8" y="29"/>
                    <a:pt x="228" y="29"/>
                    <a:pt x="228" y="28"/>
                  </a:cubicBezTo>
                  <a:cubicBezTo>
                    <a:pt x="228" y="28"/>
                    <a:pt x="228" y="28"/>
                    <a:pt x="228" y="28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8" y="26"/>
                    <a:pt x="228" y="27"/>
                    <a:pt x="227" y="27"/>
                  </a:cubicBezTo>
                  <a:cubicBezTo>
                    <a:pt x="227" y="26"/>
                    <a:pt x="228" y="26"/>
                    <a:pt x="228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8" y="26"/>
                    <a:pt x="227" y="26"/>
                    <a:pt x="227" y="27"/>
                  </a:cubicBezTo>
                  <a:cubicBezTo>
                    <a:pt x="227" y="26"/>
                    <a:pt x="227" y="25"/>
                    <a:pt x="228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27" y="25"/>
                    <a:pt x="226" y="26"/>
                    <a:pt x="226" y="26"/>
                  </a:cubicBezTo>
                  <a:cubicBezTo>
                    <a:pt x="226" y="25"/>
                    <a:pt x="227" y="25"/>
                    <a:pt x="227" y="25"/>
                  </a:cubicBezTo>
                  <a:close/>
                  <a:moveTo>
                    <a:pt x="242" y="29"/>
                  </a:moveTo>
                  <a:cubicBezTo>
                    <a:pt x="241" y="28"/>
                    <a:pt x="240" y="28"/>
                    <a:pt x="239" y="28"/>
                  </a:cubicBezTo>
                  <a:cubicBezTo>
                    <a:pt x="240" y="28"/>
                    <a:pt x="241" y="29"/>
                    <a:pt x="242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1" y="29"/>
                    <a:pt x="240" y="29"/>
                    <a:pt x="239" y="29"/>
                  </a:cubicBezTo>
                  <a:cubicBezTo>
                    <a:pt x="240" y="29"/>
                    <a:pt x="241" y="29"/>
                    <a:pt x="241" y="30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40" y="30"/>
                    <a:pt x="240" y="30"/>
                    <a:pt x="239" y="30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39" y="31"/>
                    <a:pt x="239" y="32"/>
                    <a:pt x="239" y="32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7" y="32"/>
                    <a:pt x="237" y="31"/>
                    <a:pt x="236" y="30"/>
                  </a:cubicBezTo>
                  <a:cubicBezTo>
                    <a:pt x="236" y="31"/>
                    <a:pt x="237" y="32"/>
                    <a:pt x="237" y="33"/>
                  </a:cubicBezTo>
                  <a:cubicBezTo>
                    <a:pt x="237" y="33"/>
                    <a:pt x="237" y="33"/>
                    <a:pt x="237" y="33"/>
                  </a:cubicBezTo>
                  <a:cubicBezTo>
                    <a:pt x="236" y="32"/>
                    <a:pt x="235" y="31"/>
                    <a:pt x="235" y="30"/>
                  </a:cubicBezTo>
                  <a:cubicBezTo>
                    <a:pt x="235" y="31"/>
                    <a:pt x="236" y="33"/>
                    <a:pt x="236" y="34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5" y="33"/>
                    <a:pt x="234" y="32"/>
                    <a:pt x="234" y="31"/>
                  </a:cubicBezTo>
                  <a:cubicBezTo>
                    <a:pt x="234" y="30"/>
                    <a:pt x="235" y="30"/>
                    <a:pt x="235" y="30"/>
                  </a:cubicBezTo>
                  <a:cubicBezTo>
                    <a:pt x="235" y="30"/>
                    <a:pt x="234" y="30"/>
                    <a:pt x="234" y="30"/>
                  </a:cubicBezTo>
                  <a:cubicBezTo>
                    <a:pt x="233" y="30"/>
                    <a:pt x="233" y="30"/>
                    <a:pt x="233" y="29"/>
                  </a:cubicBezTo>
                  <a:cubicBezTo>
                    <a:pt x="233" y="30"/>
                    <a:pt x="233" y="30"/>
                    <a:pt x="233" y="31"/>
                  </a:cubicBezTo>
                  <a:cubicBezTo>
                    <a:pt x="232" y="31"/>
                    <a:pt x="231" y="32"/>
                    <a:pt x="230" y="32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31" y="31"/>
                    <a:pt x="232" y="30"/>
                    <a:pt x="233" y="29"/>
                  </a:cubicBezTo>
                  <a:cubicBezTo>
                    <a:pt x="232" y="30"/>
                    <a:pt x="231" y="31"/>
                    <a:pt x="229" y="31"/>
                  </a:cubicBezTo>
                  <a:cubicBezTo>
                    <a:pt x="229" y="31"/>
                    <a:pt x="229" y="31"/>
                    <a:pt x="229" y="31"/>
                  </a:cubicBezTo>
                  <a:cubicBezTo>
                    <a:pt x="230" y="30"/>
                    <a:pt x="231" y="30"/>
                    <a:pt x="232" y="29"/>
                  </a:cubicBezTo>
                  <a:cubicBezTo>
                    <a:pt x="231" y="29"/>
                    <a:pt x="230" y="30"/>
                    <a:pt x="229" y="30"/>
                  </a:cubicBezTo>
                  <a:cubicBezTo>
                    <a:pt x="229" y="29"/>
                    <a:pt x="229" y="29"/>
                    <a:pt x="229" y="29"/>
                  </a:cubicBezTo>
                  <a:cubicBezTo>
                    <a:pt x="229" y="29"/>
                    <a:pt x="229" y="28"/>
                    <a:pt x="229" y="28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9" y="26"/>
                    <a:pt x="229" y="26"/>
                    <a:pt x="229" y="27"/>
                  </a:cubicBezTo>
                  <a:cubicBezTo>
                    <a:pt x="229" y="26"/>
                    <a:pt x="229" y="26"/>
                    <a:pt x="228" y="26"/>
                  </a:cubicBezTo>
                  <a:cubicBezTo>
                    <a:pt x="228" y="26"/>
                    <a:pt x="228" y="26"/>
                    <a:pt x="228" y="26"/>
                  </a:cubicBezTo>
                  <a:cubicBezTo>
                    <a:pt x="229" y="26"/>
                    <a:pt x="229" y="26"/>
                    <a:pt x="230" y="26"/>
                  </a:cubicBezTo>
                  <a:cubicBezTo>
                    <a:pt x="229" y="25"/>
                    <a:pt x="229" y="25"/>
                    <a:pt x="228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29" y="25"/>
                    <a:pt x="230" y="25"/>
                    <a:pt x="231" y="25"/>
                  </a:cubicBezTo>
                  <a:cubicBezTo>
                    <a:pt x="230" y="25"/>
                    <a:pt x="229" y="24"/>
                    <a:pt x="228" y="24"/>
                  </a:cubicBezTo>
                  <a:cubicBezTo>
                    <a:pt x="231" y="24"/>
                    <a:pt x="233" y="24"/>
                    <a:pt x="236" y="25"/>
                  </a:cubicBezTo>
                  <a:cubicBezTo>
                    <a:pt x="238" y="25"/>
                    <a:pt x="240" y="27"/>
                    <a:pt x="242" y="29"/>
                  </a:cubicBezTo>
                  <a:close/>
                  <a:moveTo>
                    <a:pt x="245" y="43"/>
                  </a:moveTo>
                  <a:cubicBezTo>
                    <a:pt x="246" y="41"/>
                    <a:pt x="246" y="38"/>
                    <a:pt x="246" y="36"/>
                  </a:cubicBezTo>
                  <a:cubicBezTo>
                    <a:pt x="245" y="33"/>
                    <a:pt x="244" y="31"/>
                    <a:pt x="242" y="29"/>
                  </a:cubicBezTo>
                  <a:cubicBezTo>
                    <a:pt x="243" y="30"/>
                    <a:pt x="243" y="31"/>
                    <a:pt x="243" y="32"/>
                  </a:cubicBezTo>
                  <a:cubicBezTo>
                    <a:pt x="243" y="31"/>
                    <a:pt x="242" y="30"/>
                    <a:pt x="242" y="29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42" y="30"/>
                    <a:pt x="242" y="31"/>
                    <a:pt x="242" y="31"/>
                  </a:cubicBezTo>
                  <a:cubicBezTo>
                    <a:pt x="242" y="31"/>
                    <a:pt x="241" y="30"/>
                    <a:pt x="241" y="30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41" y="30"/>
                    <a:pt x="241" y="31"/>
                    <a:pt x="241" y="31"/>
                  </a:cubicBezTo>
                  <a:cubicBezTo>
                    <a:pt x="241" y="31"/>
                    <a:pt x="241" y="31"/>
                    <a:pt x="241" y="30"/>
                  </a:cubicBezTo>
                  <a:cubicBezTo>
                    <a:pt x="240" y="31"/>
                    <a:pt x="240" y="31"/>
                    <a:pt x="240" y="31"/>
                  </a:cubicBezTo>
                  <a:cubicBezTo>
                    <a:pt x="240" y="31"/>
                    <a:pt x="240" y="32"/>
                    <a:pt x="239" y="32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8" y="34"/>
                    <a:pt x="239" y="34"/>
                    <a:pt x="240" y="34"/>
                  </a:cubicBezTo>
                  <a:cubicBezTo>
                    <a:pt x="239" y="34"/>
                    <a:pt x="238" y="34"/>
                    <a:pt x="237" y="33"/>
                  </a:cubicBezTo>
                  <a:cubicBezTo>
                    <a:pt x="237" y="34"/>
                    <a:pt x="237" y="34"/>
                    <a:pt x="237" y="34"/>
                  </a:cubicBezTo>
                  <a:cubicBezTo>
                    <a:pt x="238" y="35"/>
                    <a:pt x="239" y="35"/>
                    <a:pt x="240" y="36"/>
                  </a:cubicBezTo>
                  <a:cubicBezTo>
                    <a:pt x="239" y="36"/>
                    <a:pt x="238" y="35"/>
                    <a:pt x="237" y="34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37" y="35"/>
                    <a:pt x="238" y="36"/>
                    <a:pt x="239" y="37"/>
                  </a:cubicBezTo>
                  <a:cubicBezTo>
                    <a:pt x="240" y="36"/>
                    <a:pt x="240" y="36"/>
                    <a:pt x="241" y="36"/>
                  </a:cubicBezTo>
                  <a:cubicBezTo>
                    <a:pt x="240" y="36"/>
                    <a:pt x="240" y="37"/>
                    <a:pt x="240" y="37"/>
                  </a:cubicBezTo>
                  <a:cubicBezTo>
                    <a:pt x="240" y="37"/>
                    <a:pt x="241" y="38"/>
                    <a:pt x="241" y="38"/>
                  </a:cubicBezTo>
                  <a:cubicBezTo>
                    <a:pt x="240" y="38"/>
                    <a:pt x="240" y="37"/>
                    <a:pt x="240" y="37"/>
                  </a:cubicBezTo>
                  <a:cubicBezTo>
                    <a:pt x="239" y="38"/>
                    <a:pt x="238" y="40"/>
                    <a:pt x="238" y="41"/>
                  </a:cubicBezTo>
                  <a:cubicBezTo>
                    <a:pt x="238" y="41"/>
                    <a:pt x="238" y="41"/>
                    <a:pt x="238" y="41"/>
                  </a:cubicBezTo>
                  <a:cubicBezTo>
                    <a:pt x="239" y="40"/>
                    <a:pt x="240" y="39"/>
                    <a:pt x="241" y="38"/>
                  </a:cubicBezTo>
                  <a:cubicBezTo>
                    <a:pt x="240" y="39"/>
                    <a:pt x="239" y="40"/>
                    <a:pt x="239" y="41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39" y="41"/>
                    <a:pt x="240" y="40"/>
                    <a:pt x="241" y="39"/>
                  </a:cubicBezTo>
                  <a:cubicBezTo>
                    <a:pt x="240" y="40"/>
                    <a:pt x="240" y="41"/>
                    <a:pt x="240" y="42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1" y="42"/>
                    <a:pt x="241" y="42"/>
                    <a:pt x="242" y="42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43" y="43"/>
                    <a:pt x="243" y="43"/>
                    <a:pt x="243" y="43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3" y="42"/>
                    <a:pt x="244" y="43"/>
                    <a:pt x="244" y="43"/>
                  </a:cubicBezTo>
                  <a:cubicBezTo>
                    <a:pt x="244" y="43"/>
                    <a:pt x="244" y="43"/>
                    <a:pt x="244" y="43"/>
                  </a:cubicBezTo>
                  <a:cubicBezTo>
                    <a:pt x="244" y="42"/>
                    <a:pt x="244" y="42"/>
                    <a:pt x="244" y="41"/>
                  </a:cubicBezTo>
                  <a:cubicBezTo>
                    <a:pt x="244" y="42"/>
                    <a:pt x="245" y="43"/>
                    <a:pt x="244" y="43"/>
                  </a:cubicBezTo>
                  <a:cubicBezTo>
                    <a:pt x="245" y="43"/>
                    <a:pt x="245" y="43"/>
                    <a:pt x="245" y="43"/>
                  </a:cubicBezTo>
                  <a:cubicBezTo>
                    <a:pt x="245" y="42"/>
                    <a:pt x="245" y="42"/>
                    <a:pt x="245" y="41"/>
                  </a:cubicBezTo>
                  <a:cubicBezTo>
                    <a:pt x="245" y="41"/>
                    <a:pt x="245" y="42"/>
                    <a:pt x="245" y="43"/>
                  </a:cubicBezTo>
                  <a:close/>
                  <a:moveTo>
                    <a:pt x="235" y="53"/>
                  </a:moveTo>
                  <a:cubicBezTo>
                    <a:pt x="235" y="53"/>
                    <a:pt x="236" y="52"/>
                    <a:pt x="236" y="52"/>
                  </a:cubicBezTo>
                  <a:cubicBezTo>
                    <a:pt x="236" y="52"/>
                    <a:pt x="235" y="53"/>
                    <a:pt x="234" y="53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5" y="52"/>
                    <a:pt x="235" y="52"/>
                    <a:pt x="235" y="51"/>
                  </a:cubicBezTo>
                  <a:cubicBezTo>
                    <a:pt x="235" y="52"/>
                    <a:pt x="234" y="52"/>
                    <a:pt x="234" y="52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34" y="52"/>
                    <a:pt x="235" y="51"/>
                    <a:pt x="235" y="51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3" y="50"/>
                    <a:pt x="233" y="50"/>
                    <a:pt x="233" y="50"/>
                  </a:cubicBezTo>
                  <a:cubicBezTo>
                    <a:pt x="234" y="50"/>
                    <a:pt x="234" y="50"/>
                    <a:pt x="234" y="50"/>
                  </a:cubicBezTo>
                  <a:cubicBezTo>
                    <a:pt x="234" y="49"/>
                    <a:pt x="234" y="49"/>
                    <a:pt x="233" y="49"/>
                  </a:cubicBezTo>
                  <a:cubicBezTo>
                    <a:pt x="233" y="48"/>
                    <a:pt x="233" y="48"/>
                    <a:pt x="233" y="48"/>
                  </a:cubicBezTo>
                  <a:cubicBezTo>
                    <a:pt x="234" y="48"/>
                    <a:pt x="235" y="48"/>
                    <a:pt x="236" y="48"/>
                  </a:cubicBezTo>
                  <a:cubicBezTo>
                    <a:pt x="235" y="47"/>
                    <a:pt x="234" y="47"/>
                    <a:pt x="233" y="47"/>
                  </a:cubicBezTo>
                  <a:cubicBezTo>
                    <a:pt x="233" y="47"/>
                    <a:pt x="233" y="47"/>
                    <a:pt x="233" y="47"/>
                  </a:cubicBezTo>
                  <a:cubicBezTo>
                    <a:pt x="234" y="47"/>
                    <a:pt x="236" y="47"/>
                    <a:pt x="237" y="47"/>
                  </a:cubicBezTo>
                  <a:cubicBezTo>
                    <a:pt x="235" y="46"/>
                    <a:pt x="234" y="46"/>
                    <a:pt x="233" y="46"/>
                  </a:cubicBezTo>
                  <a:cubicBezTo>
                    <a:pt x="233" y="46"/>
                    <a:pt x="233" y="46"/>
                    <a:pt x="233" y="46"/>
                  </a:cubicBezTo>
                  <a:cubicBezTo>
                    <a:pt x="234" y="46"/>
                    <a:pt x="235" y="45"/>
                    <a:pt x="237" y="45"/>
                  </a:cubicBezTo>
                  <a:cubicBezTo>
                    <a:pt x="237" y="46"/>
                    <a:pt x="237" y="46"/>
                    <a:pt x="237" y="47"/>
                  </a:cubicBezTo>
                  <a:cubicBezTo>
                    <a:pt x="237" y="46"/>
                    <a:pt x="237" y="46"/>
                    <a:pt x="237" y="45"/>
                  </a:cubicBezTo>
                  <a:cubicBezTo>
                    <a:pt x="237" y="45"/>
                    <a:pt x="238" y="46"/>
                    <a:pt x="238" y="46"/>
                  </a:cubicBezTo>
                  <a:cubicBezTo>
                    <a:pt x="238" y="45"/>
                    <a:pt x="237" y="45"/>
                    <a:pt x="237" y="45"/>
                  </a:cubicBezTo>
                  <a:cubicBezTo>
                    <a:pt x="237" y="44"/>
                    <a:pt x="237" y="43"/>
                    <a:pt x="238" y="41"/>
                  </a:cubicBezTo>
                  <a:cubicBezTo>
                    <a:pt x="238" y="41"/>
                    <a:pt x="238" y="41"/>
                    <a:pt x="238" y="41"/>
                  </a:cubicBezTo>
                  <a:cubicBezTo>
                    <a:pt x="238" y="43"/>
                    <a:pt x="238" y="44"/>
                    <a:pt x="238" y="45"/>
                  </a:cubicBezTo>
                  <a:cubicBezTo>
                    <a:pt x="238" y="44"/>
                    <a:pt x="238" y="43"/>
                    <a:pt x="239" y="41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39" y="42"/>
                    <a:pt x="239" y="43"/>
                    <a:pt x="240" y="44"/>
                  </a:cubicBezTo>
                  <a:cubicBezTo>
                    <a:pt x="239" y="44"/>
                    <a:pt x="239" y="43"/>
                    <a:pt x="240" y="42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1" y="42"/>
                    <a:pt x="241" y="43"/>
                    <a:pt x="241" y="43"/>
                  </a:cubicBezTo>
                  <a:cubicBezTo>
                    <a:pt x="242" y="43"/>
                    <a:pt x="242" y="43"/>
                    <a:pt x="242" y="42"/>
                  </a:cubicBezTo>
                  <a:cubicBezTo>
                    <a:pt x="243" y="43"/>
                    <a:pt x="243" y="43"/>
                    <a:pt x="243" y="43"/>
                  </a:cubicBezTo>
                  <a:cubicBezTo>
                    <a:pt x="243" y="43"/>
                    <a:pt x="243" y="44"/>
                    <a:pt x="242" y="44"/>
                  </a:cubicBezTo>
                  <a:cubicBezTo>
                    <a:pt x="243" y="44"/>
                    <a:pt x="243" y="43"/>
                    <a:pt x="244" y="43"/>
                  </a:cubicBezTo>
                  <a:cubicBezTo>
                    <a:pt x="244" y="43"/>
                    <a:pt x="244" y="43"/>
                    <a:pt x="244" y="43"/>
                  </a:cubicBezTo>
                  <a:cubicBezTo>
                    <a:pt x="244" y="44"/>
                    <a:pt x="243" y="44"/>
                    <a:pt x="243" y="44"/>
                  </a:cubicBezTo>
                  <a:cubicBezTo>
                    <a:pt x="244" y="44"/>
                    <a:pt x="244" y="44"/>
                    <a:pt x="244" y="43"/>
                  </a:cubicBezTo>
                  <a:cubicBezTo>
                    <a:pt x="245" y="43"/>
                    <a:pt x="245" y="43"/>
                    <a:pt x="245" y="43"/>
                  </a:cubicBezTo>
                  <a:cubicBezTo>
                    <a:pt x="244" y="44"/>
                    <a:pt x="244" y="45"/>
                    <a:pt x="243" y="45"/>
                  </a:cubicBezTo>
                  <a:cubicBezTo>
                    <a:pt x="244" y="45"/>
                    <a:pt x="245" y="44"/>
                    <a:pt x="245" y="44"/>
                  </a:cubicBezTo>
                  <a:cubicBezTo>
                    <a:pt x="244" y="46"/>
                    <a:pt x="243" y="48"/>
                    <a:pt x="241" y="50"/>
                  </a:cubicBezTo>
                  <a:cubicBezTo>
                    <a:pt x="239" y="52"/>
                    <a:pt x="237" y="53"/>
                    <a:pt x="235" y="53"/>
                  </a:cubicBezTo>
                  <a:close/>
                  <a:moveTo>
                    <a:pt x="220" y="49"/>
                  </a:moveTo>
                  <a:cubicBezTo>
                    <a:pt x="221" y="50"/>
                    <a:pt x="222" y="50"/>
                    <a:pt x="223" y="50"/>
                  </a:cubicBezTo>
                  <a:cubicBezTo>
                    <a:pt x="222" y="50"/>
                    <a:pt x="221" y="49"/>
                    <a:pt x="220" y="49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1" y="49"/>
                    <a:pt x="222" y="49"/>
                    <a:pt x="223" y="49"/>
                  </a:cubicBezTo>
                  <a:cubicBezTo>
                    <a:pt x="222" y="49"/>
                    <a:pt x="221" y="48"/>
                    <a:pt x="221" y="48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2" y="48"/>
                    <a:pt x="222" y="48"/>
                    <a:pt x="223" y="48"/>
                  </a:cubicBezTo>
                  <a:cubicBezTo>
                    <a:pt x="222" y="48"/>
                    <a:pt x="222" y="48"/>
                    <a:pt x="222" y="48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23" y="47"/>
                    <a:pt x="223" y="47"/>
                    <a:pt x="223" y="47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4" y="45"/>
                    <a:pt x="224" y="45"/>
                    <a:pt x="224" y="45"/>
                  </a:cubicBezTo>
                  <a:cubicBezTo>
                    <a:pt x="225" y="46"/>
                    <a:pt x="225" y="47"/>
                    <a:pt x="226" y="47"/>
                  </a:cubicBezTo>
                  <a:cubicBezTo>
                    <a:pt x="226" y="46"/>
                    <a:pt x="225" y="45"/>
                    <a:pt x="225" y="45"/>
                  </a:cubicBezTo>
                  <a:cubicBezTo>
                    <a:pt x="225" y="44"/>
                    <a:pt x="225" y="44"/>
                    <a:pt x="225" y="44"/>
                  </a:cubicBezTo>
                  <a:cubicBezTo>
                    <a:pt x="226" y="45"/>
                    <a:pt x="227" y="47"/>
                    <a:pt x="227" y="48"/>
                  </a:cubicBezTo>
                  <a:cubicBezTo>
                    <a:pt x="227" y="46"/>
                    <a:pt x="226" y="45"/>
                    <a:pt x="226" y="44"/>
                  </a:cubicBezTo>
                  <a:cubicBezTo>
                    <a:pt x="226" y="44"/>
                    <a:pt x="226" y="44"/>
                    <a:pt x="226" y="44"/>
                  </a:cubicBezTo>
                  <a:cubicBezTo>
                    <a:pt x="227" y="45"/>
                    <a:pt x="228" y="46"/>
                    <a:pt x="228" y="47"/>
                  </a:cubicBezTo>
                  <a:cubicBezTo>
                    <a:pt x="228" y="47"/>
                    <a:pt x="227" y="48"/>
                    <a:pt x="227" y="48"/>
                  </a:cubicBezTo>
                  <a:cubicBezTo>
                    <a:pt x="227" y="48"/>
                    <a:pt x="228" y="48"/>
                    <a:pt x="228" y="47"/>
                  </a:cubicBezTo>
                  <a:cubicBezTo>
                    <a:pt x="229" y="48"/>
                    <a:pt x="229" y="48"/>
                    <a:pt x="229" y="49"/>
                  </a:cubicBezTo>
                  <a:cubicBezTo>
                    <a:pt x="229" y="48"/>
                    <a:pt x="229" y="48"/>
                    <a:pt x="229" y="47"/>
                  </a:cubicBezTo>
                  <a:cubicBezTo>
                    <a:pt x="230" y="47"/>
                    <a:pt x="231" y="46"/>
                    <a:pt x="232" y="46"/>
                  </a:cubicBezTo>
                  <a:cubicBezTo>
                    <a:pt x="232" y="46"/>
                    <a:pt x="232" y="46"/>
                    <a:pt x="232" y="46"/>
                  </a:cubicBezTo>
                  <a:cubicBezTo>
                    <a:pt x="231" y="47"/>
                    <a:pt x="230" y="47"/>
                    <a:pt x="229" y="49"/>
                  </a:cubicBezTo>
                  <a:cubicBezTo>
                    <a:pt x="230" y="48"/>
                    <a:pt x="231" y="47"/>
                    <a:pt x="233" y="47"/>
                  </a:cubicBezTo>
                  <a:cubicBezTo>
                    <a:pt x="233" y="47"/>
                    <a:pt x="233" y="47"/>
                    <a:pt x="233" y="47"/>
                  </a:cubicBezTo>
                  <a:cubicBezTo>
                    <a:pt x="232" y="47"/>
                    <a:pt x="231" y="48"/>
                    <a:pt x="230" y="49"/>
                  </a:cubicBezTo>
                  <a:cubicBezTo>
                    <a:pt x="231" y="48"/>
                    <a:pt x="232" y="48"/>
                    <a:pt x="233" y="48"/>
                  </a:cubicBezTo>
                  <a:cubicBezTo>
                    <a:pt x="233" y="49"/>
                    <a:pt x="233" y="49"/>
                    <a:pt x="233" y="49"/>
                  </a:cubicBezTo>
                  <a:cubicBezTo>
                    <a:pt x="233" y="49"/>
                    <a:pt x="233" y="49"/>
                    <a:pt x="233" y="50"/>
                  </a:cubicBezTo>
                  <a:cubicBezTo>
                    <a:pt x="233" y="50"/>
                    <a:pt x="233" y="50"/>
                    <a:pt x="233" y="50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3" y="52"/>
                    <a:pt x="233" y="51"/>
                    <a:pt x="232" y="51"/>
                  </a:cubicBezTo>
                  <a:cubicBezTo>
                    <a:pt x="233" y="52"/>
                    <a:pt x="233" y="52"/>
                    <a:pt x="234" y="52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33" y="52"/>
                    <a:pt x="233" y="52"/>
                    <a:pt x="232" y="52"/>
                  </a:cubicBezTo>
                  <a:cubicBezTo>
                    <a:pt x="233" y="52"/>
                    <a:pt x="233" y="53"/>
                    <a:pt x="234" y="53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3" y="53"/>
                    <a:pt x="232" y="53"/>
                    <a:pt x="231" y="53"/>
                  </a:cubicBezTo>
                  <a:cubicBezTo>
                    <a:pt x="232" y="53"/>
                    <a:pt x="233" y="53"/>
                    <a:pt x="234" y="53"/>
                  </a:cubicBezTo>
                  <a:cubicBezTo>
                    <a:pt x="231" y="54"/>
                    <a:pt x="229" y="54"/>
                    <a:pt x="226" y="53"/>
                  </a:cubicBezTo>
                  <a:cubicBezTo>
                    <a:pt x="224" y="52"/>
                    <a:pt x="222" y="51"/>
                    <a:pt x="220" y="49"/>
                  </a:cubicBezTo>
                  <a:close/>
                  <a:moveTo>
                    <a:pt x="217" y="35"/>
                  </a:moveTo>
                  <a:cubicBezTo>
                    <a:pt x="217" y="36"/>
                    <a:pt x="217" y="36"/>
                    <a:pt x="217" y="37"/>
                  </a:cubicBezTo>
                  <a:cubicBezTo>
                    <a:pt x="217" y="36"/>
                    <a:pt x="217" y="35"/>
                    <a:pt x="217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7" y="35"/>
                    <a:pt x="218" y="36"/>
                    <a:pt x="218" y="37"/>
                  </a:cubicBezTo>
                  <a:cubicBezTo>
                    <a:pt x="218" y="36"/>
                    <a:pt x="218" y="35"/>
                    <a:pt x="218" y="35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18" y="35"/>
                    <a:pt x="219" y="36"/>
                    <a:pt x="219" y="36"/>
                  </a:cubicBezTo>
                  <a:cubicBezTo>
                    <a:pt x="219" y="36"/>
                    <a:pt x="219" y="35"/>
                    <a:pt x="219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2" y="37"/>
                    <a:pt x="222" y="38"/>
                    <a:pt x="221" y="38"/>
                  </a:cubicBezTo>
                  <a:cubicBezTo>
                    <a:pt x="222" y="38"/>
                    <a:pt x="223" y="37"/>
                    <a:pt x="223" y="36"/>
                  </a:cubicBezTo>
                  <a:cubicBezTo>
                    <a:pt x="223" y="36"/>
                    <a:pt x="223" y="36"/>
                    <a:pt x="223" y="36"/>
                  </a:cubicBezTo>
                  <a:cubicBezTo>
                    <a:pt x="223" y="38"/>
                    <a:pt x="222" y="39"/>
                    <a:pt x="221" y="40"/>
                  </a:cubicBezTo>
                  <a:cubicBezTo>
                    <a:pt x="222" y="39"/>
                    <a:pt x="223" y="38"/>
                    <a:pt x="224" y="37"/>
                  </a:cubicBezTo>
                  <a:cubicBezTo>
                    <a:pt x="224" y="37"/>
                    <a:pt x="224" y="37"/>
                    <a:pt x="224" y="37"/>
                  </a:cubicBezTo>
                  <a:cubicBezTo>
                    <a:pt x="224" y="38"/>
                    <a:pt x="223" y="39"/>
                    <a:pt x="222" y="41"/>
                  </a:cubicBezTo>
                  <a:cubicBezTo>
                    <a:pt x="222" y="40"/>
                    <a:pt x="222" y="40"/>
                    <a:pt x="221" y="40"/>
                  </a:cubicBezTo>
                  <a:cubicBezTo>
                    <a:pt x="221" y="40"/>
                    <a:pt x="222" y="40"/>
                    <a:pt x="222" y="41"/>
                  </a:cubicBezTo>
                  <a:cubicBezTo>
                    <a:pt x="222" y="41"/>
                    <a:pt x="222" y="42"/>
                    <a:pt x="221" y="42"/>
                  </a:cubicBezTo>
                  <a:cubicBezTo>
                    <a:pt x="222" y="42"/>
                    <a:pt x="222" y="41"/>
                    <a:pt x="223" y="41"/>
                  </a:cubicBezTo>
                  <a:cubicBezTo>
                    <a:pt x="224" y="42"/>
                    <a:pt x="225" y="43"/>
                    <a:pt x="226" y="44"/>
                  </a:cubicBezTo>
                  <a:cubicBezTo>
                    <a:pt x="225" y="44"/>
                    <a:pt x="225" y="44"/>
                    <a:pt x="225" y="44"/>
                  </a:cubicBezTo>
                  <a:cubicBezTo>
                    <a:pt x="224" y="43"/>
                    <a:pt x="223" y="42"/>
                    <a:pt x="222" y="42"/>
                  </a:cubicBezTo>
                  <a:cubicBezTo>
                    <a:pt x="223" y="43"/>
                    <a:pt x="224" y="43"/>
                    <a:pt x="225" y="44"/>
                  </a:cubicBezTo>
                  <a:cubicBezTo>
                    <a:pt x="225" y="45"/>
                    <a:pt x="225" y="45"/>
                    <a:pt x="225" y="45"/>
                  </a:cubicBezTo>
                  <a:cubicBezTo>
                    <a:pt x="224" y="44"/>
                    <a:pt x="223" y="44"/>
                    <a:pt x="222" y="44"/>
                  </a:cubicBezTo>
                  <a:cubicBezTo>
                    <a:pt x="223" y="44"/>
                    <a:pt x="224" y="44"/>
                    <a:pt x="224" y="45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2" y="46"/>
                    <a:pt x="222" y="46"/>
                    <a:pt x="222" y="47"/>
                  </a:cubicBezTo>
                  <a:cubicBezTo>
                    <a:pt x="221" y="47"/>
                    <a:pt x="221" y="47"/>
                    <a:pt x="221" y="47"/>
                  </a:cubicBezTo>
                  <a:cubicBezTo>
                    <a:pt x="221" y="47"/>
                    <a:pt x="221" y="47"/>
                    <a:pt x="221" y="46"/>
                  </a:cubicBezTo>
                  <a:cubicBezTo>
                    <a:pt x="221" y="47"/>
                    <a:pt x="221" y="47"/>
                    <a:pt x="221" y="48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1" y="48"/>
                    <a:pt x="220" y="47"/>
                    <a:pt x="220" y="46"/>
                  </a:cubicBezTo>
                  <a:cubicBezTo>
                    <a:pt x="220" y="47"/>
                    <a:pt x="220" y="48"/>
                    <a:pt x="221" y="48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0" y="48"/>
                    <a:pt x="219" y="47"/>
                    <a:pt x="219" y="46"/>
                  </a:cubicBezTo>
                  <a:cubicBezTo>
                    <a:pt x="219" y="47"/>
                    <a:pt x="219" y="48"/>
                    <a:pt x="220" y="48"/>
                  </a:cubicBezTo>
                  <a:cubicBezTo>
                    <a:pt x="218" y="47"/>
                    <a:pt x="217" y="44"/>
                    <a:pt x="216" y="42"/>
                  </a:cubicBezTo>
                  <a:cubicBezTo>
                    <a:pt x="216" y="40"/>
                    <a:pt x="216" y="37"/>
                    <a:pt x="217" y="35"/>
                  </a:cubicBezTo>
                  <a:close/>
                  <a:moveTo>
                    <a:pt x="227" y="24"/>
                  </a:moveTo>
                  <a:cubicBezTo>
                    <a:pt x="227" y="24"/>
                    <a:pt x="228" y="24"/>
                    <a:pt x="228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25" y="24"/>
                    <a:pt x="222" y="25"/>
                    <a:pt x="220" y="27"/>
                  </a:cubicBezTo>
                  <a:cubicBezTo>
                    <a:pt x="218" y="29"/>
                    <a:pt x="217" y="32"/>
                    <a:pt x="217" y="34"/>
                  </a:cubicBezTo>
                  <a:cubicBezTo>
                    <a:pt x="216" y="34"/>
                    <a:pt x="216" y="34"/>
                    <a:pt x="216" y="34"/>
                  </a:cubicBezTo>
                  <a:cubicBezTo>
                    <a:pt x="216" y="34"/>
                    <a:pt x="216" y="34"/>
                    <a:pt x="216" y="34"/>
                  </a:cubicBezTo>
                  <a:cubicBezTo>
                    <a:pt x="217" y="31"/>
                    <a:pt x="218" y="29"/>
                    <a:pt x="220" y="27"/>
                  </a:cubicBezTo>
                  <a:cubicBezTo>
                    <a:pt x="222" y="25"/>
                    <a:pt x="225" y="24"/>
                    <a:pt x="227" y="24"/>
                  </a:cubicBezTo>
                  <a:close/>
                  <a:moveTo>
                    <a:pt x="242" y="28"/>
                  </a:moveTo>
                  <a:cubicBezTo>
                    <a:pt x="242" y="28"/>
                    <a:pt x="242" y="28"/>
                    <a:pt x="243" y="28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1" y="26"/>
                    <a:pt x="238" y="25"/>
                    <a:pt x="236" y="24"/>
                  </a:cubicBezTo>
                  <a:cubicBezTo>
                    <a:pt x="233" y="23"/>
                    <a:pt x="230" y="23"/>
                    <a:pt x="228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28" y="24"/>
                    <a:pt x="228" y="23"/>
                    <a:pt x="228" y="23"/>
                  </a:cubicBezTo>
                  <a:cubicBezTo>
                    <a:pt x="231" y="23"/>
                    <a:pt x="233" y="23"/>
                    <a:pt x="236" y="24"/>
                  </a:cubicBezTo>
                  <a:cubicBezTo>
                    <a:pt x="238" y="24"/>
                    <a:pt x="241" y="26"/>
                    <a:pt x="242" y="28"/>
                  </a:cubicBezTo>
                  <a:close/>
                  <a:moveTo>
                    <a:pt x="246" y="43"/>
                  </a:moveTo>
                  <a:cubicBezTo>
                    <a:pt x="246" y="43"/>
                    <a:pt x="246" y="43"/>
                    <a:pt x="246" y="44"/>
                  </a:cubicBezTo>
                  <a:cubicBezTo>
                    <a:pt x="245" y="43"/>
                    <a:pt x="245" y="43"/>
                    <a:pt x="245" y="43"/>
                  </a:cubicBezTo>
                  <a:cubicBezTo>
                    <a:pt x="247" y="41"/>
                    <a:pt x="247" y="38"/>
                    <a:pt x="246" y="36"/>
                  </a:cubicBezTo>
                  <a:cubicBezTo>
                    <a:pt x="246" y="33"/>
                    <a:pt x="244" y="30"/>
                    <a:pt x="242" y="29"/>
                  </a:cubicBezTo>
                  <a:cubicBezTo>
                    <a:pt x="243" y="28"/>
                    <a:pt x="243" y="28"/>
                    <a:pt x="243" y="28"/>
                  </a:cubicBezTo>
                  <a:cubicBezTo>
                    <a:pt x="243" y="29"/>
                    <a:pt x="243" y="29"/>
                    <a:pt x="243" y="29"/>
                  </a:cubicBezTo>
                  <a:cubicBezTo>
                    <a:pt x="245" y="30"/>
                    <a:pt x="246" y="33"/>
                    <a:pt x="247" y="35"/>
                  </a:cubicBezTo>
                  <a:cubicBezTo>
                    <a:pt x="247" y="38"/>
                    <a:pt x="247" y="41"/>
                    <a:pt x="246" y="43"/>
                  </a:cubicBezTo>
                  <a:close/>
                  <a:moveTo>
                    <a:pt x="235" y="54"/>
                  </a:moveTo>
                  <a:cubicBezTo>
                    <a:pt x="235" y="54"/>
                    <a:pt x="234" y="54"/>
                    <a:pt x="234" y="54"/>
                  </a:cubicBezTo>
                  <a:cubicBezTo>
                    <a:pt x="234" y="53"/>
                    <a:pt x="234" y="53"/>
                    <a:pt x="234" y="53"/>
                  </a:cubicBezTo>
                  <a:cubicBezTo>
                    <a:pt x="237" y="54"/>
                    <a:pt x="240" y="52"/>
                    <a:pt x="242" y="51"/>
                  </a:cubicBezTo>
                  <a:cubicBezTo>
                    <a:pt x="244" y="49"/>
                    <a:pt x="245" y="46"/>
                    <a:pt x="245" y="44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46" y="44"/>
                    <a:pt x="246" y="44"/>
                    <a:pt x="246" y="44"/>
                  </a:cubicBezTo>
                  <a:cubicBezTo>
                    <a:pt x="245" y="47"/>
                    <a:pt x="244" y="49"/>
                    <a:pt x="242" y="51"/>
                  </a:cubicBezTo>
                  <a:cubicBezTo>
                    <a:pt x="240" y="53"/>
                    <a:pt x="237" y="54"/>
                    <a:pt x="235" y="54"/>
                  </a:cubicBezTo>
                  <a:close/>
                  <a:moveTo>
                    <a:pt x="220" y="50"/>
                  </a:moveTo>
                  <a:cubicBezTo>
                    <a:pt x="221" y="52"/>
                    <a:pt x="224" y="53"/>
                    <a:pt x="226" y="54"/>
                  </a:cubicBezTo>
                  <a:cubicBezTo>
                    <a:pt x="229" y="55"/>
                    <a:pt x="231" y="55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2" y="55"/>
                    <a:pt x="229" y="55"/>
                    <a:pt x="226" y="54"/>
                  </a:cubicBezTo>
                  <a:cubicBezTo>
                    <a:pt x="224" y="53"/>
                    <a:pt x="221" y="51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0"/>
                    <a:pt x="220" y="50"/>
                  </a:cubicBezTo>
                  <a:close/>
                  <a:moveTo>
                    <a:pt x="216" y="34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5" y="37"/>
                    <a:pt x="215" y="40"/>
                    <a:pt x="216" y="42"/>
                  </a:cubicBezTo>
                  <a:cubicBezTo>
                    <a:pt x="216" y="45"/>
                    <a:pt x="218" y="47"/>
                    <a:pt x="220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17" y="47"/>
                    <a:pt x="216" y="45"/>
                    <a:pt x="215" y="42"/>
                  </a:cubicBezTo>
                  <a:cubicBezTo>
                    <a:pt x="215" y="40"/>
                    <a:pt x="215" y="37"/>
                    <a:pt x="216" y="34"/>
                  </a:cubicBezTo>
                  <a:close/>
                  <a:moveTo>
                    <a:pt x="231" y="39"/>
                  </a:moveTo>
                  <a:cubicBezTo>
                    <a:pt x="231" y="39"/>
                    <a:pt x="231" y="37"/>
                    <a:pt x="229" y="36"/>
                  </a:cubicBezTo>
                  <a:cubicBezTo>
                    <a:pt x="229" y="36"/>
                    <a:pt x="229" y="36"/>
                    <a:pt x="229" y="36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36"/>
                    <a:pt x="229" y="36"/>
                    <a:pt x="229" y="35"/>
                  </a:cubicBezTo>
                  <a:cubicBezTo>
                    <a:pt x="229" y="35"/>
                    <a:pt x="229" y="35"/>
                    <a:pt x="229" y="35"/>
                  </a:cubicBezTo>
                  <a:cubicBezTo>
                    <a:pt x="229" y="35"/>
                    <a:pt x="230" y="35"/>
                    <a:pt x="230" y="35"/>
                  </a:cubicBezTo>
                  <a:cubicBezTo>
                    <a:pt x="230" y="35"/>
                    <a:pt x="229" y="35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9" y="34"/>
                    <a:pt x="230" y="34"/>
                  </a:cubicBezTo>
                  <a:cubicBezTo>
                    <a:pt x="230" y="34"/>
                    <a:pt x="230" y="34"/>
                    <a:pt x="230" y="34"/>
                  </a:cubicBezTo>
                  <a:cubicBezTo>
                    <a:pt x="230" y="34"/>
                    <a:pt x="230" y="34"/>
                    <a:pt x="230" y="34"/>
                  </a:cubicBezTo>
                  <a:cubicBezTo>
                    <a:pt x="230" y="34"/>
                    <a:pt x="230" y="34"/>
                    <a:pt x="231" y="34"/>
                  </a:cubicBezTo>
                  <a:cubicBezTo>
                    <a:pt x="231" y="34"/>
                    <a:pt x="231" y="34"/>
                    <a:pt x="231" y="34"/>
                  </a:cubicBezTo>
                  <a:cubicBezTo>
                    <a:pt x="231" y="35"/>
                    <a:pt x="230" y="35"/>
                    <a:pt x="230" y="35"/>
                  </a:cubicBezTo>
                  <a:cubicBezTo>
                    <a:pt x="230" y="35"/>
                    <a:pt x="231" y="35"/>
                    <a:pt x="231" y="35"/>
                  </a:cubicBezTo>
                  <a:cubicBezTo>
                    <a:pt x="231" y="35"/>
                    <a:pt x="231" y="35"/>
                    <a:pt x="231" y="35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231" y="36"/>
                    <a:pt x="231" y="36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1" y="37"/>
                    <a:pt x="231" y="39"/>
                    <a:pt x="231" y="39"/>
                  </a:cubicBezTo>
                  <a:cubicBezTo>
                    <a:pt x="231" y="39"/>
                    <a:pt x="231" y="38"/>
                    <a:pt x="231" y="37"/>
                  </a:cubicBezTo>
                  <a:cubicBezTo>
                    <a:pt x="231" y="38"/>
                    <a:pt x="231" y="39"/>
                    <a:pt x="231" y="39"/>
                  </a:cubicBezTo>
                  <a:cubicBezTo>
                    <a:pt x="231" y="39"/>
                    <a:pt x="232" y="38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3" y="37"/>
                    <a:pt x="233" y="37"/>
                    <a:pt x="233" y="37"/>
                  </a:cubicBezTo>
                  <a:cubicBezTo>
                    <a:pt x="233" y="37"/>
                    <a:pt x="233" y="36"/>
                    <a:pt x="233" y="35"/>
                  </a:cubicBezTo>
                  <a:cubicBezTo>
                    <a:pt x="233" y="35"/>
                    <a:pt x="233" y="35"/>
                    <a:pt x="233" y="35"/>
                  </a:cubicBezTo>
                  <a:cubicBezTo>
                    <a:pt x="233" y="36"/>
                    <a:pt x="234" y="36"/>
                    <a:pt x="234" y="36"/>
                  </a:cubicBezTo>
                  <a:cubicBezTo>
                    <a:pt x="234" y="36"/>
                    <a:pt x="233" y="36"/>
                    <a:pt x="234" y="35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234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35" y="36"/>
                    <a:pt x="235" y="36"/>
                    <a:pt x="235" y="36"/>
                  </a:cubicBezTo>
                  <a:cubicBezTo>
                    <a:pt x="234" y="37"/>
                    <a:pt x="234" y="37"/>
                    <a:pt x="234" y="37"/>
                  </a:cubicBezTo>
                  <a:cubicBezTo>
                    <a:pt x="234" y="37"/>
                    <a:pt x="234" y="37"/>
                    <a:pt x="235" y="37"/>
                  </a:cubicBezTo>
                  <a:cubicBezTo>
                    <a:pt x="235" y="37"/>
                    <a:pt x="235" y="37"/>
                    <a:pt x="235" y="37"/>
                  </a:cubicBezTo>
                  <a:cubicBezTo>
                    <a:pt x="234" y="38"/>
                    <a:pt x="233" y="37"/>
                    <a:pt x="233" y="37"/>
                  </a:cubicBezTo>
                  <a:cubicBezTo>
                    <a:pt x="233" y="37"/>
                    <a:pt x="233" y="38"/>
                    <a:pt x="234" y="38"/>
                  </a:cubicBezTo>
                  <a:cubicBezTo>
                    <a:pt x="234" y="38"/>
                    <a:pt x="234" y="38"/>
                    <a:pt x="234" y="38"/>
                  </a:cubicBezTo>
                  <a:cubicBezTo>
                    <a:pt x="232" y="38"/>
                    <a:pt x="231" y="39"/>
                    <a:pt x="231" y="39"/>
                  </a:cubicBezTo>
                  <a:cubicBezTo>
                    <a:pt x="231" y="39"/>
                    <a:pt x="232" y="39"/>
                    <a:pt x="233" y="39"/>
                  </a:cubicBezTo>
                  <a:cubicBezTo>
                    <a:pt x="232" y="39"/>
                    <a:pt x="231" y="39"/>
                    <a:pt x="231" y="39"/>
                  </a:cubicBezTo>
                  <a:cubicBezTo>
                    <a:pt x="231" y="39"/>
                    <a:pt x="233" y="39"/>
                    <a:pt x="234" y="39"/>
                  </a:cubicBezTo>
                  <a:cubicBezTo>
                    <a:pt x="234" y="39"/>
                    <a:pt x="234" y="39"/>
                    <a:pt x="234" y="39"/>
                  </a:cubicBezTo>
                  <a:cubicBezTo>
                    <a:pt x="234" y="39"/>
                    <a:pt x="234" y="40"/>
                    <a:pt x="234" y="40"/>
                  </a:cubicBezTo>
                  <a:cubicBezTo>
                    <a:pt x="234" y="40"/>
                    <a:pt x="234" y="39"/>
                    <a:pt x="235" y="39"/>
                  </a:cubicBezTo>
                  <a:cubicBezTo>
                    <a:pt x="235" y="39"/>
                    <a:pt x="235" y="39"/>
                    <a:pt x="235" y="39"/>
                  </a:cubicBezTo>
                  <a:cubicBezTo>
                    <a:pt x="235" y="39"/>
                    <a:pt x="234" y="40"/>
                    <a:pt x="234" y="40"/>
                  </a:cubicBezTo>
                  <a:cubicBezTo>
                    <a:pt x="234" y="40"/>
                    <a:pt x="235" y="39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0"/>
                    <a:pt x="236" y="40"/>
                    <a:pt x="236" y="40"/>
                  </a:cubicBezTo>
                  <a:cubicBezTo>
                    <a:pt x="236" y="41"/>
                    <a:pt x="236" y="41"/>
                    <a:pt x="236" y="41"/>
                  </a:cubicBezTo>
                  <a:cubicBezTo>
                    <a:pt x="236" y="41"/>
                    <a:pt x="236" y="41"/>
                    <a:pt x="235" y="41"/>
                  </a:cubicBezTo>
                  <a:cubicBezTo>
                    <a:pt x="235" y="41"/>
                    <a:pt x="235" y="41"/>
                    <a:pt x="235" y="41"/>
                  </a:cubicBezTo>
                  <a:cubicBezTo>
                    <a:pt x="235" y="41"/>
                    <a:pt x="234" y="40"/>
                    <a:pt x="234" y="40"/>
                  </a:cubicBezTo>
                  <a:cubicBezTo>
                    <a:pt x="234" y="40"/>
                    <a:pt x="234" y="41"/>
                    <a:pt x="235" y="41"/>
                  </a:cubicBezTo>
                  <a:cubicBezTo>
                    <a:pt x="235" y="41"/>
                    <a:pt x="234" y="41"/>
                    <a:pt x="234" y="41"/>
                  </a:cubicBezTo>
                  <a:cubicBezTo>
                    <a:pt x="234" y="41"/>
                    <a:pt x="233" y="40"/>
                    <a:pt x="233" y="40"/>
                  </a:cubicBezTo>
                  <a:cubicBezTo>
                    <a:pt x="233" y="40"/>
                    <a:pt x="233" y="40"/>
                    <a:pt x="234" y="41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3" y="40"/>
                    <a:pt x="231" y="39"/>
                    <a:pt x="231" y="39"/>
                  </a:cubicBezTo>
                  <a:cubicBezTo>
                    <a:pt x="231" y="39"/>
                    <a:pt x="232" y="39"/>
                    <a:pt x="232" y="40"/>
                  </a:cubicBezTo>
                  <a:cubicBezTo>
                    <a:pt x="231" y="40"/>
                    <a:pt x="231" y="39"/>
                    <a:pt x="231" y="39"/>
                  </a:cubicBezTo>
                  <a:cubicBezTo>
                    <a:pt x="231" y="39"/>
                    <a:pt x="231" y="41"/>
                    <a:pt x="233" y="41"/>
                  </a:cubicBezTo>
                  <a:cubicBezTo>
                    <a:pt x="233" y="41"/>
                    <a:pt x="233" y="42"/>
                    <a:pt x="233" y="42"/>
                  </a:cubicBezTo>
                  <a:cubicBezTo>
                    <a:pt x="232" y="41"/>
                    <a:pt x="232" y="41"/>
                    <a:pt x="232" y="41"/>
                  </a:cubicBezTo>
                  <a:cubicBezTo>
                    <a:pt x="232" y="41"/>
                    <a:pt x="233" y="42"/>
                    <a:pt x="233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33" y="42"/>
                    <a:pt x="232" y="42"/>
                    <a:pt x="232" y="42"/>
                  </a:cubicBezTo>
                  <a:cubicBezTo>
                    <a:pt x="232" y="42"/>
                    <a:pt x="233" y="43"/>
                    <a:pt x="233" y="43"/>
                  </a:cubicBezTo>
                  <a:cubicBezTo>
                    <a:pt x="233" y="43"/>
                    <a:pt x="233" y="43"/>
                    <a:pt x="233" y="44"/>
                  </a:cubicBezTo>
                  <a:cubicBezTo>
                    <a:pt x="233" y="44"/>
                    <a:pt x="233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2" y="44"/>
                    <a:pt x="232" y="44"/>
                    <a:pt x="231" y="44"/>
                  </a:cubicBezTo>
                  <a:cubicBezTo>
                    <a:pt x="231" y="44"/>
                    <a:pt x="231" y="44"/>
                    <a:pt x="231" y="44"/>
                  </a:cubicBezTo>
                  <a:cubicBezTo>
                    <a:pt x="231" y="43"/>
                    <a:pt x="232" y="42"/>
                    <a:pt x="232" y="42"/>
                  </a:cubicBezTo>
                  <a:cubicBezTo>
                    <a:pt x="232" y="42"/>
                    <a:pt x="231" y="43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2"/>
                    <a:pt x="231" y="41"/>
                    <a:pt x="231" y="41"/>
                  </a:cubicBezTo>
                  <a:cubicBezTo>
                    <a:pt x="231" y="41"/>
                    <a:pt x="231" y="42"/>
                    <a:pt x="230" y="42"/>
                  </a:cubicBezTo>
                  <a:cubicBezTo>
                    <a:pt x="230" y="42"/>
                    <a:pt x="230" y="42"/>
                    <a:pt x="230" y="42"/>
                  </a:cubicBezTo>
                  <a:cubicBezTo>
                    <a:pt x="231" y="41"/>
                    <a:pt x="231" y="39"/>
                    <a:pt x="231" y="39"/>
                  </a:cubicBezTo>
                  <a:cubicBezTo>
                    <a:pt x="231" y="39"/>
                    <a:pt x="231" y="40"/>
                    <a:pt x="231" y="40"/>
                  </a:cubicBezTo>
                  <a:cubicBezTo>
                    <a:pt x="231" y="40"/>
                    <a:pt x="231" y="39"/>
                    <a:pt x="231" y="39"/>
                  </a:cubicBezTo>
                  <a:cubicBezTo>
                    <a:pt x="231" y="39"/>
                    <a:pt x="230" y="40"/>
                    <a:pt x="230" y="42"/>
                  </a:cubicBezTo>
                  <a:cubicBezTo>
                    <a:pt x="230" y="42"/>
                    <a:pt x="230" y="42"/>
                    <a:pt x="230" y="42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9" y="41"/>
                    <a:pt x="229" y="42"/>
                    <a:pt x="229" y="42"/>
                  </a:cubicBezTo>
                  <a:cubicBezTo>
                    <a:pt x="229" y="42"/>
                    <a:pt x="229" y="42"/>
                    <a:pt x="229" y="43"/>
                  </a:cubicBezTo>
                  <a:cubicBezTo>
                    <a:pt x="229" y="42"/>
                    <a:pt x="228" y="41"/>
                    <a:pt x="228" y="41"/>
                  </a:cubicBezTo>
                  <a:cubicBezTo>
                    <a:pt x="228" y="41"/>
                    <a:pt x="229" y="42"/>
                    <a:pt x="228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8" y="43"/>
                    <a:pt x="227" y="43"/>
                    <a:pt x="227" y="43"/>
                  </a:cubicBezTo>
                  <a:cubicBezTo>
                    <a:pt x="227" y="43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2"/>
                  </a:cubicBezTo>
                  <a:cubicBezTo>
                    <a:pt x="227" y="42"/>
                    <a:pt x="227" y="42"/>
                    <a:pt x="227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1"/>
                    <a:pt x="228" y="41"/>
                    <a:pt x="227" y="41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8" y="40"/>
                    <a:pt x="229" y="41"/>
                    <a:pt x="229" y="41"/>
                  </a:cubicBezTo>
                  <a:cubicBezTo>
                    <a:pt x="229" y="41"/>
                    <a:pt x="229" y="40"/>
                    <a:pt x="228" y="40"/>
                  </a:cubicBezTo>
                  <a:cubicBezTo>
                    <a:pt x="228" y="40"/>
                    <a:pt x="228" y="40"/>
                    <a:pt x="228" y="40"/>
                  </a:cubicBezTo>
                  <a:cubicBezTo>
                    <a:pt x="230" y="40"/>
                    <a:pt x="231" y="39"/>
                    <a:pt x="231" y="39"/>
                  </a:cubicBezTo>
                  <a:cubicBezTo>
                    <a:pt x="231" y="39"/>
                    <a:pt x="230" y="39"/>
                    <a:pt x="229" y="39"/>
                  </a:cubicBezTo>
                  <a:cubicBezTo>
                    <a:pt x="230" y="39"/>
                    <a:pt x="231" y="39"/>
                    <a:pt x="231" y="39"/>
                  </a:cubicBezTo>
                  <a:cubicBezTo>
                    <a:pt x="231" y="39"/>
                    <a:pt x="229" y="38"/>
                    <a:pt x="228" y="39"/>
                  </a:cubicBezTo>
                  <a:cubicBezTo>
                    <a:pt x="228" y="39"/>
                    <a:pt x="228" y="39"/>
                    <a:pt x="228" y="39"/>
                  </a:cubicBezTo>
                  <a:cubicBezTo>
                    <a:pt x="228" y="39"/>
                    <a:pt x="228" y="38"/>
                    <a:pt x="228" y="38"/>
                  </a:cubicBezTo>
                  <a:cubicBezTo>
                    <a:pt x="228" y="38"/>
                    <a:pt x="228" y="39"/>
                    <a:pt x="227" y="39"/>
                  </a:cubicBezTo>
                  <a:cubicBezTo>
                    <a:pt x="227" y="39"/>
                    <a:pt x="227" y="39"/>
                    <a:pt x="227" y="39"/>
                  </a:cubicBezTo>
                  <a:cubicBezTo>
                    <a:pt x="227" y="39"/>
                    <a:pt x="228" y="38"/>
                    <a:pt x="228" y="38"/>
                  </a:cubicBezTo>
                  <a:cubicBezTo>
                    <a:pt x="228" y="38"/>
                    <a:pt x="227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8"/>
                    <a:pt x="226" y="38"/>
                  </a:cubicBezTo>
                  <a:cubicBezTo>
                    <a:pt x="226" y="38"/>
                    <a:pt x="226" y="37"/>
                    <a:pt x="226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6" y="37"/>
                    <a:pt x="226" y="37"/>
                    <a:pt x="227" y="37"/>
                  </a:cubicBezTo>
                  <a:cubicBezTo>
                    <a:pt x="227" y="37"/>
                    <a:pt x="227" y="37"/>
                    <a:pt x="227" y="37"/>
                  </a:cubicBezTo>
                  <a:cubicBezTo>
                    <a:pt x="227" y="37"/>
                    <a:pt x="228" y="38"/>
                    <a:pt x="228" y="38"/>
                  </a:cubicBezTo>
                  <a:cubicBezTo>
                    <a:pt x="228" y="38"/>
                    <a:pt x="228" y="37"/>
                    <a:pt x="227" y="37"/>
                  </a:cubicBezTo>
                  <a:cubicBezTo>
                    <a:pt x="227" y="37"/>
                    <a:pt x="228" y="37"/>
                    <a:pt x="228" y="37"/>
                  </a:cubicBezTo>
                  <a:cubicBezTo>
                    <a:pt x="228" y="37"/>
                    <a:pt x="229" y="38"/>
                    <a:pt x="229" y="38"/>
                  </a:cubicBezTo>
                  <a:cubicBezTo>
                    <a:pt x="229" y="38"/>
                    <a:pt x="229" y="37"/>
                    <a:pt x="228" y="37"/>
                  </a:cubicBezTo>
                  <a:cubicBezTo>
                    <a:pt x="229" y="37"/>
                    <a:pt x="229" y="37"/>
                    <a:pt x="229" y="37"/>
                  </a:cubicBezTo>
                  <a:cubicBezTo>
                    <a:pt x="229" y="38"/>
                    <a:pt x="231" y="39"/>
                    <a:pt x="231" y="39"/>
                  </a:cubicBezTo>
                  <a:cubicBezTo>
                    <a:pt x="231" y="39"/>
                    <a:pt x="230" y="38"/>
                    <a:pt x="230" y="38"/>
                  </a:cubicBezTo>
                  <a:cubicBezTo>
                    <a:pt x="231" y="38"/>
                    <a:pt x="231" y="39"/>
                    <a:pt x="231" y="39"/>
                  </a:cubicBezTo>
                  <a:close/>
                  <a:moveTo>
                    <a:pt x="225" y="33"/>
                  </a:moveTo>
                  <a:cubicBezTo>
                    <a:pt x="227" y="33"/>
                    <a:pt x="228" y="33"/>
                    <a:pt x="230" y="33"/>
                  </a:cubicBezTo>
                  <a:cubicBezTo>
                    <a:pt x="230" y="33"/>
                    <a:pt x="230" y="33"/>
                    <a:pt x="230" y="33"/>
                  </a:cubicBezTo>
                  <a:cubicBezTo>
                    <a:pt x="230" y="33"/>
                    <a:pt x="230" y="34"/>
                    <a:pt x="230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9" y="34"/>
                    <a:pt x="228" y="35"/>
                    <a:pt x="228" y="35"/>
                  </a:cubicBezTo>
                  <a:cubicBezTo>
                    <a:pt x="228" y="35"/>
                    <a:pt x="228" y="35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8" y="36"/>
                  </a:cubicBezTo>
                  <a:cubicBezTo>
                    <a:pt x="228" y="36"/>
                    <a:pt x="228" y="36"/>
                    <a:pt x="227" y="36"/>
                  </a:cubicBezTo>
                  <a:cubicBezTo>
                    <a:pt x="227" y="36"/>
                    <a:pt x="227" y="36"/>
                    <a:pt x="226" y="36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6" y="37"/>
                    <a:pt x="226" y="37"/>
                    <a:pt x="226" y="37"/>
                  </a:cubicBezTo>
                  <a:cubicBezTo>
                    <a:pt x="225" y="37"/>
                    <a:pt x="225" y="37"/>
                    <a:pt x="225" y="37"/>
                  </a:cubicBezTo>
                  <a:cubicBezTo>
                    <a:pt x="225" y="35"/>
                    <a:pt x="225" y="34"/>
                    <a:pt x="225" y="33"/>
                  </a:cubicBezTo>
                  <a:close/>
                  <a:moveTo>
                    <a:pt x="225" y="57"/>
                  </a:moveTo>
                  <a:cubicBezTo>
                    <a:pt x="225" y="57"/>
                    <a:pt x="225" y="57"/>
                    <a:pt x="225" y="57"/>
                  </a:cubicBezTo>
                  <a:cubicBezTo>
                    <a:pt x="226" y="57"/>
                    <a:pt x="226" y="58"/>
                    <a:pt x="226" y="58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26" y="58"/>
                    <a:pt x="225" y="57"/>
                    <a:pt x="225" y="57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8"/>
                    <a:pt x="225" y="58"/>
                    <a:pt x="225" y="58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7"/>
                    <a:pt x="224" y="57"/>
                    <a:pt x="224" y="58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7"/>
                    <a:pt x="225" y="57"/>
                    <a:pt x="225" y="57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3" y="56"/>
                    <a:pt x="220" y="55"/>
                    <a:pt x="218" y="52"/>
                  </a:cubicBezTo>
                  <a:cubicBezTo>
                    <a:pt x="218" y="52"/>
                    <a:pt x="218" y="52"/>
                    <a:pt x="218" y="52"/>
                  </a:cubicBezTo>
                  <a:cubicBezTo>
                    <a:pt x="218" y="52"/>
                    <a:pt x="218" y="52"/>
                    <a:pt x="218" y="52"/>
                  </a:cubicBezTo>
                  <a:cubicBezTo>
                    <a:pt x="218" y="52"/>
                    <a:pt x="218" y="52"/>
                    <a:pt x="218" y="51"/>
                  </a:cubicBezTo>
                  <a:cubicBezTo>
                    <a:pt x="218" y="51"/>
                    <a:pt x="218" y="51"/>
                    <a:pt x="218" y="51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18" y="52"/>
                    <a:pt x="218" y="52"/>
                    <a:pt x="217" y="53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17" y="52"/>
                    <a:pt x="217" y="52"/>
                    <a:pt x="217" y="52"/>
                  </a:cubicBezTo>
                  <a:cubicBezTo>
                    <a:pt x="217" y="52"/>
                    <a:pt x="217" y="52"/>
                    <a:pt x="217" y="52"/>
                  </a:cubicBezTo>
                  <a:cubicBezTo>
                    <a:pt x="217" y="52"/>
                    <a:pt x="217" y="53"/>
                    <a:pt x="216" y="53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7" y="53"/>
                    <a:pt x="217" y="53"/>
                    <a:pt x="216" y="52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216" y="53"/>
                    <a:pt x="216" y="54"/>
                    <a:pt x="216" y="54"/>
                  </a:cubicBezTo>
                  <a:cubicBezTo>
                    <a:pt x="216" y="54"/>
                    <a:pt x="216" y="54"/>
                    <a:pt x="216" y="54"/>
                  </a:cubicBezTo>
                  <a:cubicBezTo>
                    <a:pt x="216" y="54"/>
                    <a:pt x="216" y="53"/>
                    <a:pt x="216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4"/>
                    <a:pt x="215" y="54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4" y="53"/>
                    <a:pt x="215" y="53"/>
                  </a:cubicBezTo>
                  <a:cubicBezTo>
                    <a:pt x="215" y="52"/>
                    <a:pt x="215" y="52"/>
                    <a:pt x="216" y="53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6" y="52"/>
                    <a:pt x="215" y="52"/>
                    <a:pt x="215" y="52"/>
                  </a:cubicBezTo>
                  <a:cubicBezTo>
                    <a:pt x="215" y="52"/>
                    <a:pt x="215" y="52"/>
                    <a:pt x="215" y="52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17" y="51"/>
                    <a:pt x="216" y="51"/>
                    <a:pt x="216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6" y="51"/>
                    <a:pt x="217" y="51"/>
                    <a:pt x="217" y="51"/>
                  </a:cubicBezTo>
                  <a:cubicBezTo>
                    <a:pt x="218" y="51"/>
                    <a:pt x="218" y="51"/>
                    <a:pt x="218" y="51"/>
                  </a:cubicBezTo>
                  <a:cubicBezTo>
                    <a:pt x="218" y="51"/>
                    <a:pt x="217" y="51"/>
                    <a:pt x="217" y="51"/>
                  </a:cubicBezTo>
                  <a:cubicBezTo>
                    <a:pt x="217" y="50"/>
                    <a:pt x="217" y="50"/>
                    <a:pt x="216" y="51"/>
                  </a:cubicBezTo>
                  <a:cubicBezTo>
                    <a:pt x="216" y="51"/>
                    <a:pt x="216" y="51"/>
                    <a:pt x="216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4" y="48"/>
                    <a:pt x="213" y="45"/>
                    <a:pt x="213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4"/>
                    <a:pt x="212" y="44"/>
                  </a:cubicBezTo>
                  <a:cubicBezTo>
                    <a:pt x="212" y="44"/>
                    <a:pt x="212" y="44"/>
                    <a:pt x="212" y="44"/>
                  </a:cubicBezTo>
                  <a:cubicBezTo>
                    <a:pt x="212" y="44"/>
                    <a:pt x="212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1" y="43"/>
                    <a:pt x="211" y="43"/>
                    <a:pt x="211" y="43"/>
                  </a:cubicBezTo>
                  <a:cubicBezTo>
                    <a:pt x="211" y="43"/>
                    <a:pt x="211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3"/>
                    <a:pt x="212" y="43"/>
                  </a:cubicBezTo>
                  <a:cubicBezTo>
                    <a:pt x="212" y="43"/>
                    <a:pt x="212" y="42"/>
                    <a:pt x="211" y="42"/>
                  </a:cubicBezTo>
                  <a:cubicBezTo>
                    <a:pt x="211" y="42"/>
                    <a:pt x="211" y="42"/>
                    <a:pt x="211" y="42"/>
                  </a:cubicBezTo>
                  <a:cubicBezTo>
                    <a:pt x="212" y="42"/>
                    <a:pt x="212" y="42"/>
                    <a:pt x="212" y="43"/>
                  </a:cubicBezTo>
                  <a:cubicBezTo>
                    <a:pt x="213" y="43"/>
                    <a:pt x="213" y="43"/>
                    <a:pt x="213" y="43"/>
                  </a:cubicBezTo>
                  <a:cubicBezTo>
                    <a:pt x="212" y="40"/>
                    <a:pt x="212" y="38"/>
                    <a:pt x="214" y="34"/>
                  </a:cubicBezTo>
                  <a:cubicBezTo>
                    <a:pt x="213" y="34"/>
                    <a:pt x="213" y="34"/>
                    <a:pt x="213" y="34"/>
                  </a:cubicBezTo>
                  <a:cubicBezTo>
                    <a:pt x="213" y="34"/>
                    <a:pt x="213" y="34"/>
                    <a:pt x="213" y="34"/>
                  </a:cubicBezTo>
                  <a:cubicBezTo>
                    <a:pt x="213" y="34"/>
                    <a:pt x="214" y="34"/>
                    <a:pt x="214" y="34"/>
                  </a:cubicBezTo>
                  <a:cubicBezTo>
                    <a:pt x="214" y="34"/>
                    <a:pt x="214" y="34"/>
                    <a:pt x="214" y="34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34"/>
                    <a:pt x="213" y="34"/>
                    <a:pt x="212" y="34"/>
                  </a:cubicBezTo>
                  <a:cubicBezTo>
                    <a:pt x="212" y="34"/>
                    <a:pt x="212" y="34"/>
                    <a:pt x="212" y="34"/>
                  </a:cubicBezTo>
                  <a:cubicBezTo>
                    <a:pt x="212" y="34"/>
                    <a:pt x="213" y="34"/>
                    <a:pt x="213" y="33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12" y="33"/>
                    <a:pt x="212" y="34"/>
                    <a:pt x="211" y="34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2" y="34"/>
                    <a:pt x="212" y="33"/>
                    <a:pt x="212" y="33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3"/>
                    <a:pt x="211" y="33"/>
                    <a:pt x="210" y="33"/>
                  </a:cubicBezTo>
                  <a:cubicBezTo>
                    <a:pt x="210" y="33"/>
                    <a:pt x="210" y="33"/>
                    <a:pt x="210" y="33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0" y="33"/>
                    <a:pt x="210" y="32"/>
                    <a:pt x="210" y="32"/>
                  </a:cubicBezTo>
                  <a:cubicBezTo>
                    <a:pt x="210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211" y="32"/>
                    <a:pt x="212" y="32"/>
                    <a:pt x="211" y="33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12" y="32"/>
                    <a:pt x="212" y="32"/>
                    <a:pt x="212" y="32"/>
                  </a:cubicBezTo>
                  <a:cubicBezTo>
                    <a:pt x="212" y="32"/>
                    <a:pt x="212" y="32"/>
                    <a:pt x="212" y="32"/>
                  </a:cubicBezTo>
                  <a:cubicBezTo>
                    <a:pt x="212" y="32"/>
                    <a:pt x="213" y="32"/>
                    <a:pt x="212" y="33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33"/>
                    <a:pt x="213" y="32"/>
                    <a:pt x="213" y="32"/>
                  </a:cubicBezTo>
                  <a:cubicBezTo>
                    <a:pt x="213" y="32"/>
                    <a:pt x="213" y="32"/>
                    <a:pt x="213" y="32"/>
                  </a:cubicBezTo>
                  <a:cubicBezTo>
                    <a:pt x="213" y="32"/>
                    <a:pt x="214" y="33"/>
                    <a:pt x="213" y="33"/>
                  </a:cubicBezTo>
                  <a:cubicBezTo>
                    <a:pt x="214" y="33"/>
                    <a:pt x="214" y="33"/>
                    <a:pt x="214" y="33"/>
                  </a:cubicBezTo>
                  <a:cubicBezTo>
                    <a:pt x="214" y="33"/>
                    <a:pt x="214" y="33"/>
                    <a:pt x="214" y="33"/>
                  </a:cubicBezTo>
                  <a:cubicBezTo>
                    <a:pt x="214" y="33"/>
                    <a:pt x="214" y="32"/>
                    <a:pt x="213" y="32"/>
                  </a:cubicBezTo>
                  <a:cubicBezTo>
                    <a:pt x="214" y="32"/>
                    <a:pt x="213" y="32"/>
                    <a:pt x="214" y="32"/>
                  </a:cubicBezTo>
                  <a:cubicBezTo>
                    <a:pt x="214" y="32"/>
                    <a:pt x="214" y="32"/>
                    <a:pt x="214" y="32"/>
                  </a:cubicBezTo>
                  <a:cubicBezTo>
                    <a:pt x="215" y="29"/>
                    <a:pt x="217" y="27"/>
                    <a:pt x="218" y="25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18" y="25"/>
                    <a:pt x="217" y="25"/>
                    <a:pt x="217" y="25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7" y="25"/>
                    <a:pt x="218" y="25"/>
                    <a:pt x="218" y="25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5"/>
                  </a:cubicBezTo>
                  <a:cubicBezTo>
                    <a:pt x="218" y="25"/>
                    <a:pt x="218" y="25"/>
                    <a:pt x="218" y="25"/>
                  </a:cubicBezTo>
                  <a:cubicBezTo>
                    <a:pt x="220" y="23"/>
                    <a:pt x="222" y="22"/>
                    <a:pt x="226" y="21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26" y="21"/>
                    <a:pt x="226" y="21"/>
                    <a:pt x="227" y="21"/>
                  </a:cubicBezTo>
                  <a:cubicBezTo>
                    <a:pt x="227" y="21"/>
                    <a:pt x="227" y="21"/>
                    <a:pt x="227" y="21"/>
                  </a:cubicBezTo>
                  <a:cubicBezTo>
                    <a:pt x="227" y="21"/>
                    <a:pt x="227" y="21"/>
                    <a:pt x="227" y="21"/>
                  </a:cubicBezTo>
                  <a:cubicBezTo>
                    <a:pt x="226" y="21"/>
                    <a:pt x="226" y="21"/>
                    <a:pt x="226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20"/>
                    <a:pt x="226" y="21"/>
                    <a:pt x="227" y="21"/>
                  </a:cubicBezTo>
                  <a:cubicBezTo>
                    <a:pt x="227" y="20"/>
                    <a:pt x="227" y="20"/>
                    <a:pt x="227" y="20"/>
                  </a:cubicBezTo>
                  <a:cubicBezTo>
                    <a:pt x="226" y="20"/>
                    <a:pt x="226" y="20"/>
                    <a:pt x="226" y="19"/>
                  </a:cubicBezTo>
                  <a:cubicBezTo>
                    <a:pt x="226" y="19"/>
                    <a:pt x="226" y="19"/>
                    <a:pt x="226" y="19"/>
                  </a:cubicBezTo>
                  <a:cubicBezTo>
                    <a:pt x="226" y="19"/>
                    <a:pt x="226" y="20"/>
                    <a:pt x="227" y="20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6" y="19"/>
                    <a:pt x="226" y="18"/>
                    <a:pt x="226" y="1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8"/>
                    <a:pt x="226" y="19"/>
                    <a:pt x="227" y="19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27" y="18"/>
                    <a:pt x="227" y="19"/>
                    <a:pt x="227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7" y="19"/>
                    <a:pt x="228" y="19"/>
                    <a:pt x="228" y="19"/>
                  </a:cubicBezTo>
                  <a:cubicBezTo>
                    <a:pt x="228" y="19"/>
                    <a:pt x="228" y="19"/>
                    <a:pt x="228" y="19"/>
                  </a:cubicBezTo>
                  <a:cubicBezTo>
                    <a:pt x="228" y="19"/>
                    <a:pt x="227" y="20"/>
                    <a:pt x="227" y="20"/>
                  </a:cubicBezTo>
                  <a:cubicBezTo>
                    <a:pt x="227" y="20"/>
                    <a:pt x="227" y="20"/>
                    <a:pt x="227" y="20"/>
                  </a:cubicBezTo>
                  <a:cubicBezTo>
                    <a:pt x="228" y="20"/>
                    <a:pt x="228" y="20"/>
                    <a:pt x="228" y="19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20"/>
                    <a:pt x="228" y="21"/>
                    <a:pt x="227" y="21"/>
                  </a:cubicBezTo>
                  <a:cubicBezTo>
                    <a:pt x="227" y="21"/>
                    <a:pt x="227" y="21"/>
                    <a:pt x="227" y="21"/>
                  </a:cubicBezTo>
                  <a:cubicBezTo>
                    <a:pt x="227" y="21"/>
                    <a:pt x="228" y="21"/>
                    <a:pt x="228" y="21"/>
                  </a:cubicBezTo>
                  <a:cubicBezTo>
                    <a:pt x="228" y="21"/>
                    <a:pt x="228" y="21"/>
                    <a:pt x="228" y="20"/>
                  </a:cubicBezTo>
                  <a:cubicBezTo>
                    <a:pt x="228" y="20"/>
                    <a:pt x="228" y="20"/>
                    <a:pt x="228" y="21"/>
                  </a:cubicBezTo>
                  <a:cubicBezTo>
                    <a:pt x="228" y="21"/>
                    <a:pt x="228" y="21"/>
                    <a:pt x="228" y="21"/>
                  </a:cubicBezTo>
                  <a:cubicBezTo>
                    <a:pt x="232" y="20"/>
                    <a:pt x="234" y="20"/>
                    <a:pt x="237" y="21"/>
                  </a:cubicBezTo>
                  <a:cubicBezTo>
                    <a:pt x="237" y="21"/>
                    <a:pt x="237" y="21"/>
                    <a:pt x="237" y="21"/>
                  </a:cubicBezTo>
                  <a:cubicBezTo>
                    <a:pt x="236" y="21"/>
                    <a:pt x="236" y="20"/>
                    <a:pt x="236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36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0"/>
                    <a:pt x="237" y="20"/>
                    <a:pt x="237" y="20"/>
                  </a:cubicBezTo>
                  <a:cubicBezTo>
                    <a:pt x="237" y="21"/>
                    <a:pt x="238" y="20"/>
                    <a:pt x="238" y="20"/>
                  </a:cubicBezTo>
                  <a:cubicBezTo>
                    <a:pt x="238" y="20"/>
                    <a:pt x="238" y="20"/>
                    <a:pt x="238" y="20"/>
                  </a:cubicBezTo>
                  <a:cubicBezTo>
                    <a:pt x="238" y="20"/>
                    <a:pt x="237" y="21"/>
                    <a:pt x="237" y="21"/>
                  </a:cubicBezTo>
                  <a:cubicBezTo>
                    <a:pt x="237" y="21"/>
                    <a:pt x="237" y="21"/>
                    <a:pt x="237" y="21"/>
                  </a:cubicBezTo>
                  <a:cubicBezTo>
                    <a:pt x="239" y="22"/>
                    <a:pt x="242" y="23"/>
                    <a:pt x="244" y="26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44" y="25"/>
                    <a:pt x="244" y="26"/>
                    <a:pt x="244" y="25"/>
                  </a:cubicBezTo>
                  <a:cubicBezTo>
                    <a:pt x="244" y="26"/>
                    <a:pt x="244" y="26"/>
                    <a:pt x="244" y="26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4" y="26"/>
                    <a:pt x="244" y="25"/>
                    <a:pt x="245" y="25"/>
                  </a:cubicBezTo>
                  <a:cubicBezTo>
                    <a:pt x="245" y="25"/>
                    <a:pt x="245" y="25"/>
                    <a:pt x="245" y="25"/>
                  </a:cubicBezTo>
                  <a:cubicBezTo>
                    <a:pt x="245" y="25"/>
                    <a:pt x="245" y="26"/>
                    <a:pt x="245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5" y="25"/>
                    <a:pt x="245" y="25"/>
                    <a:pt x="24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5" y="25"/>
                    <a:pt x="245" y="25"/>
                    <a:pt x="246" y="26"/>
                  </a:cubicBezTo>
                  <a:cubicBezTo>
                    <a:pt x="246" y="25"/>
                    <a:pt x="246" y="25"/>
                    <a:pt x="246" y="25"/>
                  </a:cubicBezTo>
                  <a:cubicBezTo>
                    <a:pt x="246" y="25"/>
                    <a:pt x="246" y="24"/>
                    <a:pt x="24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6" y="24"/>
                    <a:pt x="246" y="25"/>
                    <a:pt x="246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7" y="24"/>
                    <a:pt x="247" y="24"/>
                  </a:cubicBezTo>
                  <a:cubicBezTo>
                    <a:pt x="247" y="24"/>
                    <a:pt x="247" y="24"/>
                    <a:pt x="247" y="24"/>
                  </a:cubicBezTo>
                  <a:cubicBezTo>
                    <a:pt x="247" y="24"/>
                    <a:pt x="247" y="25"/>
                    <a:pt x="247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7" y="25"/>
                    <a:pt x="247" y="25"/>
                  </a:cubicBezTo>
                  <a:cubicBezTo>
                    <a:pt x="247" y="25"/>
                    <a:pt x="248" y="25"/>
                    <a:pt x="247" y="25"/>
                  </a:cubicBezTo>
                  <a:cubicBezTo>
                    <a:pt x="247" y="25"/>
                    <a:pt x="247" y="25"/>
                    <a:pt x="246" y="25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6"/>
                    <a:pt x="247" y="26"/>
                    <a:pt x="247" y="26"/>
                  </a:cubicBezTo>
                  <a:cubicBezTo>
                    <a:pt x="247" y="26"/>
                    <a:pt x="247" y="26"/>
                    <a:pt x="247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5" y="27"/>
                    <a:pt x="246" y="27"/>
                    <a:pt x="246" y="26"/>
                  </a:cubicBezTo>
                  <a:cubicBezTo>
                    <a:pt x="246" y="26"/>
                    <a:pt x="246" y="27"/>
                    <a:pt x="246" y="27"/>
                  </a:cubicBezTo>
                  <a:cubicBezTo>
                    <a:pt x="246" y="27"/>
                    <a:pt x="245" y="27"/>
                    <a:pt x="245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4" y="27"/>
                    <a:pt x="245" y="27"/>
                    <a:pt x="245" y="27"/>
                  </a:cubicBezTo>
                  <a:cubicBezTo>
                    <a:pt x="245" y="27"/>
                    <a:pt x="245" y="27"/>
                    <a:pt x="246" y="27"/>
                  </a:cubicBezTo>
                  <a:cubicBezTo>
                    <a:pt x="246" y="27"/>
                    <a:pt x="246" y="27"/>
                    <a:pt x="246" y="27"/>
                  </a:cubicBezTo>
                  <a:cubicBezTo>
                    <a:pt x="245" y="27"/>
                    <a:pt x="245" y="27"/>
                    <a:pt x="245" y="27"/>
                  </a:cubicBezTo>
                  <a:cubicBezTo>
                    <a:pt x="248" y="30"/>
                    <a:pt x="249" y="33"/>
                    <a:pt x="249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250" y="34"/>
                    <a:pt x="250" y="34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5"/>
                    <a:pt x="250" y="34"/>
                    <a:pt x="250" y="34"/>
                  </a:cubicBezTo>
                  <a:cubicBezTo>
                    <a:pt x="251" y="34"/>
                    <a:pt x="251" y="35"/>
                    <a:pt x="251" y="35"/>
                  </a:cubicBezTo>
                  <a:cubicBezTo>
                    <a:pt x="251" y="35"/>
                    <a:pt x="251" y="35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0" y="35"/>
                    <a:pt x="250" y="35"/>
                    <a:pt x="251" y="35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49" y="35"/>
                    <a:pt x="249" y="35"/>
                    <a:pt x="249" y="35"/>
                  </a:cubicBezTo>
                  <a:cubicBezTo>
                    <a:pt x="250" y="37"/>
                    <a:pt x="250" y="40"/>
                    <a:pt x="248" y="44"/>
                  </a:cubicBezTo>
                  <a:cubicBezTo>
                    <a:pt x="249" y="43"/>
                    <a:pt x="249" y="43"/>
                    <a:pt x="249" y="44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49" y="44"/>
                    <a:pt x="248" y="44"/>
                    <a:pt x="248" y="44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49" y="44"/>
                    <a:pt x="249" y="44"/>
                    <a:pt x="250" y="44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50" y="44"/>
                    <a:pt x="249" y="44"/>
                    <a:pt x="249" y="45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50" y="44"/>
                    <a:pt x="250" y="44"/>
                    <a:pt x="251" y="44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0" y="44"/>
                    <a:pt x="250" y="45"/>
                    <a:pt x="250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5"/>
                    <a:pt x="251" y="45"/>
                    <a:pt x="252" y="45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2" y="45"/>
                    <a:pt x="252" y="45"/>
                    <a:pt x="252" y="46"/>
                  </a:cubicBezTo>
                  <a:cubicBezTo>
                    <a:pt x="252" y="46"/>
                    <a:pt x="251" y="46"/>
                    <a:pt x="251" y="46"/>
                  </a:cubicBezTo>
                  <a:cubicBezTo>
                    <a:pt x="251" y="46"/>
                    <a:pt x="251" y="46"/>
                    <a:pt x="251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51" y="46"/>
                    <a:pt x="251" y="46"/>
                    <a:pt x="251" y="46"/>
                  </a:cubicBezTo>
                  <a:cubicBezTo>
                    <a:pt x="251" y="46"/>
                    <a:pt x="251" y="46"/>
                    <a:pt x="251" y="46"/>
                  </a:cubicBezTo>
                  <a:cubicBezTo>
                    <a:pt x="251" y="46"/>
                    <a:pt x="250" y="46"/>
                    <a:pt x="251" y="45"/>
                  </a:cubicBezTo>
                  <a:cubicBezTo>
                    <a:pt x="250" y="45"/>
                    <a:pt x="250" y="45"/>
                    <a:pt x="250" y="45"/>
                  </a:cubicBezTo>
                  <a:cubicBezTo>
                    <a:pt x="250" y="45"/>
                    <a:pt x="250" y="46"/>
                    <a:pt x="250" y="46"/>
                  </a:cubicBezTo>
                  <a:cubicBezTo>
                    <a:pt x="250" y="46"/>
                    <a:pt x="250" y="46"/>
                    <a:pt x="250" y="46"/>
                  </a:cubicBezTo>
                  <a:cubicBezTo>
                    <a:pt x="250" y="46"/>
                    <a:pt x="249" y="45"/>
                    <a:pt x="250" y="45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5"/>
                    <a:pt x="249" y="46"/>
                    <a:pt x="249" y="46"/>
                  </a:cubicBezTo>
                  <a:cubicBezTo>
                    <a:pt x="249" y="46"/>
                    <a:pt x="249" y="46"/>
                    <a:pt x="249" y="46"/>
                  </a:cubicBezTo>
                  <a:cubicBezTo>
                    <a:pt x="249" y="46"/>
                    <a:pt x="248" y="45"/>
                    <a:pt x="249" y="45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8" y="45"/>
                    <a:pt x="248" y="46"/>
                    <a:pt x="249" y="46"/>
                  </a:cubicBezTo>
                  <a:cubicBezTo>
                    <a:pt x="248" y="46"/>
                    <a:pt x="249" y="46"/>
                    <a:pt x="248" y="46"/>
                  </a:cubicBezTo>
                  <a:cubicBezTo>
                    <a:pt x="248" y="46"/>
                    <a:pt x="248" y="45"/>
                    <a:pt x="248" y="45"/>
                  </a:cubicBezTo>
                  <a:cubicBezTo>
                    <a:pt x="247" y="49"/>
                    <a:pt x="245" y="51"/>
                    <a:pt x="244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53"/>
                    <a:pt x="245" y="53"/>
                    <a:pt x="245" y="53"/>
                  </a:cubicBezTo>
                  <a:cubicBezTo>
                    <a:pt x="245" y="53"/>
                    <a:pt x="245" y="53"/>
                    <a:pt x="245" y="53"/>
                  </a:cubicBezTo>
                  <a:cubicBezTo>
                    <a:pt x="245" y="53"/>
                    <a:pt x="244" y="53"/>
                    <a:pt x="244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53"/>
                    <a:pt x="244" y="53"/>
                    <a:pt x="245" y="53"/>
                  </a:cubicBezTo>
                  <a:cubicBezTo>
                    <a:pt x="245" y="54"/>
                    <a:pt x="245" y="54"/>
                    <a:pt x="245" y="54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4"/>
                    <a:pt x="244" y="54"/>
                    <a:pt x="244" y="54"/>
                  </a:cubicBezTo>
                  <a:cubicBezTo>
                    <a:pt x="244" y="54"/>
                    <a:pt x="244" y="53"/>
                    <a:pt x="244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2" y="54"/>
                    <a:pt x="240" y="56"/>
                    <a:pt x="236" y="56"/>
                  </a:cubicBezTo>
                  <a:cubicBezTo>
                    <a:pt x="236" y="56"/>
                    <a:pt x="236" y="57"/>
                    <a:pt x="236" y="57"/>
                  </a:cubicBezTo>
                  <a:cubicBezTo>
                    <a:pt x="236" y="57"/>
                    <a:pt x="236" y="57"/>
                    <a:pt x="236" y="57"/>
                  </a:cubicBezTo>
                  <a:cubicBezTo>
                    <a:pt x="236" y="57"/>
                    <a:pt x="236" y="56"/>
                    <a:pt x="235" y="56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6" y="57"/>
                    <a:pt x="236" y="57"/>
                    <a:pt x="236" y="58"/>
                  </a:cubicBezTo>
                  <a:cubicBezTo>
                    <a:pt x="236" y="58"/>
                    <a:pt x="236" y="58"/>
                    <a:pt x="236" y="58"/>
                  </a:cubicBezTo>
                  <a:cubicBezTo>
                    <a:pt x="236" y="57"/>
                    <a:pt x="236" y="57"/>
                    <a:pt x="235" y="57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6" y="58"/>
                    <a:pt x="236" y="58"/>
                    <a:pt x="236" y="59"/>
                  </a:cubicBezTo>
                  <a:cubicBezTo>
                    <a:pt x="236" y="59"/>
                    <a:pt x="236" y="59"/>
                    <a:pt x="236" y="59"/>
                  </a:cubicBezTo>
                  <a:cubicBezTo>
                    <a:pt x="236" y="58"/>
                    <a:pt x="236" y="58"/>
                    <a:pt x="235" y="58"/>
                  </a:cubicBezTo>
                  <a:cubicBezTo>
                    <a:pt x="235" y="59"/>
                    <a:pt x="235" y="59"/>
                    <a:pt x="235" y="59"/>
                  </a:cubicBezTo>
                  <a:cubicBezTo>
                    <a:pt x="236" y="59"/>
                    <a:pt x="236" y="59"/>
                    <a:pt x="236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6" y="59"/>
                    <a:pt x="236" y="59"/>
                    <a:pt x="235" y="59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6" y="60"/>
                    <a:pt x="236" y="60"/>
                    <a:pt x="236" y="60"/>
                  </a:cubicBezTo>
                  <a:cubicBezTo>
                    <a:pt x="235" y="60"/>
                    <a:pt x="235" y="60"/>
                    <a:pt x="235" y="60"/>
                  </a:cubicBezTo>
                  <a:cubicBezTo>
                    <a:pt x="235" y="60"/>
                    <a:pt x="235" y="60"/>
                    <a:pt x="235" y="60"/>
                  </a:cubicBezTo>
                  <a:cubicBezTo>
                    <a:pt x="235" y="59"/>
                    <a:pt x="235" y="59"/>
                    <a:pt x="235" y="59"/>
                  </a:cubicBezTo>
                  <a:cubicBezTo>
                    <a:pt x="235" y="59"/>
                    <a:pt x="235" y="60"/>
                    <a:pt x="235" y="60"/>
                  </a:cubicBezTo>
                  <a:cubicBezTo>
                    <a:pt x="235" y="60"/>
                    <a:pt x="235" y="60"/>
                    <a:pt x="235" y="60"/>
                  </a:cubicBezTo>
                  <a:cubicBezTo>
                    <a:pt x="235" y="60"/>
                    <a:pt x="235" y="59"/>
                    <a:pt x="235" y="59"/>
                  </a:cubicBezTo>
                  <a:cubicBezTo>
                    <a:pt x="235" y="58"/>
                    <a:pt x="235" y="58"/>
                    <a:pt x="235" y="58"/>
                  </a:cubicBezTo>
                  <a:cubicBezTo>
                    <a:pt x="235" y="58"/>
                    <a:pt x="234" y="59"/>
                    <a:pt x="234" y="59"/>
                  </a:cubicBezTo>
                  <a:cubicBezTo>
                    <a:pt x="234" y="59"/>
                    <a:pt x="234" y="59"/>
                    <a:pt x="234" y="59"/>
                  </a:cubicBezTo>
                  <a:cubicBezTo>
                    <a:pt x="234" y="59"/>
                    <a:pt x="235" y="58"/>
                    <a:pt x="235" y="58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34" y="57"/>
                    <a:pt x="234" y="58"/>
                    <a:pt x="234" y="58"/>
                  </a:cubicBezTo>
                  <a:cubicBezTo>
                    <a:pt x="234" y="58"/>
                    <a:pt x="234" y="58"/>
                    <a:pt x="234" y="58"/>
                  </a:cubicBezTo>
                  <a:cubicBezTo>
                    <a:pt x="234" y="58"/>
                    <a:pt x="234" y="57"/>
                    <a:pt x="235" y="57"/>
                  </a:cubicBezTo>
                  <a:cubicBezTo>
                    <a:pt x="235" y="56"/>
                    <a:pt x="235" y="56"/>
                    <a:pt x="235" y="56"/>
                  </a:cubicBezTo>
                  <a:cubicBezTo>
                    <a:pt x="235" y="56"/>
                    <a:pt x="234" y="57"/>
                    <a:pt x="234" y="57"/>
                  </a:cubicBezTo>
                  <a:cubicBezTo>
                    <a:pt x="234" y="57"/>
                    <a:pt x="234" y="57"/>
                    <a:pt x="234" y="57"/>
                  </a:cubicBezTo>
                  <a:cubicBezTo>
                    <a:pt x="234" y="57"/>
                    <a:pt x="234" y="58"/>
                    <a:pt x="234" y="57"/>
                  </a:cubicBezTo>
                  <a:cubicBezTo>
                    <a:pt x="234" y="57"/>
                    <a:pt x="234" y="57"/>
                    <a:pt x="234" y="57"/>
                  </a:cubicBezTo>
                  <a:cubicBezTo>
                    <a:pt x="230" y="58"/>
                    <a:pt x="228" y="58"/>
                    <a:pt x="225" y="57"/>
                  </a:cubicBezTo>
                  <a:close/>
                  <a:moveTo>
                    <a:pt x="526" y="52"/>
                  </a:move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3"/>
                  </a:cubicBezTo>
                  <a:cubicBezTo>
                    <a:pt x="526" y="53"/>
                    <a:pt x="527" y="53"/>
                    <a:pt x="527" y="53"/>
                  </a:cubicBezTo>
                  <a:cubicBezTo>
                    <a:pt x="527" y="53"/>
                    <a:pt x="526" y="53"/>
                    <a:pt x="526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7" y="53"/>
                    <a:pt x="527" y="53"/>
                    <a:pt x="527" y="53"/>
                  </a:cubicBezTo>
                  <a:cubicBezTo>
                    <a:pt x="527" y="53"/>
                    <a:pt x="527" y="53"/>
                    <a:pt x="527" y="53"/>
                  </a:cubicBezTo>
                  <a:cubicBezTo>
                    <a:pt x="527" y="53"/>
                    <a:pt x="528" y="53"/>
                    <a:pt x="528" y="53"/>
                  </a:cubicBezTo>
                  <a:cubicBezTo>
                    <a:pt x="528" y="54"/>
                    <a:pt x="528" y="54"/>
                    <a:pt x="528" y="54"/>
                  </a:cubicBezTo>
                  <a:cubicBezTo>
                    <a:pt x="528" y="54"/>
                    <a:pt x="527" y="54"/>
                    <a:pt x="527" y="54"/>
                  </a:cubicBezTo>
                  <a:cubicBezTo>
                    <a:pt x="527" y="54"/>
                    <a:pt x="527" y="54"/>
                    <a:pt x="527" y="54"/>
                  </a:cubicBezTo>
                  <a:cubicBezTo>
                    <a:pt x="527" y="54"/>
                    <a:pt x="527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4"/>
                    <a:pt x="526" y="54"/>
                  </a:cubicBezTo>
                  <a:cubicBezTo>
                    <a:pt x="526" y="54"/>
                    <a:pt x="526" y="55"/>
                    <a:pt x="526" y="55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6" y="55"/>
                    <a:pt x="527" y="54"/>
                    <a:pt x="527" y="54"/>
                  </a:cubicBezTo>
                  <a:cubicBezTo>
                    <a:pt x="527" y="54"/>
                    <a:pt x="526" y="55"/>
                    <a:pt x="526" y="55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27" y="55"/>
                    <a:pt x="527" y="54"/>
                    <a:pt x="527" y="54"/>
                  </a:cubicBezTo>
                  <a:cubicBezTo>
                    <a:pt x="527" y="54"/>
                    <a:pt x="527" y="54"/>
                    <a:pt x="527" y="55"/>
                  </a:cubicBezTo>
                  <a:cubicBezTo>
                    <a:pt x="527" y="54"/>
                    <a:pt x="528" y="54"/>
                    <a:pt x="528" y="54"/>
                  </a:cubicBezTo>
                  <a:cubicBezTo>
                    <a:pt x="528" y="54"/>
                    <a:pt x="528" y="54"/>
                    <a:pt x="528" y="54"/>
                  </a:cubicBezTo>
                  <a:cubicBezTo>
                    <a:pt x="528" y="54"/>
                    <a:pt x="528" y="55"/>
                    <a:pt x="527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8" y="55"/>
                    <a:pt x="527" y="55"/>
                    <a:pt x="527" y="55"/>
                  </a:cubicBezTo>
                  <a:cubicBezTo>
                    <a:pt x="527" y="55"/>
                    <a:pt x="527" y="55"/>
                    <a:pt x="527" y="55"/>
                  </a:cubicBezTo>
                  <a:cubicBezTo>
                    <a:pt x="527" y="55"/>
                    <a:pt x="527" y="55"/>
                    <a:pt x="527" y="55"/>
                  </a:cubicBezTo>
                  <a:cubicBezTo>
                    <a:pt x="527" y="55"/>
                    <a:pt x="527" y="55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7" y="56"/>
                    <a:pt x="527" y="56"/>
                  </a:cubicBezTo>
                  <a:cubicBezTo>
                    <a:pt x="527" y="56"/>
                    <a:pt x="528" y="56"/>
                    <a:pt x="528" y="56"/>
                  </a:cubicBezTo>
                  <a:cubicBezTo>
                    <a:pt x="528" y="56"/>
                    <a:pt x="528" y="55"/>
                    <a:pt x="528" y="55"/>
                  </a:cubicBezTo>
                  <a:cubicBezTo>
                    <a:pt x="528" y="55"/>
                    <a:pt x="528" y="56"/>
                    <a:pt x="528" y="56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6"/>
                    <a:pt x="528" y="55"/>
                    <a:pt x="528" y="55"/>
                  </a:cubicBezTo>
                  <a:cubicBezTo>
                    <a:pt x="528" y="55"/>
                    <a:pt x="528" y="55"/>
                    <a:pt x="528" y="55"/>
                  </a:cubicBezTo>
                  <a:cubicBezTo>
                    <a:pt x="528" y="55"/>
                    <a:pt x="528" y="55"/>
                    <a:pt x="528" y="54"/>
                  </a:cubicBezTo>
                  <a:cubicBezTo>
                    <a:pt x="529" y="54"/>
                    <a:pt x="529" y="54"/>
                    <a:pt x="529" y="54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9" y="55"/>
                    <a:pt x="529" y="55"/>
                    <a:pt x="529" y="55"/>
                  </a:cubicBezTo>
                  <a:cubicBezTo>
                    <a:pt x="529" y="55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6"/>
                    <a:pt x="529" y="56"/>
                    <a:pt x="529" y="56"/>
                  </a:cubicBezTo>
                  <a:cubicBezTo>
                    <a:pt x="529" y="57"/>
                    <a:pt x="529" y="57"/>
                    <a:pt x="529" y="57"/>
                  </a:cubicBezTo>
                  <a:cubicBezTo>
                    <a:pt x="529" y="57"/>
                    <a:pt x="529" y="56"/>
                    <a:pt x="529" y="56"/>
                  </a:cubicBezTo>
                  <a:cubicBezTo>
                    <a:pt x="529" y="56"/>
                    <a:pt x="530" y="56"/>
                    <a:pt x="530" y="57"/>
                  </a:cubicBezTo>
                  <a:cubicBezTo>
                    <a:pt x="530" y="56"/>
                    <a:pt x="530" y="56"/>
                    <a:pt x="530" y="56"/>
                  </a:cubicBezTo>
                  <a:cubicBezTo>
                    <a:pt x="530" y="56"/>
                    <a:pt x="530" y="56"/>
                    <a:pt x="530" y="56"/>
                  </a:cubicBezTo>
                  <a:cubicBezTo>
                    <a:pt x="530" y="56"/>
                    <a:pt x="529" y="56"/>
                    <a:pt x="529" y="56"/>
                  </a:cubicBezTo>
                  <a:cubicBezTo>
                    <a:pt x="529" y="56"/>
                    <a:pt x="530" y="56"/>
                    <a:pt x="530" y="56"/>
                  </a:cubicBezTo>
                  <a:cubicBezTo>
                    <a:pt x="530" y="56"/>
                    <a:pt x="530" y="56"/>
                    <a:pt x="530" y="56"/>
                  </a:cubicBezTo>
                  <a:cubicBezTo>
                    <a:pt x="530" y="55"/>
                    <a:pt x="529" y="55"/>
                    <a:pt x="529" y="55"/>
                  </a:cubicBezTo>
                  <a:cubicBezTo>
                    <a:pt x="529" y="55"/>
                    <a:pt x="529" y="55"/>
                    <a:pt x="530" y="55"/>
                  </a:cubicBezTo>
                  <a:cubicBezTo>
                    <a:pt x="529" y="55"/>
                    <a:pt x="529" y="54"/>
                    <a:pt x="529" y="54"/>
                  </a:cubicBezTo>
                  <a:cubicBezTo>
                    <a:pt x="529" y="54"/>
                    <a:pt x="529" y="54"/>
                    <a:pt x="529" y="54"/>
                  </a:cubicBezTo>
                  <a:cubicBezTo>
                    <a:pt x="529" y="54"/>
                    <a:pt x="530" y="54"/>
                    <a:pt x="530" y="55"/>
                  </a:cubicBezTo>
                  <a:cubicBezTo>
                    <a:pt x="530" y="55"/>
                    <a:pt x="530" y="54"/>
                    <a:pt x="530" y="54"/>
                  </a:cubicBezTo>
                  <a:cubicBezTo>
                    <a:pt x="530" y="54"/>
                    <a:pt x="530" y="55"/>
                    <a:pt x="530" y="55"/>
                  </a:cubicBezTo>
                  <a:cubicBezTo>
                    <a:pt x="530" y="55"/>
                    <a:pt x="530" y="55"/>
                    <a:pt x="530" y="55"/>
                  </a:cubicBezTo>
                  <a:cubicBezTo>
                    <a:pt x="530" y="55"/>
                    <a:pt x="530" y="55"/>
                    <a:pt x="530" y="55"/>
                  </a:cubicBezTo>
                  <a:cubicBezTo>
                    <a:pt x="530" y="55"/>
                    <a:pt x="530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5"/>
                    <a:pt x="531" y="55"/>
                    <a:pt x="531" y="55"/>
                  </a:cubicBezTo>
                  <a:cubicBezTo>
                    <a:pt x="531" y="54"/>
                    <a:pt x="531" y="55"/>
                    <a:pt x="531" y="55"/>
                  </a:cubicBezTo>
                  <a:cubicBezTo>
                    <a:pt x="531" y="55"/>
                    <a:pt x="531" y="54"/>
                    <a:pt x="531" y="54"/>
                  </a:cubicBezTo>
                  <a:cubicBezTo>
                    <a:pt x="531" y="54"/>
                    <a:pt x="531" y="54"/>
                    <a:pt x="531" y="54"/>
                  </a:cubicBezTo>
                  <a:cubicBezTo>
                    <a:pt x="531" y="54"/>
                    <a:pt x="530" y="54"/>
                    <a:pt x="530" y="54"/>
                  </a:cubicBezTo>
                  <a:cubicBezTo>
                    <a:pt x="530" y="54"/>
                    <a:pt x="530" y="54"/>
                    <a:pt x="531" y="54"/>
                  </a:cubicBezTo>
                  <a:cubicBezTo>
                    <a:pt x="530" y="54"/>
                    <a:pt x="530" y="54"/>
                    <a:pt x="529" y="54"/>
                  </a:cubicBezTo>
                  <a:cubicBezTo>
                    <a:pt x="529" y="54"/>
                    <a:pt x="529" y="54"/>
                    <a:pt x="529" y="54"/>
                  </a:cubicBezTo>
                  <a:cubicBezTo>
                    <a:pt x="530" y="53"/>
                    <a:pt x="530" y="53"/>
                    <a:pt x="530" y="54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3"/>
                    <a:pt x="531" y="54"/>
                    <a:pt x="531" y="54"/>
                  </a:cubicBezTo>
                  <a:cubicBezTo>
                    <a:pt x="531" y="54"/>
                    <a:pt x="531" y="53"/>
                    <a:pt x="531" y="53"/>
                  </a:cubicBezTo>
                  <a:cubicBezTo>
                    <a:pt x="531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2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2" y="53"/>
                  </a:cubicBezTo>
                  <a:cubicBezTo>
                    <a:pt x="532" y="53"/>
                    <a:pt x="531" y="53"/>
                    <a:pt x="531" y="52"/>
                  </a:cubicBezTo>
                  <a:cubicBezTo>
                    <a:pt x="531" y="52"/>
                    <a:pt x="531" y="52"/>
                    <a:pt x="531" y="52"/>
                  </a:cubicBezTo>
                  <a:cubicBezTo>
                    <a:pt x="531" y="53"/>
                    <a:pt x="531" y="53"/>
                    <a:pt x="531" y="53"/>
                  </a:cubicBezTo>
                  <a:cubicBezTo>
                    <a:pt x="531" y="53"/>
                    <a:pt x="531" y="53"/>
                    <a:pt x="531" y="52"/>
                  </a:cubicBezTo>
                  <a:cubicBezTo>
                    <a:pt x="531" y="52"/>
                    <a:pt x="531" y="52"/>
                    <a:pt x="531" y="52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3"/>
                    <a:pt x="530" y="53"/>
                    <a:pt x="529" y="53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9" y="53"/>
                    <a:pt x="529" y="52"/>
                    <a:pt x="530" y="52"/>
                  </a:cubicBezTo>
                  <a:cubicBezTo>
                    <a:pt x="530" y="52"/>
                    <a:pt x="529" y="52"/>
                    <a:pt x="529" y="52"/>
                  </a:cubicBezTo>
                  <a:cubicBezTo>
                    <a:pt x="529" y="52"/>
                    <a:pt x="530" y="52"/>
                    <a:pt x="530" y="52"/>
                  </a:cubicBezTo>
                  <a:cubicBezTo>
                    <a:pt x="530" y="52"/>
                    <a:pt x="530" y="52"/>
                    <a:pt x="530" y="52"/>
                  </a:cubicBezTo>
                  <a:cubicBezTo>
                    <a:pt x="530" y="52"/>
                    <a:pt x="530" y="52"/>
                    <a:pt x="530" y="52"/>
                  </a:cubicBezTo>
                  <a:cubicBezTo>
                    <a:pt x="530" y="52"/>
                    <a:pt x="530" y="52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30" y="51"/>
                    <a:pt x="530" y="51"/>
                    <a:pt x="530" y="51"/>
                  </a:cubicBezTo>
                  <a:cubicBezTo>
                    <a:pt x="529" y="51"/>
                    <a:pt x="530" y="52"/>
                    <a:pt x="530" y="52"/>
                  </a:cubicBezTo>
                  <a:cubicBezTo>
                    <a:pt x="530" y="52"/>
                    <a:pt x="529" y="51"/>
                    <a:pt x="529" y="51"/>
                  </a:cubicBezTo>
                  <a:cubicBezTo>
                    <a:pt x="529" y="51"/>
                    <a:pt x="529" y="51"/>
                    <a:pt x="529" y="51"/>
                  </a:cubicBezTo>
                  <a:cubicBezTo>
                    <a:pt x="529" y="52"/>
                    <a:pt x="529" y="52"/>
                    <a:pt x="529" y="52"/>
                  </a:cubicBezTo>
                  <a:cubicBezTo>
                    <a:pt x="529" y="52"/>
                    <a:pt x="529" y="52"/>
                    <a:pt x="529" y="52"/>
                  </a:cubicBezTo>
                  <a:cubicBezTo>
                    <a:pt x="529" y="52"/>
                    <a:pt x="529" y="53"/>
                    <a:pt x="529" y="53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28" y="53"/>
                    <a:pt x="528" y="52"/>
                    <a:pt x="529" y="52"/>
                  </a:cubicBezTo>
                  <a:cubicBezTo>
                    <a:pt x="528" y="52"/>
                    <a:pt x="528" y="52"/>
                    <a:pt x="528" y="52"/>
                  </a:cubicBezTo>
                  <a:cubicBezTo>
                    <a:pt x="528" y="52"/>
                    <a:pt x="529" y="52"/>
                    <a:pt x="529" y="51"/>
                  </a:cubicBezTo>
                  <a:cubicBezTo>
                    <a:pt x="529" y="51"/>
                    <a:pt x="529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8" y="51"/>
                  </a:cubicBezTo>
                  <a:cubicBezTo>
                    <a:pt x="528" y="51"/>
                    <a:pt x="528" y="51"/>
                    <a:pt x="527" y="51"/>
                  </a:cubicBezTo>
                  <a:cubicBezTo>
                    <a:pt x="527" y="51"/>
                    <a:pt x="527" y="51"/>
                    <a:pt x="527" y="51"/>
                  </a:cubicBezTo>
                  <a:cubicBezTo>
                    <a:pt x="528" y="51"/>
                    <a:pt x="528" y="52"/>
                    <a:pt x="528" y="52"/>
                  </a:cubicBezTo>
                  <a:cubicBezTo>
                    <a:pt x="528" y="52"/>
                    <a:pt x="528" y="51"/>
                    <a:pt x="527" y="51"/>
                  </a:cubicBezTo>
                  <a:cubicBezTo>
                    <a:pt x="527" y="51"/>
                    <a:pt x="527" y="51"/>
                    <a:pt x="527" y="51"/>
                  </a:cubicBezTo>
                  <a:cubicBezTo>
                    <a:pt x="528" y="52"/>
                    <a:pt x="528" y="52"/>
                    <a:pt x="528" y="52"/>
                  </a:cubicBezTo>
                  <a:cubicBezTo>
                    <a:pt x="528" y="52"/>
                    <a:pt x="528" y="52"/>
                    <a:pt x="528" y="52"/>
                  </a:cubicBezTo>
                  <a:cubicBezTo>
                    <a:pt x="528" y="52"/>
                    <a:pt x="528" y="53"/>
                    <a:pt x="528" y="53"/>
                  </a:cubicBezTo>
                  <a:cubicBezTo>
                    <a:pt x="528" y="53"/>
                    <a:pt x="528" y="53"/>
                    <a:pt x="528" y="53"/>
                  </a:cubicBezTo>
                  <a:cubicBezTo>
                    <a:pt x="528" y="53"/>
                    <a:pt x="527" y="53"/>
                    <a:pt x="527" y="52"/>
                  </a:cubicBezTo>
                  <a:cubicBezTo>
                    <a:pt x="527" y="53"/>
                    <a:pt x="527" y="53"/>
                    <a:pt x="527" y="53"/>
                  </a:cubicBezTo>
                  <a:cubicBezTo>
                    <a:pt x="527" y="53"/>
                    <a:pt x="527" y="52"/>
                    <a:pt x="527" y="52"/>
                  </a:cubicBezTo>
                  <a:cubicBezTo>
                    <a:pt x="527" y="52"/>
                    <a:pt x="527" y="52"/>
                    <a:pt x="527" y="52"/>
                  </a:cubicBezTo>
                  <a:cubicBezTo>
                    <a:pt x="527" y="52"/>
                    <a:pt x="527" y="52"/>
                    <a:pt x="527" y="52"/>
                  </a:cubicBezTo>
                  <a:cubicBezTo>
                    <a:pt x="527" y="52"/>
                    <a:pt x="527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26" y="52"/>
                    <a:pt x="526" y="52"/>
                    <a:pt x="526" y="52"/>
                  </a:cubicBezTo>
                  <a:close/>
                  <a:moveTo>
                    <a:pt x="491" y="22"/>
                  </a:moveTo>
                  <a:cubicBezTo>
                    <a:pt x="493" y="35"/>
                    <a:pt x="493" y="35"/>
                    <a:pt x="493" y="35"/>
                  </a:cubicBezTo>
                  <a:cubicBezTo>
                    <a:pt x="496" y="29"/>
                    <a:pt x="496" y="29"/>
                    <a:pt x="496" y="29"/>
                  </a:cubicBezTo>
                  <a:cubicBezTo>
                    <a:pt x="494" y="28"/>
                    <a:pt x="494" y="27"/>
                    <a:pt x="493" y="25"/>
                  </a:cubicBezTo>
                  <a:cubicBezTo>
                    <a:pt x="493" y="24"/>
                    <a:pt x="493" y="24"/>
                    <a:pt x="493" y="24"/>
                  </a:cubicBezTo>
                  <a:cubicBezTo>
                    <a:pt x="493" y="25"/>
                    <a:pt x="493" y="25"/>
                    <a:pt x="493" y="25"/>
                  </a:cubicBezTo>
                  <a:cubicBezTo>
                    <a:pt x="494" y="26"/>
                    <a:pt x="495" y="27"/>
                    <a:pt x="496" y="28"/>
                  </a:cubicBezTo>
                  <a:cubicBezTo>
                    <a:pt x="496" y="28"/>
                    <a:pt x="496" y="28"/>
                    <a:pt x="496" y="28"/>
                  </a:cubicBezTo>
                  <a:cubicBezTo>
                    <a:pt x="495" y="27"/>
                    <a:pt x="495" y="26"/>
                    <a:pt x="495" y="25"/>
                  </a:cubicBezTo>
                  <a:cubicBezTo>
                    <a:pt x="495" y="24"/>
                    <a:pt x="495" y="24"/>
                    <a:pt x="495" y="24"/>
                  </a:cubicBezTo>
                  <a:cubicBezTo>
                    <a:pt x="495" y="25"/>
                    <a:pt x="495" y="25"/>
                    <a:pt x="495" y="25"/>
                  </a:cubicBezTo>
                  <a:cubicBezTo>
                    <a:pt x="495" y="25"/>
                    <a:pt x="496" y="26"/>
                    <a:pt x="497" y="27"/>
                  </a:cubicBezTo>
                  <a:cubicBezTo>
                    <a:pt x="497" y="26"/>
                    <a:pt x="497" y="26"/>
                    <a:pt x="497" y="26"/>
                  </a:cubicBezTo>
                  <a:cubicBezTo>
                    <a:pt x="496" y="26"/>
                    <a:pt x="496" y="25"/>
                    <a:pt x="496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496" y="25"/>
                    <a:pt x="497" y="25"/>
                    <a:pt x="497" y="26"/>
                  </a:cubicBezTo>
                  <a:cubicBezTo>
                    <a:pt x="498" y="23"/>
                    <a:pt x="498" y="23"/>
                    <a:pt x="498" y="23"/>
                  </a:cubicBezTo>
                  <a:cubicBezTo>
                    <a:pt x="498" y="23"/>
                    <a:pt x="498" y="22"/>
                    <a:pt x="498" y="22"/>
                  </a:cubicBezTo>
                  <a:cubicBezTo>
                    <a:pt x="498" y="21"/>
                    <a:pt x="499" y="21"/>
                    <a:pt x="500" y="21"/>
                  </a:cubicBezTo>
                  <a:cubicBezTo>
                    <a:pt x="500" y="21"/>
                    <a:pt x="500" y="22"/>
                    <a:pt x="500" y="23"/>
                  </a:cubicBezTo>
                  <a:cubicBezTo>
                    <a:pt x="500" y="23"/>
                    <a:pt x="499" y="23"/>
                    <a:pt x="499" y="23"/>
                  </a:cubicBezTo>
                  <a:cubicBezTo>
                    <a:pt x="498" y="26"/>
                    <a:pt x="498" y="26"/>
                    <a:pt x="498" y="26"/>
                  </a:cubicBezTo>
                  <a:cubicBezTo>
                    <a:pt x="498" y="26"/>
                    <a:pt x="499" y="26"/>
                    <a:pt x="499" y="26"/>
                  </a:cubicBezTo>
                  <a:cubicBezTo>
                    <a:pt x="499" y="26"/>
                    <a:pt x="499" y="26"/>
                    <a:pt x="499" y="26"/>
                  </a:cubicBezTo>
                  <a:cubicBezTo>
                    <a:pt x="500" y="26"/>
                    <a:pt x="500" y="26"/>
                    <a:pt x="500" y="26"/>
                  </a:cubicBezTo>
                  <a:cubicBezTo>
                    <a:pt x="499" y="26"/>
                    <a:pt x="499" y="26"/>
                    <a:pt x="499" y="26"/>
                  </a:cubicBezTo>
                  <a:cubicBezTo>
                    <a:pt x="499" y="26"/>
                    <a:pt x="498" y="27"/>
                    <a:pt x="497" y="27"/>
                  </a:cubicBezTo>
                  <a:cubicBezTo>
                    <a:pt x="497" y="27"/>
                    <a:pt x="497" y="27"/>
                    <a:pt x="497" y="27"/>
                  </a:cubicBezTo>
                  <a:cubicBezTo>
                    <a:pt x="498" y="27"/>
                    <a:pt x="499" y="27"/>
                    <a:pt x="500" y="27"/>
                  </a:cubicBezTo>
                  <a:cubicBezTo>
                    <a:pt x="501" y="26"/>
                    <a:pt x="501" y="26"/>
                    <a:pt x="501" y="26"/>
                  </a:cubicBezTo>
                  <a:cubicBezTo>
                    <a:pt x="500" y="27"/>
                    <a:pt x="500" y="27"/>
                    <a:pt x="500" y="27"/>
                  </a:cubicBezTo>
                  <a:cubicBezTo>
                    <a:pt x="499" y="28"/>
                    <a:pt x="498" y="28"/>
                    <a:pt x="497" y="28"/>
                  </a:cubicBezTo>
                  <a:cubicBezTo>
                    <a:pt x="497" y="28"/>
                    <a:pt x="497" y="28"/>
                    <a:pt x="497" y="28"/>
                  </a:cubicBezTo>
                  <a:cubicBezTo>
                    <a:pt x="498" y="28"/>
                    <a:pt x="499" y="29"/>
                    <a:pt x="500" y="28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500" y="29"/>
                    <a:pt x="500" y="29"/>
                    <a:pt x="500" y="29"/>
                  </a:cubicBezTo>
                  <a:cubicBezTo>
                    <a:pt x="499" y="29"/>
                    <a:pt x="498" y="29"/>
                    <a:pt x="496" y="29"/>
                  </a:cubicBezTo>
                  <a:cubicBezTo>
                    <a:pt x="493" y="36"/>
                    <a:pt x="493" y="36"/>
                    <a:pt x="493" y="36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503" y="26"/>
                    <a:pt x="503" y="23"/>
                    <a:pt x="503" y="21"/>
                  </a:cubicBezTo>
                  <a:cubicBezTo>
                    <a:pt x="503" y="20"/>
                    <a:pt x="503" y="20"/>
                    <a:pt x="503" y="20"/>
                  </a:cubicBezTo>
                  <a:cubicBezTo>
                    <a:pt x="503" y="21"/>
                    <a:pt x="503" y="21"/>
                    <a:pt x="503" y="21"/>
                  </a:cubicBezTo>
                  <a:cubicBezTo>
                    <a:pt x="503" y="23"/>
                    <a:pt x="504" y="25"/>
                    <a:pt x="505" y="27"/>
                  </a:cubicBezTo>
                  <a:cubicBezTo>
                    <a:pt x="506" y="27"/>
                    <a:pt x="506" y="27"/>
                    <a:pt x="506" y="27"/>
                  </a:cubicBezTo>
                  <a:cubicBezTo>
                    <a:pt x="505" y="25"/>
                    <a:pt x="505" y="23"/>
                    <a:pt x="506" y="22"/>
                  </a:cubicBezTo>
                  <a:cubicBezTo>
                    <a:pt x="506" y="20"/>
                    <a:pt x="506" y="20"/>
                    <a:pt x="506" y="20"/>
                  </a:cubicBezTo>
                  <a:cubicBezTo>
                    <a:pt x="506" y="22"/>
                    <a:pt x="506" y="22"/>
                    <a:pt x="506" y="22"/>
                  </a:cubicBezTo>
                  <a:cubicBezTo>
                    <a:pt x="506" y="23"/>
                    <a:pt x="506" y="25"/>
                    <a:pt x="507" y="26"/>
                  </a:cubicBezTo>
                  <a:cubicBezTo>
                    <a:pt x="507" y="26"/>
                    <a:pt x="507" y="26"/>
                    <a:pt x="507" y="26"/>
                  </a:cubicBezTo>
                  <a:cubicBezTo>
                    <a:pt x="507" y="25"/>
                    <a:pt x="507" y="23"/>
                    <a:pt x="508" y="22"/>
                  </a:cubicBezTo>
                  <a:cubicBezTo>
                    <a:pt x="508" y="22"/>
                    <a:pt x="508" y="22"/>
                    <a:pt x="508" y="22"/>
                  </a:cubicBezTo>
                  <a:cubicBezTo>
                    <a:pt x="508" y="22"/>
                    <a:pt x="508" y="22"/>
                    <a:pt x="508" y="22"/>
                  </a:cubicBezTo>
                  <a:cubicBezTo>
                    <a:pt x="508" y="22"/>
                    <a:pt x="508" y="22"/>
                    <a:pt x="508" y="22"/>
                  </a:cubicBezTo>
                  <a:cubicBezTo>
                    <a:pt x="508" y="23"/>
                    <a:pt x="508" y="24"/>
                    <a:pt x="508" y="25"/>
                  </a:cubicBezTo>
                  <a:cubicBezTo>
                    <a:pt x="513" y="22"/>
                    <a:pt x="513" y="22"/>
                    <a:pt x="513" y="22"/>
                  </a:cubicBezTo>
                  <a:cubicBezTo>
                    <a:pt x="512" y="21"/>
                    <a:pt x="513" y="20"/>
                    <a:pt x="513" y="20"/>
                  </a:cubicBezTo>
                  <a:cubicBezTo>
                    <a:pt x="514" y="19"/>
                    <a:pt x="515" y="20"/>
                    <a:pt x="515" y="20"/>
                  </a:cubicBezTo>
                  <a:cubicBezTo>
                    <a:pt x="516" y="21"/>
                    <a:pt x="516" y="22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09" y="26"/>
                    <a:pt x="509" y="26"/>
                    <a:pt x="509" y="26"/>
                  </a:cubicBezTo>
                  <a:cubicBezTo>
                    <a:pt x="510" y="26"/>
                    <a:pt x="511" y="27"/>
                    <a:pt x="512" y="27"/>
                  </a:cubicBezTo>
                  <a:cubicBezTo>
                    <a:pt x="512" y="27"/>
                    <a:pt x="512" y="27"/>
                    <a:pt x="512" y="27"/>
                  </a:cubicBezTo>
                  <a:cubicBezTo>
                    <a:pt x="512" y="27"/>
                    <a:pt x="512" y="27"/>
                    <a:pt x="512" y="27"/>
                  </a:cubicBezTo>
                  <a:cubicBezTo>
                    <a:pt x="512" y="27"/>
                    <a:pt x="512" y="27"/>
                    <a:pt x="512" y="27"/>
                  </a:cubicBezTo>
                  <a:cubicBezTo>
                    <a:pt x="510" y="27"/>
                    <a:pt x="509" y="27"/>
                    <a:pt x="508" y="26"/>
                  </a:cubicBezTo>
                  <a:cubicBezTo>
                    <a:pt x="507" y="27"/>
                    <a:pt x="507" y="27"/>
                    <a:pt x="507" y="27"/>
                  </a:cubicBezTo>
                  <a:cubicBezTo>
                    <a:pt x="508" y="28"/>
                    <a:pt x="510" y="28"/>
                    <a:pt x="511" y="29"/>
                  </a:cubicBezTo>
                  <a:cubicBezTo>
                    <a:pt x="512" y="29"/>
                    <a:pt x="512" y="29"/>
                    <a:pt x="512" y="29"/>
                  </a:cubicBezTo>
                  <a:cubicBezTo>
                    <a:pt x="511" y="29"/>
                    <a:pt x="511" y="29"/>
                    <a:pt x="511" y="29"/>
                  </a:cubicBezTo>
                  <a:cubicBezTo>
                    <a:pt x="509" y="29"/>
                    <a:pt x="507" y="29"/>
                    <a:pt x="506" y="28"/>
                  </a:cubicBezTo>
                  <a:cubicBezTo>
                    <a:pt x="506" y="28"/>
                    <a:pt x="506" y="28"/>
                    <a:pt x="506" y="28"/>
                  </a:cubicBezTo>
                  <a:cubicBezTo>
                    <a:pt x="507" y="29"/>
                    <a:pt x="509" y="31"/>
                    <a:pt x="511" y="32"/>
                  </a:cubicBezTo>
                  <a:cubicBezTo>
                    <a:pt x="512" y="32"/>
                    <a:pt x="512" y="32"/>
                    <a:pt x="512" y="32"/>
                  </a:cubicBezTo>
                  <a:cubicBezTo>
                    <a:pt x="511" y="32"/>
                    <a:pt x="511" y="32"/>
                    <a:pt x="511" y="32"/>
                  </a:cubicBezTo>
                  <a:cubicBezTo>
                    <a:pt x="508" y="32"/>
                    <a:pt x="506" y="31"/>
                    <a:pt x="504" y="29"/>
                  </a:cubicBezTo>
                  <a:cubicBezTo>
                    <a:pt x="493" y="36"/>
                    <a:pt x="493" y="36"/>
                    <a:pt x="493" y="36"/>
                  </a:cubicBezTo>
                  <a:cubicBezTo>
                    <a:pt x="501" y="36"/>
                    <a:pt x="501" y="36"/>
                    <a:pt x="501" y="36"/>
                  </a:cubicBezTo>
                  <a:cubicBezTo>
                    <a:pt x="501" y="34"/>
                    <a:pt x="502" y="33"/>
                    <a:pt x="503" y="32"/>
                  </a:cubicBezTo>
                  <a:cubicBezTo>
                    <a:pt x="503" y="31"/>
                    <a:pt x="503" y="31"/>
                    <a:pt x="503" y="31"/>
                  </a:cubicBezTo>
                  <a:cubicBezTo>
                    <a:pt x="503" y="32"/>
                    <a:pt x="503" y="32"/>
                    <a:pt x="503" y="32"/>
                  </a:cubicBezTo>
                  <a:cubicBezTo>
                    <a:pt x="502" y="33"/>
                    <a:pt x="502" y="34"/>
                    <a:pt x="502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34"/>
                    <a:pt x="503" y="33"/>
                    <a:pt x="504" y="33"/>
                  </a:cubicBezTo>
                  <a:cubicBezTo>
                    <a:pt x="505" y="32"/>
                    <a:pt x="505" y="32"/>
                    <a:pt x="505" y="32"/>
                  </a:cubicBezTo>
                  <a:cubicBezTo>
                    <a:pt x="504" y="33"/>
                    <a:pt x="504" y="33"/>
                    <a:pt x="504" y="33"/>
                  </a:cubicBezTo>
                  <a:cubicBezTo>
                    <a:pt x="504" y="34"/>
                    <a:pt x="503" y="35"/>
                    <a:pt x="503" y="35"/>
                  </a:cubicBezTo>
                  <a:cubicBezTo>
                    <a:pt x="503" y="35"/>
                    <a:pt x="503" y="35"/>
                    <a:pt x="503" y="35"/>
                  </a:cubicBezTo>
                  <a:cubicBezTo>
                    <a:pt x="503" y="35"/>
                    <a:pt x="504" y="34"/>
                    <a:pt x="505" y="34"/>
                  </a:cubicBezTo>
                  <a:cubicBezTo>
                    <a:pt x="505" y="34"/>
                    <a:pt x="505" y="34"/>
                    <a:pt x="505" y="34"/>
                  </a:cubicBezTo>
                  <a:cubicBezTo>
                    <a:pt x="505" y="34"/>
                    <a:pt x="505" y="34"/>
                    <a:pt x="505" y="34"/>
                  </a:cubicBezTo>
                  <a:cubicBezTo>
                    <a:pt x="505" y="34"/>
                    <a:pt x="505" y="34"/>
                    <a:pt x="505" y="34"/>
                  </a:cubicBezTo>
                  <a:cubicBezTo>
                    <a:pt x="505" y="34"/>
                    <a:pt x="504" y="35"/>
                    <a:pt x="504" y="35"/>
                  </a:cubicBezTo>
                  <a:cubicBezTo>
                    <a:pt x="507" y="35"/>
                    <a:pt x="507" y="35"/>
                    <a:pt x="507" y="35"/>
                  </a:cubicBezTo>
                  <a:cubicBezTo>
                    <a:pt x="507" y="35"/>
                    <a:pt x="508" y="34"/>
                    <a:pt x="508" y="34"/>
                  </a:cubicBezTo>
                  <a:cubicBezTo>
                    <a:pt x="509" y="34"/>
                    <a:pt x="509" y="35"/>
                    <a:pt x="509" y="35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508" y="36"/>
                    <a:pt x="507" y="36"/>
                    <a:pt x="507" y="36"/>
                  </a:cubicBezTo>
                  <a:cubicBezTo>
                    <a:pt x="504" y="36"/>
                    <a:pt x="504" y="36"/>
                    <a:pt x="504" y="36"/>
                  </a:cubicBezTo>
                  <a:cubicBezTo>
                    <a:pt x="504" y="36"/>
                    <a:pt x="505" y="37"/>
                    <a:pt x="505" y="37"/>
                  </a:cubicBezTo>
                  <a:cubicBezTo>
                    <a:pt x="505" y="37"/>
                    <a:pt x="505" y="37"/>
                    <a:pt x="505" y="37"/>
                  </a:cubicBezTo>
                  <a:cubicBezTo>
                    <a:pt x="505" y="38"/>
                    <a:pt x="505" y="38"/>
                    <a:pt x="505" y="38"/>
                  </a:cubicBezTo>
                  <a:cubicBezTo>
                    <a:pt x="505" y="38"/>
                    <a:pt x="505" y="38"/>
                    <a:pt x="505" y="38"/>
                  </a:cubicBezTo>
                  <a:cubicBezTo>
                    <a:pt x="504" y="37"/>
                    <a:pt x="504" y="37"/>
                    <a:pt x="503" y="36"/>
                  </a:cubicBezTo>
                  <a:cubicBezTo>
                    <a:pt x="503" y="36"/>
                    <a:pt x="503" y="36"/>
                    <a:pt x="503" y="36"/>
                  </a:cubicBezTo>
                  <a:cubicBezTo>
                    <a:pt x="503" y="37"/>
                    <a:pt x="504" y="38"/>
                    <a:pt x="504" y="38"/>
                  </a:cubicBezTo>
                  <a:cubicBezTo>
                    <a:pt x="505" y="39"/>
                    <a:pt x="505" y="39"/>
                    <a:pt x="505" y="39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503" y="38"/>
                    <a:pt x="502" y="37"/>
                    <a:pt x="502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37"/>
                    <a:pt x="503" y="39"/>
                    <a:pt x="503" y="40"/>
                  </a:cubicBezTo>
                  <a:cubicBezTo>
                    <a:pt x="504" y="41"/>
                    <a:pt x="504" y="41"/>
                    <a:pt x="504" y="41"/>
                  </a:cubicBezTo>
                  <a:cubicBezTo>
                    <a:pt x="503" y="40"/>
                    <a:pt x="503" y="40"/>
                    <a:pt x="503" y="40"/>
                  </a:cubicBezTo>
                  <a:cubicBezTo>
                    <a:pt x="502" y="39"/>
                    <a:pt x="501" y="38"/>
                    <a:pt x="501" y="36"/>
                  </a:cubicBezTo>
                  <a:cubicBezTo>
                    <a:pt x="494" y="37"/>
                    <a:pt x="494" y="37"/>
                    <a:pt x="494" y="37"/>
                  </a:cubicBezTo>
                  <a:cubicBezTo>
                    <a:pt x="506" y="42"/>
                    <a:pt x="506" y="42"/>
                    <a:pt x="506" y="42"/>
                  </a:cubicBezTo>
                  <a:cubicBezTo>
                    <a:pt x="507" y="40"/>
                    <a:pt x="509" y="39"/>
                    <a:pt x="511" y="38"/>
                  </a:cubicBezTo>
                  <a:cubicBezTo>
                    <a:pt x="512" y="38"/>
                    <a:pt x="512" y="38"/>
                    <a:pt x="512" y="38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10" y="40"/>
                    <a:pt x="508" y="41"/>
                    <a:pt x="507" y="43"/>
                  </a:cubicBezTo>
                  <a:cubicBezTo>
                    <a:pt x="507" y="43"/>
                    <a:pt x="507" y="43"/>
                    <a:pt x="507" y="43"/>
                  </a:cubicBezTo>
                  <a:cubicBezTo>
                    <a:pt x="508" y="42"/>
                    <a:pt x="510" y="41"/>
                    <a:pt x="512" y="41"/>
                  </a:cubicBezTo>
                  <a:cubicBezTo>
                    <a:pt x="513" y="41"/>
                    <a:pt x="513" y="41"/>
                    <a:pt x="513" y="41"/>
                  </a:cubicBezTo>
                  <a:cubicBezTo>
                    <a:pt x="512" y="41"/>
                    <a:pt x="512" y="41"/>
                    <a:pt x="512" y="41"/>
                  </a:cubicBezTo>
                  <a:cubicBezTo>
                    <a:pt x="511" y="42"/>
                    <a:pt x="510" y="43"/>
                    <a:pt x="509" y="44"/>
                  </a:cubicBezTo>
                  <a:cubicBezTo>
                    <a:pt x="509" y="44"/>
                    <a:pt x="509" y="44"/>
                    <a:pt x="509" y="44"/>
                  </a:cubicBezTo>
                  <a:cubicBezTo>
                    <a:pt x="510" y="43"/>
                    <a:pt x="512" y="43"/>
                    <a:pt x="513" y="43"/>
                  </a:cubicBezTo>
                  <a:cubicBezTo>
                    <a:pt x="513" y="43"/>
                    <a:pt x="513" y="43"/>
                    <a:pt x="513" y="43"/>
                  </a:cubicBezTo>
                  <a:cubicBezTo>
                    <a:pt x="513" y="43"/>
                    <a:pt x="513" y="43"/>
                    <a:pt x="513" y="43"/>
                  </a:cubicBezTo>
                  <a:cubicBezTo>
                    <a:pt x="513" y="43"/>
                    <a:pt x="513" y="43"/>
                    <a:pt x="513" y="43"/>
                  </a:cubicBezTo>
                  <a:cubicBezTo>
                    <a:pt x="512" y="43"/>
                    <a:pt x="511" y="44"/>
                    <a:pt x="511" y="45"/>
                  </a:cubicBezTo>
                  <a:cubicBezTo>
                    <a:pt x="515" y="47"/>
                    <a:pt x="515" y="47"/>
                    <a:pt x="515" y="47"/>
                  </a:cubicBezTo>
                  <a:cubicBezTo>
                    <a:pt x="516" y="46"/>
                    <a:pt x="516" y="46"/>
                    <a:pt x="517" y="46"/>
                  </a:cubicBezTo>
                  <a:cubicBezTo>
                    <a:pt x="518" y="47"/>
                    <a:pt x="518" y="48"/>
                    <a:pt x="518" y="49"/>
                  </a:cubicBezTo>
                  <a:cubicBezTo>
                    <a:pt x="518" y="49"/>
                    <a:pt x="517" y="50"/>
                    <a:pt x="516" y="49"/>
                  </a:cubicBezTo>
                  <a:cubicBezTo>
                    <a:pt x="515" y="49"/>
                    <a:pt x="515" y="48"/>
                    <a:pt x="515" y="48"/>
                  </a:cubicBezTo>
                  <a:cubicBezTo>
                    <a:pt x="510" y="45"/>
                    <a:pt x="510" y="45"/>
                    <a:pt x="510" y="45"/>
                  </a:cubicBezTo>
                  <a:cubicBezTo>
                    <a:pt x="510" y="46"/>
                    <a:pt x="510" y="47"/>
                    <a:pt x="511" y="48"/>
                  </a:cubicBezTo>
                  <a:cubicBezTo>
                    <a:pt x="511" y="49"/>
                    <a:pt x="511" y="49"/>
                    <a:pt x="511" y="49"/>
                  </a:cubicBezTo>
                  <a:cubicBezTo>
                    <a:pt x="510" y="49"/>
                    <a:pt x="510" y="49"/>
                    <a:pt x="510" y="49"/>
                  </a:cubicBezTo>
                  <a:cubicBezTo>
                    <a:pt x="510" y="49"/>
                    <a:pt x="510" y="49"/>
                    <a:pt x="510" y="49"/>
                  </a:cubicBezTo>
                  <a:cubicBezTo>
                    <a:pt x="509" y="48"/>
                    <a:pt x="509" y="46"/>
                    <a:pt x="509" y="45"/>
                  </a:cubicBezTo>
                  <a:cubicBezTo>
                    <a:pt x="508" y="45"/>
                    <a:pt x="508" y="45"/>
                    <a:pt x="508" y="45"/>
                  </a:cubicBezTo>
                  <a:cubicBezTo>
                    <a:pt x="508" y="46"/>
                    <a:pt x="508" y="48"/>
                    <a:pt x="508" y="49"/>
                  </a:cubicBezTo>
                  <a:cubicBezTo>
                    <a:pt x="509" y="50"/>
                    <a:pt x="509" y="50"/>
                    <a:pt x="509" y="50"/>
                  </a:cubicBezTo>
                  <a:cubicBezTo>
                    <a:pt x="508" y="49"/>
                    <a:pt x="508" y="49"/>
                    <a:pt x="508" y="49"/>
                  </a:cubicBezTo>
                  <a:cubicBezTo>
                    <a:pt x="507" y="48"/>
                    <a:pt x="506" y="46"/>
                    <a:pt x="507" y="44"/>
                  </a:cubicBezTo>
                  <a:cubicBezTo>
                    <a:pt x="507" y="44"/>
                    <a:pt x="507" y="44"/>
                    <a:pt x="507" y="44"/>
                  </a:cubicBezTo>
                  <a:cubicBezTo>
                    <a:pt x="506" y="46"/>
                    <a:pt x="506" y="48"/>
                    <a:pt x="506" y="50"/>
                  </a:cubicBezTo>
                  <a:cubicBezTo>
                    <a:pt x="506" y="51"/>
                    <a:pt x="506" y="51"/>
                    <a:pt x="506" y="51"/>
                  </a:cubicBezTo>
                  <a:cubicBezTo>
                    <a:pt x="506" y="50"/>
                    <a:pt x="506" y="50"/>
                    <a:pt x="506" y="50"/>
                  </a:cubicBezTo>
                  <a:cubicBezTo>
                    <a:pt x="505" y="48"/>
                    <a:pt x="504" y="45"/>
                    <a:pt x="505" y="43"/>
                  </a:cubicBezTo>
                  <a:cubicBezTo>
                    <a:pt x="493" y="38"/>
                    <a:pt x="493" y="38"/>
                    <a:pt x="493" y="38"/>
                  </a:cubicBezTo>
                  <a:cubicBezTo>
                    <a:pt x="497" y="44"/>
                    <a:pt x="497" y="44"/>
                    <a:pt x="497" y="44"/>
                  </a:cubicBezTo>
                  <a:cubicBezTo>
                    <a:pt x="499" y="43"/>
                    <a:pt x="500" y="43"/>
                    <a:pt x="502" y="43"/>
                  </a:cubicBezTo>
                  <a:cubicBezTo>
                    <a:pt x="503" y="43"/>
                    <a:pt x="503" y="43"/>
                    <a:pt x="503" y="43"/>
                  </a:cubicBezTo>
                  <a:cubicBezTo>
                    <a:pt x="502" y="43"/>
                    <a:pt x="502" y="43"/>
                    <a:pt x="502" y="43"/>
                  </a:cubicBezTo>
                  <a:cubicBezTo>
                    <a:pt x="500" y="43"/>
                    <a:pt x="499" y="44"/>
                    <a:pt x="498" y="45"/>
                  </a:cubicBezTo>
                  <a:cubicBezTo>
                    <a:pt x="498" y="45"/>
                    <a:pt x="498" y="45"/>
                    <a:pt x="498" y="45"/>
                  </a:cubicBezTo>
                  <a:cubicBezTo>
                    <a:pt x="499" y="44"/>
                    <a:pt x="500" y="44"/>
                    <a:pt x="501" y="45"/>
                  </a:cubicBezTo>
                  <a:cubicBezTo>
                    <a:pt x="502" y="45"/>
                    <a:pt x="502" y="45"/>
                    <a:pt x="502" y="45"/>
                  </a:cubicBezTo>
                  <a:cubicBezTo>
                    <a:pt x="501" y="45"/>
                    <a:pt x="501" y="45"/>
                    <a:pt x="501" y="45"/>
                  </a:cubicBezTo>
                  <a:cubicBezTo>
                    <a:pt x="500" y="45"/>
                    <a:pt x="500" y="45"/>
                    <a:pt x="499" y="45"/>
                  </a:cubicBezTo>
                  <a:cubicBezTo>
                    <a:pt x="499" y="46"/>
                    <a:pt x="499" y="46"/>
                    <a:pt x="499" y="46"/>
                  </a:cubicBezTo>
                  <a:cubicBezTo>
                    <a:pt x="500" y="45"/>
                    <a:pt x="501" y="46"/>
                    <a:pt x="501" y="46"/>
                  </a:cubicBezTo>
                  <a:cubicBezTo>
                    <a:pt x="501" y="46"/>
                    <a:pt x="501" y="46"/>
                    <a:pt x="501" y="46"/>
                  </a:cubicBezTo>
                  <a:cubicBezTo>
                    <a:pt x="501" y="46"/>
                    <a:pt x="501" y="46"/>
                    <a:pt x="501" y="46"/>
                  </a:cubicBezTo>
                  <a:cubicBezTo>
                    <a:pt x="501" y="46"/>
                    <a:pt x="501" y="46"/>
                    <a:pt x="501" y="46"/>
                  </a:cubicBezTo>
                  <a:cubicBezTo>
                    <a:pt x="501" y="46"/>
                    <a:pt x="500" y="46"/>
                    <a:pt x="499" y="46"/>
                  </a:cubicBezTo>
                  <a:cubicBezTo>
                    <a:pt x="501" y="49"/>
                    <a:pt x="501" y="49"/>
                    <a:pt x="501" y="49"/>
                  </a:cubicBezTo>
                  <a:cubicBezTo>
                    <a:pt x="502" y="49"/>
                    <a:pt x="502" y="49"/>
                    <a:pt x="502" y="49"/>
                  </a:cubicBezTo>
                  <a:cubicBezTo>
                    <a:pt x="503" y="50"/>
                    <a:pt x="503" y="50"/>
                    <a:pt x="502" y="51"/>
                  </a:cubicBezTo>
                  <a:cubicBezTo>
                    <a:pt x="502" y="51"/>
                    <a:pt x="501" y="51"/>
                    <a:pt x="501" y="50"/>
                  </a:cubicBezTo>
                  <a:cubicBezTo>
                    <a:pt x="500" y="50"/>
                    <a:pt x="500" y="50"/>
                    <a:pt x="501" y="49"/>
                  </a:cubicBezTo>
                  <a:cubicBezTo>
                    <a:pt x="499" y="47"/>
                    <a:pt x="499" y="47"/>
                    <a:pt x="499" y="47"/>
                  </a:cubicBezTo>
                  <a:cubicBezTo>
                    <a:pt x="499" y="47"/>
                    <a:pt x="498" y="48"/>
                    <a:pt x="498" y="48"/>
                  </a:cubicBezTo>
                  <a:cubicBezTo>
                    <a:pt x="498" y="48"/>
                    <a:pt x="498" y="48"/>
                    <a:pt x="498" y="48"/>
                  </a:cubicBezTo>
                  <a:cubicBezTo>
                    <a:pt x="498" y="48"/>
                    <a:pt x="498" y="48"/>
                    <a:pt x="498" y="48"/>
                  </a:cubicBezTo>
                  <a:cubicBezTo>
                    <a:pt x="498" y="48"/>
                    <a:pt x="498" y="48"/>
                    <a:pt x="498" y="48"/>
                  </a:cubicBezTo>
                  <a:cubicBezTo>
                    <a:pt x="498" y="48"/>
                    <a:pt x="498" y="47"/>
                    <a:pt x="498" y="46"/>
                  </a:cubicBezTo>
                  <a:cubicBezTo>
                    <a:pt x="498" y="46"/>
                    <a:pt x="498" y="46"/>
                    <a:pt x="498" y="46"/>
                  </a:cubicBezTo>
                  <a:cubicBezTo>
                    <a:pt x="498" y="46"/>
                    <a:pt x="497" y="47"/>
                    <a:pt x="497" y="48"/>
                  </a:cubicBezTo>
                  <a:cubicBezTo>
                    <a:pt x="497" y="49"/>
                    <a:pt x="497" y="49"/>
                    <a:pt x="497" y="49"/>
                  </a:cubicBezTo>
                  <a:cubicBezTo>
                    <a:pt x="497" y="48"/>
                    <a:pt x="497" y="48"/>
                    <a:pt x="497" y="48"/>
                  </a:cubicBezTo>
                  <a:cubicBezTo>
                    <a:pt x="497" y="47"/>
                    <a:pt x="497" y="46"/>
                    <a:pt x="498" y="45"/>
                  </a:cubicBezTo>
                  <a:cubicBezTo>
                    <a:pt x="498" y="45"/>
                    <a:pt x="498" y="45"/>
                    <a:pt x="498" y="45"/>
                  </a:cubicBezTo>
                  <a:cubicBezTo>
                    <a:pt x="497" y="46"/>
                    <a:pt x="496" y="47"/>
                    <a:pt x="495" y="48"/>
                  </a:cubicBezTo>
                  <a:cubicBezTo>
                    <a:pt x="495" y="49"/>
                    <a:pt x="495" y="49"/>
                    <a:pt x="495" y="49"/>
                  </a:cubicBezTo>
                  <a:cubicBezTo>
                    <a:pt x="495" y="48"/>
                    <a:pt x="495" y="48"/>
                    <a:pt x="495" y="48"/>
                  </a:cubicBezTo>
                  <a:cubicBezTo>
                    <a:pt x="495" y="46"/>
                    <a:pt x="496" y="45"/>
                    <a:pt x="497" y="44"/>
                  </a:cubicBezTo>
                  <a:cubicBezTo>
                    <a:pt x="493" y="38"/>
                    <a:pt x="493" y="38"/>
                    <a:pt x="493" y="38"/>
                  </a:cubicBezTo>
                  <a:cubicBezTo>
                    <a:pt x="494" y="51"/>
                    <a:pt x="494" y="51"/>
                    <a:pt x="494" y="51"/>
                  </a:cubicBezTo>
                  <a:cubicBezTo>
                    <a:pt x="496" y="51"/>
                    <a:pt x="499" y="52"/>
                    <a:pt x="500" y="54"/>
                  </a:cubicBezTo>
                  <a:cubicBezTo>
                    <a:pt x="501" y="55"/>
                    <a:pt x="501" y="55"/>
                    <a:pt x="501" y="55"/>
                  </a:cubicBezTo>
                  <a:cubicBezTo>
                    <a:pt x="500" y="54"/>
                    <a:pt x="500" y="54"/>
                    <a:pt x="500" y="54"/>
                  </a:cubicBezTo>
                  <a:cubicBezTo>
                    <a:pt x="498" y="53"/>
                    <a:pt x="496" y="53"/>
                    <a:pt x="494" y="53"/>
                  </a:cubicBezTo>
                  <a:cubicBezTo>
                    <a:pt x="494" y="53"/>
                    <a:pt x="494" y="53"/>
                    <a:pt x="494" y="53"/>
                  </a:cubicBezTo>
                  <a:cubicBezTo>
                    <a:pt x="496" y="53"/>
                    <a:pt x="497" y="55"/>
                    <a:pt x="499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98" y="56"/>
                    <a:pt x="498" y="56"/>
                    <a:pt x="498" y="56"/>
                  </a:cubicBezTo>
                  <a:cubicBezTo>
                    <a:pt x="497" y="55"/>
                    <a:pt x="496" y="55"/>
                    <a:pt x="494" y="55"/>
                  </a:cubicBezTo>
                  <a:cubicBezTo>
                    <a:pt x="494" y="55"/>
                    <a:pt x="494" y="55"/>
                    <a:pt x="494" y="55"/>
                  </a:cubicBezTo>
                  <a:cubicBezTo>
                    <a:pt x="496" y="55"/>
                    <a:pt x="497" y="57"/>
                    <a:pt x="497" y="58"/>
                  </a:cubicBezTo>
                  <a:cubicBezTo>
                    <a:pt x="497" y="58"/>
                    <a:pt x="497" y="58"/>
                    <a:pt x="497" y="58"/>
                  </a:cubicBezTo>
                  <a:cubicBezTo>
                    <a:pt x="497" y="58"/>
                    <a:pt x="497" y="58"/>
                    <a:pt x="497" y="58"/>
                  </a:cubicBezTo>
                  <a:cubicBezTo>
                    <a:pt x="497" y="58"/>
                    <a:pt x="497" y="58"/>
                    <a:pt x="497" y="58"/>
                  </a:cubicBezTo>
                  <a:cubicBezTo>
                    <a:pt x="496" y="57"/>
                    <a:pt x="495" y="57"/>
                    <a:pt x="494" y="57"/>
                  </a:cubicBezTo>
                  <a:cubicBezTo>
                    <a:pt x="495" y="62"/>
                    <a:pt x="495" y="62"/>
                    <a:pt x="495" y="62"/>
                  </a:cubicBezTo>
                  <a:cubicBezTo>
                    <a:pt x="496" y="62"/>
                    <a:pt x="496" y="62"/>
                    <a:pt x="496" y="63"/>
                  </a:cubicBezTo>
                  <a:cubicBezTo>
                    <a:pt x="496" y="64"/>
                    <a:pt x="496" y="65"/>
                    <a:pt x="495" y="65"/>
                  </a:cubicBezTo>
                  <a:cubicBezTo>
                    <a:pt x="494" y="65"/>
                    <a:pt x="493" y="64"/>
                    <a:pt x="493" y="63"/>
                  </a:cubicBezTo>
                  <a:cubicBezTo>
                    <a:pt x="493" y="63"/>
                    <a:pt x="493" y="62"/>
                    <a:pt x="494" y="62"/>
                  </a:cubicBezTo>
                  <a:cubicBezTo>
                    <a:pt x="494" y="57"/>
                    <a:pt x="494" y="57"/>
                    <a:pt x="494" y="57"/>
                  </a:cubicBezTo>
                  <a:cubicBezTo>
                    <a:pt x="493" y="57"/>
                    <a:pt x="492" y="58"/>
                    <a:pt x="491" y="58"/>
                  </a:cubicBezTo>
                  <a:cubicBezTo>
                    <a:pt x="491" y="58"/>
                    <a:pt x="491" y="58"/>
                    <a:pt x="491" y="58"/>
                  </a:cubicBezTo>
                  <a:cubicBezTo>
                    <a:pt x="491" y="58"/>
                    <a:pt x="491" y="58"/>
                    <a:pt x="491" y="58"/>
                  </a:cubicBezTo>
                  <a:cubicBezTo>
                    <a:pt x="491" y="58"/>
                    <a:pt x="491" y="58"/>
                    <a:pt x="491" y="58"/>
                  </a:cubicBezTo>
                  <a:cubicBezTo>
                    <a:pt x="491" y="57"/>
                    <a:pt x="492" y="56"/>
                    <a:pt x="493" y="55"/>
                  </a:cubicBezTo>
                  <a:cubicBezTo>
                    <a:pt x="493" y="55"/>
                    <a:pt x="493" y="55"/>
                    <a:pt x="493" y="55"/>
                  </a:cubicBezTo>
                  <a:cubicBezTo>
                    <a:pt x="492" y="55"/>
                    <a:pt x="491" y="56"/>
                    <a:pt x="490" y="57"/>
                  </a:cubicBezTo>
                  <a:cubicBezTo>
                    <a:pt x="489" y="58"/>
                    <a:pt x="489" y="58"/>
                    <a:pt x="489" y="58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90" y="55"/>
                    <a:pt x="491" y="53"/>
                    <a:pt x="493" y="53"/>
                  </a:cubicBezTo>
                  <a:cubicBezTo>
                    <a:pt x="493" y="53"/>
                    <a:pt x="493" y="53"/>
                    <a:pt x="493" y="53"/>
                  </a:cubicBezTo>
                  <a:cubicBezTo>
                    <a:pt x="491" y="53"/>
                    <a:pt x="489" y="54"/>
                    <a:pt x="487" y="55"/>
                  </a:cubicBezTo>
                  <a:cubicBezTo>
                    <a:pt x="486" y="56"/>
                    <a:pt x="486" y="56"/>
                    <a:pt x="486" y="56"/>
                  </a:cubicBezTo>
                  <a:cubicBezTo>
                    <a:pt x="487" y="55"/>
                    <a:pt x="487" y="55"/>
                    <a:pt x="487" y="55"/>
                  </a:cubicBezTo>
                  <a:cubicBezTo>
                    <a:pt x="489" y="53"/>
                    <a:pt x="491" y="52"/>
                    <a:pt x="493" y="51"/>
                  </a:cubicBezTo>
                  <a:cubicBezTo>
                    <a:pt x="492" y="38"/>
                    <a:pt x="492" y="38"/>
                    <a:pt x="492" y="38"/>
                  </a:cubicBezTo>
                  <a:cubicBezTo>
                    <a:pt x="489" y="45"/>
                    <a:pt x="489" y="45"/>
                    <a:pt x="489" y="45"/>
                  </a:cubicBezTo>
                  <a:cubicBezTo>
                    <a:pt x="490" y="45"/>
                    <a:pt x="491" y="47"/>
                    <a:pt x="491" y="48"/>
                  </a:cubicBezTo>
                  <a:cubicBezTo>
                    <a:pt x="492" y="49"/>
                    <a:pt x="492" y="49"/>
                    <a:pt x="492" y="49"/>
                  </a:cubicBezTo>
                  <a:cubicBezTo>
                    <a:pt x="491" y="48"/>
                    <a:pt x="491" y="48"/>
                    <a:pt x="491" y="48"/>
                  </a:cubicBezTo>
                  <a:cubicBezTo>
                    <a:pt x="490" y="47"/>
                    <a:pt x="489" y="46"/>
                    <a:pt x="488" y="46"/>
                  </a:cubicBezTo>
                  <a:cubicBezTo>
                    <a:pt x="488" y="46"/>
                    <a:pt x="488" y="46"/>
                    <a:pt x="488" y="46"/>
                  </a:cubicBezTo>
                  <a:cubicBezTo>
                    <a:pt x="489" y="46"/>
                    <a:pt x="490" y="48"/>
                    <a:pt x="490" y="49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89" y="48"/>
                    <a:pt x="489" y="47"/>
                    <a:pt x="488" y="47"/>
                  </a:cubicBezTo>
                  <a:cubicBezTo>
                    <a:pt x="488" y="47"/>
                    <a:pt x="488" y="47"/>
                    <a:pt x="488" y="47"/>
                  </a:cubicBezTo>
                  <a:cubicBezTo>
                    <a:pt x="488" y="47"/>
                    <a:pt x="489" y="48"/>
                    <a:pt x="489" y="49"/>
                  </a:cubicBezTo>
                  <a:cubicBezTo>
                    <a:pt x="489" y="49"/>
                    <a:pt x="489" y="49"/>
                    <a:pt x="489" y="49"/>
                  </a:cubicBezTo>
                  <a:cubicBezTo>
                    <a:pt x="488" y="49"/>
                    <a:pt x="488" y="49"/>
                    <a:pt x="488" y="49"/>
                  </a:cubicBezTo>
                  <a:cubicBezTo>
                    <a:pt x="488" y="49"/>
                    <a:pt x="488" y="49"/>
                    <a:pt x="488" y="49"/>
                  </a:cubicBezTo>
                  <a:cubicBezTo>
                    <a:pt x="488" y="49"/>
                    <a:pt x="488" y="48"/>
                    <a:pt x="487" y="48"/>
                  </a:cubicBezTo>
                  <a:cubicBezTo>
                    <a:pt x="486" y="50"/>
                    <a:pt x="486" y="50"/>
                    <a:pt x="486" y="50"/>
                  </a:cubicBezTo>
                  <a:cubicBezTo>
                    <a:pt x="486" y="51"/>
                    <a:pt x="487" y="51"/>
                    <a:pt x="486" y="52"/>
                  </a:cubicBezTo>
                  <a:cubicBezTo>
                    <a:pt x="486" y="52"/>
                    <a:pt x="486" y="52"/>
                    <a:pt x="485" y="52"/>
                  </a:cubicBezTo>
                  <a:cubicBezTo>
                    <a:pt x="484" y="52"/>
                    <a:pt x="484" y="51"/>
                    <a:pt x="484" y="51"/>
                  </a:cubicBezTo>
                  <a:cubicBezTo>
                    <a:pt x="485" y="50"/>
                    <a:pt x="485" y="50"/>
                    <a:pt x="486" y="50"/>
                  </a:cubicBezTo>
                  <a:cubicBezTo>
                    <a:pt x="487" y="47"/>
                    <a:pt x="487" y="47"/>
                    <a:pt x="487" y="47"/>
                  </a:cubicBezTo>
                  <a:cubicBezTo>
                    <a:pt x="486" y="47"/>
                    <a:pt x="486" y="47"/>
                    <a:pt x="485" y="48"/>
                  </a:cubicBezTo>
                  <a:cubicBezTo>
                    <a:pt x="485" y="48"/>
                    <a:pt x="485" y="48"/>
                    <a:pt x="485" y="48"/>
                  </a:cubicBezTo>
                  <a:cubicBezTo>
                    <a:pt x="485" y="48"/>
                    <a:pt x="485" y="48"/>
                    <a:pt x="485" y="48"/>
                  </a:cubicBezTo>
                  <a:cubicBezTo>
                    <a:pt x="485" y="47"/>
                    <a:pt x="485" y="47"/>
                    <a:pt x="485" y="47"/>
                  </a:cubicBezTo>
                  <a:cubicBezTo>
                    <a:pt x="486" y="47"/>
                    <a:pt x="486" y="46"/>
                    <a:pt x="487" y="47"/>
                  </a:cubicBezTo>
                  <a:cubicBezTo>
                    <a:pt x="487" y="46"/>
                    <a:pt x="487" y="46"/>
                    <a:pt x="487" y="46"/>
                  </a:cubicBezTo>
                  <a:cubicBezTo>
                    <a:pt x="487" y="46"/>
                    <a:pt x="486" y="46"/>
                    <a:pt x="485" y="46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5" y="46"/>
                    <a:pt x="485" y="46"/>
                    <a:pt x="485" y="46"/>
                  </a:cubicBezTo>
                  <a:cubicBezTo>
                    <a:pt x="486" y="46"/>
                    <a:pt x="487" y="45"/>
                    <a:pt x="488" y="45"/>
                  </a:cubicBezTo>
                  <a:cubicBezTo>
                    <a:pt x="488" y="45"/>
                    <a:pt x="488" y="45"/>
                    <a:pt x="488" y="45"/>
                  </a:cubicBezTo>
                  <a:cubicBezTo>
                    <a:pt x="487" y="45"/>
                    <a:pt x="485" y="45"/>
                    <a:pt x="484" y="45"/>
                  </a:cubicBezTo>
                  <a:cubicBezTo>
                    <a:pt x="483" y="45"/>
                    <a:pt x="483" y="45"/>
                    <a:pt x="483" y="45"/>
                  </a:cubicBezTo>
                  <a:cubicBezTo>
                    <a:pt x="484" y="45"/>
                    <a:pt x="484" y="45"/>
                    <a:pt x="484" y="45"/>
                  </a:cubicBezTo>
                  <a:cubicBezTo>
                    <a:pt x="485" y="44"/>
                    <a:pt x="487" y="44"/>
                    <a:pt x="488" y="44"/>
                  </a:cubicBezTo>
                  <a:cubicBezTo>
                    <a:pt x="491" y="38"/>
                    <a:pt x="491" y="38"/>
                    <a:pt x="491" y="38"/>
                  </a:cubicBezTo>
                  <a:cubicBezTo>
                    <a:pt x="481" y="45"/>
                    <a:pt x="481" y="45"/>
                    <a:pt x="481" y="45"/>
                  </a:cubicBezTo>
                  <a:cubicBezTo>
                    <a:pt x="482" y="47"/>
                    <a:pt x="482" y="50"/>
                    <a:pt x="481" y="52"/>
                  </a:cubicBezTo>
                  <a:cubicBezTo>
                    <a:pt x="481" y="54"/>
                    <a:pt x="481" y="54"/>
                    <a:pt x="481" y="54"/>
                  </a:cubicBezTo>
                  <a:cubicBezTo>
                    <a:pt x="481" y="52"/>
                    <a:pt x="481" y="52"/>
                    <a:pt x="481" y="52"/>
                  </a:cubicBezTo>
                  <a:cubicBezTo>
                    <a:pt x="481" y="50"/>
                    <a:pt x="480" y="48"/>
                    <a:pt x="479" y="46"/>
                  </a:cubicBezTo>
                  <a:cubicBezTo>
                    <a:pt x="479" y="46"/>
                    <a:pt x="479" y="46"/>
                    <a:pt x="479" y="46"/>
                  </a:cubicBezTo>
                  <a:cubicBezTo>
                    <a:pt x="480" y="48"/>
                    <a:pt x="479" y="50"/>
                    <a:pt x="479" y="52"/>
                  </a:cubicBezTo>
                  <a:cubicBezTo>
                    <a:pt x="478" y="53"/>
                    <a:pt x="478" y="53"/>
                    <a:pt x="478" y="53"/>
                  </a:cubicBezTo>
                  <a:cubicBezTo>
                    <a:pt x="478" y="52"/>
                    <a:pt x="478" y="52"/>
                    <a:pt x="478" y="52"/>
                  </a:cubicBezTo>
                  <a:cubicBezTo>
                    <a:pt x="479" y="50"/>
                    <a:pt x="478" y="49"/>
                    <a:pt x="478" y="47"/>
                  </a:cubicBezTo>
                  <a:cubicBezTo>
                    <a:pt x="477" y="48"/>
                    <a:pt x="477" y="48"/>
                    <a:pt x="477" y="48"/>
                  </a:cubicBezTo>
                  <a:cubicBezTo>
                    <a:pt x="478" y="49"/>
                    <a:pt x="477" y="50"/>
                    <a:pt x="477" y="51"/>
                  </a:cubicBezTo>
                  <a:cubicBezTo>
                    <a:pt x="477" y="52"/>
                    <a:pt x="477" y="52"/>
                    <a:pt x="477" y="52"/>
                  </a:cubicBezTo>
                  <a:cubicBezTo>
                    <a:pt x="476" y="51"/>
                    <a:pt x="476" y="51"/>
                    <a:pt x="476" y="51"/>
                  </a:cubicBezTo>
                  <a:cubicBezTo>
                    <a:pt x="476" y="51"/>
                    <a:pt x="476" y="51"/>
                    <a:pt x="476" y="51"/>
                  </a:cubicBezTo>
                  <a:cubicBezTo>
                    <a:pt x="476" y="50"/>
                    <a:pt x="477" y="49"/>
                    <a:pt x="476" y="48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2" y="52"/>
                    <a:pt x="472" y="53"/>
                    <a:pt x="471" y="53"/>
                  </a:cubicBezTo>
                  <a:cubicBezTo>
                    <a:pt x="471" y="54"/>
                    <a:pt x="470" y="54"/>
                    <a:pt x="469" y="53"/>
                  </a:cubicBezTo>
                  <a:cubicBezTo>
                    <a:pt x="468" y="52"/>
                    <a:pt x="469" y="51"/>
                    <a:pt x="469" y="51"/>
                  </a:cubicBezTo>
                  <a:cubicBezTo>
                    <a:pt x="470" y="50"/>
                    <a:pt x="471" y="50"/>
                    <a:pt x="471" y="51"/>
                  </a:cubicBezTo>
                  <a:cubicBezTo>
                    <a:pt x="476" y="48"/>
                    <a:pt x="476" y="48"/>
                    <a:pt x="476" y="48"/>
                  </a:cubicBezTo>
                  <a:cubicBezTo>
                    <a:pt x="475" y="47"/>
                    <a:pt x="474" y="47"/>
                    <a:pt x="473" y="47"/>
                  </a:cubicBezTo>
                  <a:cubicBezTo>
                    <a:pt x="473" y="47"/>
                    <a:pt x="473" y="47"/>
                    <a:pt x="473" y="47"/>
                  </a:cubicBezTo>
                  <a:cubicBezTo>
                    <a:pt x="473" y="46"/>
                    <a:pt x="473" y="46"/>
                    <a:pt x="473" y="46"/>
                  </a:cubicBezTo>
                  <a:cubicBezTo>
                    <a:pt x="473" y="46"/>
                    <a:pt x="473" y="46"/>
                    <a:pt x="473" y="46"/>
                  </a:cubicBezTo>
                  <a:cubicBezTo>
                    <a:pt x="474" y="46"/>
                    <a:pt x="476" y="46"/>
                    <a:pt x="477" y="47"/>
                  </a:cubicBezTo>
                  <a:cubicBezTo>
                    <a:pt x="477" y="47"/>
                    <a:pt x="477" y="47"/>
                    <a:pt x="477" y="47"/>
                  </a:cubicBezTo>
                  <a:cubicBezTo>
                    <a:pt x="476" y="46"/>
                    <a:pt x="475" y="45"/>
                    <a:pt x="473" y="45"/>
                  </a:cubicBezTo>
                  <a:cubicBezTo>
                    <a:pt x="472" y="44"/>
                    <a:pt x="472" y="44"/>
                    <a:pt x="472" y="44"/>
                  </a:cubicBezTo>
                  <a:cubicBezTo>
                    <a:pt x="473" y="44"/>
                    <a:pt x="473" y="44"/>
                    <a:pt x="473" y="44"/>
                  </a:cubicBezTo>
                  <a:cubicBezTo>
                    <a:pt x="475" y="44"/>
                    <a:pt x="477" y="44"/>
                    <a:pt x="479" y="46"/>
                  </a:cubicBezTo>
                  <a:cubicBezTo>
                    <a:pt x="479" y="46"/>
                    <a:pt x="479" y="46"/>
                    <a:pt x="479" y="46"/>
                  </a:cubicBezTo>
                  <a:cubicBezTo>
                    <a:pt x="477" y="44"/>
                    <a:pt x="476" y="43"/>
                    <a:pt x="474" y="42"/>
                  </a:cubicBezTo>
                  <a:cubicBezTo>
                    <a:pt x="473" y="41"/>
                    <a:pt x="473" y="41"/>
                    <a:pt x="473" y="41"/>
                  </a:cubicBezTo>
                  <a:cubicBezTo>
                    <a:pt x="474" y="41"/>
                    <a:pt x="474" y="41"/>
                    <a:pt x="474" y="41"/>
                  </a:cubicBezTo>
                  <a:cubicBezTo>
                    <a:pt x="476" y="42"/>
                    <a:pt x="479" y="43"/>
                    <a:pt x="480" y="45"/>
                  </a:cubicBezTo>
                  <a:cubicBezTo>
                    <a:pt x="491" y="37"/>
                    <a:pt x="491" y="37"/>
                    <a:pt x="491" y="37"/>
                  </a:cubicBezTo>
                  <a:cubicBezTo>
                    <a:pt x="484" y="38"/>
                    <a:pt x="484" y="38"/>
                    <a:pt x="484" y="38"/>
                  </a:cubicBezTo>
                  <a:cubicBezTo>
                    <a:pt x="484" y="39"/>
                    <a:pt x="483" y="41"/>
                    <a:pt x="482" y="42"/>
                  </a:cubicBezTo>
                  <a:cubicBezTo>
                    <a:pt x="481" y="43"/>
                    <a:pt x="481" y="43"/>
                    <a:pt x="481" y="43"/>
                  </a:cubicBezTo>
                  <a:cubicBezTo>
                    <a:pt x="482" y="41"/>
                    <a:pt x="482" y="41"/>
                    <a:pt x="482" y="41"/>
                  </a:cubicBezTo>
                  <a:cubicBezTo>
                    <a:pt x="482" y="40"/>
                    <a:pt x="483" y="39"/>
                    <a:pt x="483" y="38"/>
                  </a:cubicBezTo>
                  <a:cubicBezTo>
                    <a:pt x="482" y="38"/>
                    <a:pt x="482" y="38"/>
                    <a:pt x="482" y="38"/>
                  </a:cubicBezTo>
                  <a:cubicBezTo>
                    <a:pt x="482" y="39"/>
                    <a:pt x="482" y="40"/>
                    <a:pt x="481" y="40"/>
                  </a:cubicBezTo>
                  <a:cubicBezTo>
                    <a:pt x="480" y="41"/>
                    <a:pt x="480" y="41"/>
                    <a:pt x="480" y="41"/>
                  </a:cubicBezTo>
                  <a:cubicBezTo>
                    <a:pt x="480" y="40"/>
                    <a:pt x="480" y="40"/>
                    <a:pt x="480" y="40"/>
                  </a:cubicBezTo>
                  <a:cubicBezTo>
                    <a:pt x="481" y="40"/>
                    <a:pt x="481" y="39"/>
                    <a:pt x="481" y="38"/>
                  </a:cubicBezTo>
                  <a:cubicBezTo>
                    <a:pt x="481" y="38"/>
                    <a:pt x="481" y="38"/>
                    <a:pt x="481" y="38"/>
                  </a:cubicBezTo>
                  <a:cubicBezTo>
                    <a:pt x="481" y="39"/>
                    <a:pt x="480" y="39"/>
                    <a:pt x="480" y="40"/>
                  </a:cubicBezTo>
                  <a:cubicBezTo>
                    <a:pt x="480" y="40"/>
                    <a:pt x="480" y="40"/>
                    <a:pt x="480" y="40"/>
                  </a:cubicBezTo>
                  <a:cubicBezTo>
                    <a:pt x="479" y="40"/>
                    <a:pt x="479" y="40"/>
                    <a:pt x="479" y="40"/>
                  </a:cubicBezTo>
                  <a:cubicBezTo>
                    <a:pt x="479" y="39"/>
                    <a:pt x="479" y="39"/>
                    <a:pt x="479" y="39"/>
                  </a:cubicBezTo>
                  <a:cubicBezTo>
                    <a:pt x="480" y="39"/>
                    <a:pt x="480" y="39"/>
                    <a:pt x="480" y="38"/>
                  </a:cubicBezTo>
                  <a:cubicBezTo>
                    <a:pt x="477" y="38"/>
                    <a:pt x="477" y="38"/>
                    <a:pt x="477" y="38"/>
                  </a:cubicBezTo>
                  <a:cubicBezTo>
                    <a:pt x="477" y="39"/>
                    <a:pt x="477" y="39"/>
                    <a:pt x="476" y="39"/>
                  </a:cubicBezTo>
                  <a:cubicBezTo>
                    <a:pt x="476" y="39"/>
                    <a:pt x="475" y="39"/>
                    <a:pt x="475" y="38"/>
                  </a:cubicBezTo>
                  <a:cubicBezTo>
                    <a:pt x="475" y="38"/>
                    <a:pt x="476" y="37"/>
                    <a:pt x="476" y="37"/>
                  </a:cubicBezTo>
                  <a:cubicBezTo>
                    <a:pt x="477" y="37"/>
                    <a:pt x="477" y="37"/>
                    <a:pt x="477" y="38"/>
                  </a:cubicBezTo>
                  <a:cubicBezTo>
                    <a:pt x="480" y="37"/>
                    <a:pt x="480" y="37"/>
                    <a:pt x="480" y="37"/>
                  </a:cubicBezTo>
                  <a:cubicBezTo>
                    <a:pt x="480" y="37"/>
                    <a:pt x="480" y="36"/>
                    <a:pt x="479" y="36"/>
                  </a:cubicBezTo>
                  <a:cubicBezTo>
                    <a:pt x="479" y="36"/>
                    <a:pt x="479" y="36"/>
                    <a:pt x="479" y="36"/>
                  </a:cubicBezTo>
                  <a:cubicBezTo>
                    <a:pt x="479" y="36"/>
                    <a:pt x="479" y="36"/>
                    <a:pt x="479" y="36"/>
                  </a:cubicBezTo>
                  <a:cubicBezTo>
                    <a:pt x="479" y="36"/>
                    <a:pt x="479" y="36"/>
                    <a:pt x="479" y="36"/>
                  </a:cubicBezTo>
                  <a:cubicBezTo>
                    <a:pt x="480" y="36"/>
                    <a:pt x="481" y="37"/>
                    <a:pt x="481" y="37"/>
                  </a:cubicBezTo>
                  <a:cubicBezTo>
                    <a:pt x="481" y="37"/>
                    <a:pt x="481" y="37"/>
                    <a:pt x="481" y="37"/>
                  </a:cubicBezTo>
                  <a:cubicBezTo>
                    <a:pt x="481" y="36"/>
                    <a:pt x="481" y="36"/>
                    <a:pt x="480" y="35"/>
                  </a:cubicBezTo>
                  <a:cubicBezTo>
                    <a:pt x="479" y="34"/>
                    <a:pt x="479" y="34"/>
                    <a:pt x="479" y="34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81" y="35"/>
                    <a:pt x="482" y="36"/>
                    <a:pt x="482" y="37"/>
                  </a:cubicBezTo>
                  <a:cubicBezTo>
                    <a:pt x="482" y="37"/>
                    <a:pt x="482" y="37"/>
                    <a:pt x="482" y="37"/>
                  </a:cubicBezTo>
                  <a:cubicBezTo>
                    <a:pt x="482" y="36"/>
                    <a:pt x="482" y="35"/>
                    <a:pt x="481" y="34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1" y="34"/>
                    <a:pt x="481" y="34"/>
                    <a:pt x="481" y="34"/>
                  </a:cubicBezTo>
                  <a:cubicBezTo>
                    <a:pt x="482" y="34"/>
                    <a:pt x="483" y="36"/>
                    <a:pt x="484" y="37"/>
                  </a:cubicBezTo>
                  <a:cubicBezTo>
                    <a:pt x="491" y="36"/>
                    <a:pt x="491" y="36"/>
                    <a:pt x="491" y="36"/>
                  </a:cubicBezTo>
                  <a:cubicBezTo>
                    <a:pt x="479" y="31"/>
                    <a:pt x="479" y="31"/>
                    <a:pt x="479" y="31"/>
                  </a:cubicBezTo>
                  <a:cubicBezTo>
                    <a:pt x="478" y="33"/>
                    <a:pt x="476" y="34"/>
                    <a:pt x="473" y="35"/>
                  </a:cubicBezTo>
                  <a:cubicBezTo>
                    <a:pt x="472" y="36"/>
                    <a:pt x="472" y="36"/>
                    <a:pt x="472" y="36"/>
                  </a:cubicBezTo>
                  <a:cubicBezTo>
                    <a:pt x="473" y="35"/>
                    <a:pt x="473" y="35"/>
                    <a:pt x="473" y="35"/>
                  </a:cubicBezTo>
                  <a:cubicBezTo>
                    <a:pt x="475" y="34"/>
                    <a:pt x="476" y="32"/>
                    <a:pt x="477" y="30"/>
                  </a:cubicBezTo>
                  <a:cubicBezTo>
                    <a:pt x="477" y="30"/>
                    <a:pt x="477" y="30"/>
                    <a:pt x="477" y="30"/>
                  </a:cubicBezTo>
                  <a:cubicBezTo>
                    <a:pt x="476" y="32"/>
                    <a:pt x="474" y="32"/>
                    <a:pt x="472" y="32"/>
                  </a:cubicBezTo>
                  <a:cubicBezTo>
                    <a:pt x="471" y="33"/>
                    <a:pt x="471" y="33"/>
                    <a:pt x="471" y="33"/>
                  </a:cubicBezTo>
                  <a:cubicBezTo>
                    <a:pt x="472" y="32"/>
                    <a:pt x="472" y="32"/>
                    <a:pt x="472" y="32"/>
                  </a:cubicBezTo>
                  <a:cubicBezTo>
                    <a:pt x="474" y="32"/>
                    <a:pt x="475" y="31"/>
                    <a:pt x="476" y="29"/>
                  </a:cubicBezTo>
                  <a:cubicBezTo>
                    <a:pt x="475" y="29"/>
                    <a:pt x="475" y="29"/>
                    <a:pt x="475" y="29"/>
                  </a:cubicBezTo>
                  <a:cubicBezTo>
                    <a:pt x="475" y="30"/>
                    <a:pt x="473" y="30"/>
                    <a:pt x="472" y="30"/>
                  </a:cubicBezTo>
                  <a:cubicBezTo>
                    <a:pt x="471" y="30"/>
                    <a:pt x="471" y="30"/>
                    <a:pt x="471" y="30"/>
                  </a:cubicBezTo>
                  <a:cubicBezTo>
                    <a:pt x="471" y="30"/>
                    <a:pt x="471" y="30"/>
                    <a:pt x="471" y="30"/>
                  </a:cubicBezTo>
                  <a:cubicBezTo>
                    <a:pt x="472" y="30"/>
                    <a:pt x="472" y="30"/>
                    <a:pt x="472" y="30"/>
                  </a:cubicBezTo>
                  <a:cubicBezTo>
                    <a:pt x="473" y="30"/>
                    <a:pt x="473" y="29"/>
                    <a:pt x="474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69" y="27"/>
                    <a:pt x="468" y="27"/>
                    <a:pt x="467" y="27"/>
                  </a:cubicBezTo>
                  <a:cubicBezTo>
                    <a:pt x="467" y="26"/>
                    <a:pt x="466" y="25"/>
                    <a:pt x="467" y="25"/>
                  </a:cubicBezTo>
                  <a:cubicBezTo>
                    <a:pt x="467" y="24"/>
                    <a:pt x="468" y="23"/>
                    <a:pt x="469" y="24"/>
                  </a:cubicBezTo>
                  <a:cubicBezTo>
                    <a:pt x="469" y="24"/>
                    <a:pt x="470" y="25"/>
                    <a:pt x="470" y="26"/>
                  </a:cubicBezTo>
                  <a:cubicBezTo>
                    <a:pt x="474" y="28"/>
                    <a:pt x="474" y="28"/>
                    <a:pt x="474" y="28"/>
                  </a:cubicBezTo>
                  <a:cubicBezTo>
                    <a:pt x="475" y="27"/>
                    <a:pt x="474" y="26"/>
                    <a:pt x="474" y="25"/>
                  </a:cubicBezTo>
                  <a:cubicBezTo>
                    <a:pt x="474" y="25"/>
                    <a:pt x="474" y="25"/>
                    <a:pt x="474" y="25"/>
                  </a:cubicBezTo>
                  <a:cubicBezTo>
                    <a:pt x="474" y="25"/>
                    <a:pt x="474" y="25"/>
                    <a:pt x="474" y="25"/>
                  </a:cubicBezTo>
                  <a:cubicBezTo>
                    <a:pt x="474" y="25"/>
                    <a:pt x="474" y="25"/>
                    <a:pt x="474" y="25"/>
                  </a:cubicBezTo>
                  <a:cubicBezTo>
                    <a:pt x="475" y="26"/>
                    <a:pt x="476" y="27"/>
                    <a:pt x="476" y="28"/>
                  </a:cubicBezTo>
                  <a:cubicBezTo>
                    <a:pt x="476" y="29"/>
                    <a:pt x="476" y="29"/>
                    <a:pt x="476" y="29"/>
                  </a:cubicBezTo>
                  <a:cubicBezTo>
                    <a:pt x="477" y="27"/>
                    <a:pt x="476" y="26"/>
                    <a:pt x="476" y="24"/>
                  </a:cubicBezTo>
                  <a:cubicBezTo>
                    <a:pt x="476" y="23"/>
                    <a:pt x="476" y="23"/>
                    <a:pt x="476" y="23"/>
                  </a:cubicBezTo>
                  <a:cubicBezTo>
                    <a:pt x="476" y="24"/>
                    <a:pt x="476" y="24"/>
                    <a:pt x="476" y="24"/>
                  </a:cubicBezTo>
                  <a:cubicBezTo>
                    <a:pt x="477" y="26"/>
                    <a:pt x="478" y="28"/>
                    <a:pt x="478" y="29"/>
                  </a:cubicBezTo>
                  <a:cubicBezTo>
                    <a:pt x="478" y="29"/>
                    <a:pt x="478" y="29"/>
                    <a:pt x="478" y="29"/>
                  </a:cubicBezTo>
                  <a:cubicBezTo>
                    <a:pt x="479" y="27"/>
                    <a:pt x="479" y="25"/>
                    <a:pt x="479" y="23"/>
                  </a:cubicBezTo>
                  <a:cubicBezTo>
                    <a:pt x="478" y="22"/>
                    <a:pt x="478" y="22"/>
                    <a:pt x="478" y="22"/>
                  </a:cubicBezTo>
                  <a:cubicBezTo>
                    <a:pt x="479" y="23"/>
                    <a:pt x="479" y="23"/>
                    <a:pt x="479" y="23"/>
                  </a:cubicBezTo>
                  <a:cubicBezTo>
                    <a:pt x="480" y="25"/>
                    <a:pt x="480" y="28"/>
                    <a:pt x="479" y="30"/>
                  </a:cubicBezTo>
                  <a:cubicBezTo>
                    <a:pt x="491" y="36"/>
                    <a:pt x="491" y="36"/>
                    <a:pt x="491" y="36"/>
                  </a:cubicBezTo>
                  <a:cubicBezTo>
                    <a:pt x="487" y="30"/>
                    <a:pt x="487" y="30"/>
                    <a:pt x="487" y="30"/>
                  </a:cubicBezTo>
                  <a:cubicBezTo>
                    <a:pt x="486" y="30"/>
                    <a:pt x="484" y="31"/>
                    <a:pt x="483" y="30"/>
                  </a:cubicBezTo>
                  <a:cubicBezTo>
                    <a:pt x="482" y="30"/>
                    <a:pt x="482" y="30"/>
                    <a:pt x="482" y="30"/>
                  </a:cubicBezTo>
                  <a:cubicBezTo>
                    <a:pt x="483" y="30"/>
                    <a:pt x="483" y="30"/>
                    <a:pt x="483" y="30"/>
                  </a:cubicBezTo>
                  <a:cubicBezTo>
                    <a:pt x="484" y="30"/>
                    <a:pt x="485" y="29"/>
                    <a:pt x="486" y="29"/>
                  </a:cubicBezTo>
                  <a:cubicBezTo>
                    <a:pt x="486" y="29"/>
                    <a:pt x="486" y="29"/>
                    <a:pt x="486" y="29"/>
                  </a:cubicBezTo>
                  <a:cubicBezTo>
                    <a:pt x="485" y="29"/>
                    <a:pt x="484" y="29"/>
                    <a:pt x="483" y="29"/>
                  </a:cubicBezTo>
                  <a:cubicBezTo>
                    <a:pt x="482" y="28"/>
                    <a:pt x="482" y="28"/>
                    <a:pt x="482" y="28"/>
                  </a:cubicBezTo>
                  <a:cubicBezTo>
                    <a:pt x="483" y="28"/>
                    <a:pt x="483" y="28"/>
                    <a:pt x="483" y="28"/>
                  </a:cubicBezTo>
                  <a:cubicBezTo>
                    <a:pt x="484" y="28"/>
                    <a:pt x="485" y="28"/>
                    <a:pt x="486" y="28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5" y="28"/>
                    <a:pt x="484" y="28"/>
                    <a:pt x="483" y="27"/>
                  </a:cubicBezTo>
                  <a:cubicBezTo>
                    <a:pt x="483" y="27"/>
                    <a:pt x="483" y="27"/>
                    <a:pt x="483" y="27"/>
                  </a:cubicBezTo>
                  <a:cubicBezTo>
                    <a:pt x="483" y="27"/>
                    <a:pt x="483" y="27"/>
                    <a:pt x="483" y="27"/>
                  </a:cubicBezTo>
                  <a:cubicBezTo>
                    <a:pt x="483" y="27"/>
                    <a:pt x="483" y="27"/>
                    <a:pt x="483" y="27"/>
                  </a:cubicBezTo>
                  <a:cubicBezTo>
                    <a:pt x="484" y="27"/>
                    <a:pt x="485" y="27"/>
                    <a:pt x="485" y="27"/>
                  </a:cubicBezTo>
                  <a:cubicBezTo>
                    <a:pt x="483" y="24"/>
                    <a:pt x="483" y="24"/>
                    <a:pt x="483" y="24"/>
                  </a:cubicBezTo>
                  <a:cubicBezTo>
                    <a:pt x="483" y="25"/>
                    <a:pt x="482" y="24"/>
                    <a:pt x="482" y="24"/>
                  </a:cubicBezTo>
                  <a:cubicBezTo>
                    <a:pt x="482" y="24"/>
                    <a:pt x="482" y="23"/>
                    <a:pt x="482" y="23"/>
                  </a:cubicBezTo>
                  <a:cubicBezTo>
                    <a:pt x="483" y="22"/>
                    <a:pt x="484" y="22"/>
                    <a:pt x="484" y="23"/>
                  </a:cubicBezTo>
                  <a:cubicBezTo>
                    <a:pt x="484" y="23"/>
                    <a:pt x="484" y="24"/>
                    <a:pt x="484" y="24"/>
                  </a:cubicBezTo>
                  <a:cubicBezTo>
                    <a:pt x="486" y="27"/>
                    <a:pt x="486" y="27"/>
                    <a:pt x="486" y="27"/>
                  </a:cubicBezTo>
                  <a:cubicBezTo>
                    <a:pt x="486" y="26"/>
                    <a:pt x="486" y="26"/>
                    <a:pt x="486" y="25"/>
                  </a:cubicBezTo>
                  <a:cubicBezTo>
                    <a:pt x="486" y="25"/>
                    <a:pt x="486" y="25"/>
                    <a:pt x="486" y="25"/>
                  </a:cubicBezTo>
                  <a:cubicBezTo>
                    <a:pt x="487" y="25"/>
                    <a:pt x="487" y="25"/>
                    <a:pt x="487" y="25"/>
                  </a:cubicBezTo>
                  <a:cubicBezTo>
                    <a:pt x="487" y="25"/>
                    <a:pt x="487" y="25"/>
                    <a:pt x="487" y="25"/>
                  </a:cubicBezTo>
                  <a:cubicBezTo>
                    <a:pt x="487" y="26"/>
                    <a:pt x="487" y="27"/>
                    <a:pt x="486" y="27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4"/>
                    <a:pt x="488" y="24"/>
                  </a:cubicBezTo>
                  <a:cubicBezTo>
                    <a:pt x="488" y="25"/>
                    <a:pt x="488" y="25"/>
                    <a:pt x="488" y="25"/>
                  </a:cubicBezTo>
                  <a:cubicBezTo>
                    <a:pt x="488" y="26"/>
                    <a:pt x="488" y="28"/>
                    <a:pt x="487" y="28"/>
                  </a:cubicBezTo>
                  <a:cubicBezTo>
                    <a:pt x="487" y="28"/>
                    <a:pt x="487" y="28"/>
                    <a:pt x="487" y="28"/>
                  </a:cubicBezTo>
                  <a:cubicBezTo>
                    <a:pt x="488" y="28"/>
                    <a:pt x="489" y="27"/>
                    <a:pt x="489" y="25"/>
                  </a:cubicBezTo>
                  <a:cubicBezTo>
                    <a:pt x="490" y="24"/>
                    <a:pt x="490" y="24"/>
                    <a:pt x="490" y="24"/>
                  </a:cubicBezTo>
                  <a:cubicBezTo>
                    <a:pt x="489" y="26"/>
                    <a:pt x="489" y="26"/>
                    <a:pt x="489" y="26"/>
                  </a:cubicBezTo>
                  <a:cubicBezTo>
                    <a:pt x="489" y="27"/>
                    <a:pt x="489" y="28"/>
                    <a:pt x="488" y="29"/>
                  </a:cubicBezTo>
                  <a:cubicBezTo>
                    <a:pt x="492" y="35"/>
                    <a:pt x="492" y="35"/>
                    <a:pt x="492" y="35"/>
                  </a:cubicBezTo>
                  <a:cubicBezTo>
                    <a:pt x="491" y="22"/>
                    <a:pt x="491" y="22"/>
                    <a:pt x="491" y="22"/>
                  </a:cubicBezTo>
                  <a:cubicBezTo>
                    <a:pt x="488" y="22"/>
                    <a:pt x="486" y="21"/>
                    <a:pt x="484" y="19"/>
                  </a:cubicBezTo>
                  <a:cubicBezTo>
                    <a:pt x="483" y="19"/>
                    <a:pt x="483" y="19"/>
                    <a:pt x="483" y="19"/>
                  </a:cubicBezTo>
                  <a:cubicBezTo>
                    <a:pt x="484" y="19"/>
                    <a:pt x="484" y="19"/>
                    <a:pt x="484" y="19"/>
                  </a:cubicBezTo>
                  <a:cubicBezTo>
                    <a:pt x="486" y="20"/>
                    <a:pt x="488" y="21"/>
                    <a:pt x="490" y="21"/>
                  </a:cubicBezTo>
                  <a:cubicBezTo>
                    <a:pt x="490" y="20"/>
                    <a:pt x="490" y="20"/>
                    <a:pt x="490" y="20"/>
                  </a:cubicBezTo>
                  <a:cubicBezTo>
                    <a:pt x="489" y="20"/>
                    <a:pt x="487" y="19"/>
                    <a:pt x="486" y="17"/>
                  </a:cubicBezTo>
                  <a:cubicBezTo>
                    <a:pt x="485" y="16"/>
                    <a:pt x="485" y="16"/>
                    <a:pt x="485" y="16"/>
                  </a:cubicBezTo>
                  <a:cubicBezTo>
                    <a:pt x="486" y="17"/>
                    <a:pt x="486" y="17"/>
                    <a:pt x="486" y="17"/>
                  </a:cubicBezTo>
                  <a:cubicBezTo>
                    <a:pt x="487" y="18"/>
                    <a:pt x="489" y="19"/>
                    <a:pt x="490" y="19"/>
                  </a:cubicBezTo>
                  <a:cubicBezTo>
                    <a:pt x="490" y="18"/>
                    <a:pt x="490" y="18"/>
                    <a:pt x="490" y="18"/>
                  </a:cubicBezTo>
                  <a:cubicBezTo>
                    <a:pt x="489" y="18"/>
                    <a:pt x="488" y="17"/>
                    <a:pt x="487" y="16"/>
                  </a:cubicBezTo>
                  <a:cubicBezTo>
                    <a:pt x="487" y="16"/>
                    <a:pt x="487" y="16"/>
                    <a:pt x="487" y="16"/>
                  </a:cubicBezTo>
                  <a:cubicBezTo>
                    <a:pt x="487" y="15"/>
                    <a:pt x="487" y="15"/>
                    <a:pt x="487" y="15"/>
                  </a:cubicBezTo>
                  <a:cubicBezTo>
                    <a:pt x="488" y="15"/>
                    <a:pt x="488" y="15"/>
                    <a:pt x="488" y="15"/>
                  </a:cubicBezTo>
                  <a:cubicBezTo>
                    <a:pt x="488" y="16"/>
                    <a:pt x="489" y="17"/>
                    <a:pt x="490" y="17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9" y="12"/>
                    <a:pt x="488" y="11"/>
                    <a:pt x="488" y="10"/>
                  </a:cubicBezTo>
                  <a:cubicBezTo>
                    <a:pt x="488" y="9"/>
                    <a:pt x="489" y="8"/>
                    <a:pt x="490" y="8"/>
                  </a:cubicBezTo>
                  <a:cubicBezTo>
                    <a:pt x="491" y="8"/>
                    <a:pt x="492" y="9"/>
                    <a:pt x="492" y="10"/>
                  </a:cubicBezTo>
                  <a:cubicBezTo>
                    <a:pt x="492" y="11"/>
                    <a:pt x="491" y="11"/>
                    <a:pt x="490" y="12"/>
                  </a:cubicBezTo>
                  <a:cubicBezTo>
                    <a:pt x="491" y="17"/>
                    <a:pt x="491" y="17"/>
                    <a:pt x="491" y="17"/>
                  </a:cubicBezTo>
                  <a:cubicBezTo>
                    <a:pt x="492" y="16"/>
                    <a:pt x="493" y="16"/>
                    <a:pt x="493" y="15"/>
                  </a:cubicBezTo>
                  <a:cubicBezTo>
                    <a:pt x="493" y="15"/>
                    <a:pt x="493" y="15"/>
                    <a:pt x="493" y="15"/>
                  </a:cubicBezTo>
                  <a:cubicBezTo>
                    <a:pt x="494" y="15"/>
                    <a:pt x="494" y="15"/>
                    <a:pt x="494" y="15"/>
                  </a:cubicBezTo>
                  <a:cubicBezTo>
                    <a:pt x="494" y="15"/>
                    <a:pt x="494" y="15"/>
                    <a:pt x="494" y="15"/>
                  </a:cubicBezTo>
                  <a:cubicBezTo>
                    <a:pt x="493" y="16"/>
                    <a:pt x="492" y="18"/>
                    <a:pt x="491" y="18"/>
                  </a:cubicBezTo>
                  <a:cubicBezTo>
                    <a:pt x="491" y="19"/>
                    <a:pt x="491" y="19"/>
                    <a:pt x="491" y="19"/>
                  </a:cubicBezTo>
                  <a:cubicBezTo>
                    <a:pt x="493" y="18"/>
                    <a:pt x="494" y="17"/>
                    <a:pt x="495" y="16"/>
                  </a:cubicBezTo>
                  <a:cubicBezTo>
                    <a:pt x="496" y="16"/>
                    <a:pt x="496" y="16"/>
                    <a:pt x="496" y="16"/>
                  </a:cubicBezTo>
                  <a:cubicBezTo>
                    <a:pt x="495" y="17"/>
                    <a:pt x="495" y="17"/>
                    <a:pt x="495" y="17"/>
                  </a:cubicBezTo>
                  <a:cubicBezTo>
                    <a:pt x="494" y="18"/>
                    <a:pt x="493" y="20"/>
                    <a:pt x="491" y="20"/>
                  </a:cubicBezTo>
                  <a:cubicBezTo>
                    <a:pt x="491" y="21"/>
                    <a:pt x="491" y="21"/>
                    <a:pt x="491" y="21"/>
                  </a:cubicBezTo>
                  <a:cubicBezTo>
                    <a:pt x="493" y="20"/>
                    <a:pt x="495" y="19"/>
                    <a:pt x="497" y="18"/>
                  </a:cubicBezTo>
                  <a:cubicBezTo>
                    <a:pt x="498" y="17"/>
                    <a:pt x="498" y="17"/>
                    <a:pt x="498" y="17"/>
                  </a:cubicBezTo>
                  <a:cubicBezTo>
                    <a:pt x="497" y="18"/>
                    <a:pt x="497" y="18"/>
                    <a:pt x="497" y="18"/>
                  </a:cubicBezTo>
                  <a:cubicBezTo>
                    <a:pt x="496" y="20"/>
                    <a:pt x="494" y="22"/>
                    <a:pt x="491" y="22"/>
                  </a:cubicBezTo>
                  <a:close/>
                  <a:moveTo>
                    <a:pt x="520" y="30"/>
                  </a:moveTo>
                  <a:cubicBezTo>
                    <a:pt x="520" y="30"/>
                    <a:pt x="520" y="30"/>
                    <a:pt x="520" y="30"/>
                  </a:cubicBezTo>
                  <a:cubicBezTo>
                    <a:pt x="520" y="30"/>
                    <a:pt x="519" y="31"/>
                    <a:pt x="519" y="31"/>
                  </a:cubicBezTo>
                  <a:cubicBezTo>
                    <a:pt x="519" y="31"/>
                    <a:pt x="519" y="31"/>
                    <a:pt x="519" y="31"/>
                  </a:cubicBezTo>
                  <a:cubicBezTo>
                    <a:pt x="519" y="31"/>
                    <a:pt x="519" y="31"/>
                    <a:pt x="519" y="31"/>
                  </a:cubicBezTo>
                  <a:cubicBezTo>
                    <a:pt x="519" y="31"/>
                    <a:pt x="519" y="31"/>
                    <a:pt x="519" y="31"/>
                  </a:cubicBezTo>
                  <a:cubicBezTo>
                    <a:pt x="520" y="32"/>
                    <a:pt x="521" y="31"/>
                    <a:pt x="521" y="31"/>
                  </a:cubicBezTo>
                  <a:cubicBezTo>
                    <a:pt x="521" y="31"/>
                    <a:pt x="520" y="32"/>
                    <a:pt x="520" y="32"/>
                  </a:cubicBezTo>
                  <a:cubicBezTo>
                    <a:pt x="520" y="32"/>
                    <a:pt x="520" y="32"/>
                    <a:pt x="520" y="32"/>
                  </a:cubicBezTo>
                  <a:cubicBezTo>
                    <a:pt x="521" y="33"/>
                    <a:pt x="522" y="32"/>
                    <a:pt x="522" y="32"/>
                  </a:cubicBezTo>
                  <a:cubicBezTo>
                    <a:pt x="522" y="32"/>
                    <a:pt x="521" y="32"/>
                    <a:pt x="521" y="33"/>
                  </a:cubicBezTo>
                  <a:cubicBezTo>
                    <a:pt x="522" y="33"/>
                    <a:pt x="523" y="33"/>
                    <a:pt x="523" y="33"/>
                  </a:cubicBezTo>
                  <a:cubicBezTo>
                    <a:pt x="523" y="33"/>
                    <a:pt x="523" y="34"/>
                    <a:pt x="523" y="34"/>
                  </a:cubicBezTo>
                  <a:cubicBezTo>
                    <a:pt x="523" y="34"/>
                    <a:pt x="522" y="34"/>
                    <a:pt x="521" y="34"/>
                  </a:cubicBezTo>
                  <a:cubicBezTo>
                    <a:pt x="521" y="34"/>
                    <a:pt x="522" y="35"/>
                    <a:pt x="522" y="35"/>
                  </a:cubicBezTo>
                  <a:cubicBezTo>
                    <a:pt x="522" y="35"/>
                    <a:pt x="521" y="34"/>
                    <a:pt x="520" y="34"/>
                  </a:cubicBezTo>
                  <a:cubicBezTo>
                    <a:pt x="520" y="34"/>
                    <a:pt x="520" y="34"/>
                    <a:pt x="519" y="34"/>
                  </a:cubicBezTo>
                  <a:cubicBezTo>
                    <a:pt x="520" y="34"/>
                    <a:pt x="520" y="35"/>
                    <a:pt x="520" y="35"/>
                  </a:cubicBezTo>
                  <a:cubicBezTo>
                    <a:pt x="520" y="35"/>
                    <a:pt x="520" y="34"/>
                    <a:pt x="519" y="34"/>
                  </a:cubicBezTo>
                  <a:cubicBezTo>
                    <a:pt x="519" y="34"/>
                    <a:pt x="519" y="34"/>
                    <a:pt x="519" y="34"/>
                  </a:cubicBezTo>
                  <a:cubicBezTo>
                    <a:pt x="519" y="35"/>
                    <a:pt x="519" y="35"/>
                    <a:pt x="518" y="35"/>
                  </a:cubicBezTo>
                  <a:cubicBezTo>
                    <a:pt x="519" y="35"/>
                    <a:pt x="519" y="35"/>
                    <a:pt x="519" y="35"/>
                  </a:cubicBezTo>
                  <a:cubicBezTo>
                    <a:pt x="519" y="35"/>
                    <a:pt x="519" y="36"/>
                    <a:pt x="519" y="36"/>
                  </a:cubicBezTo>
                  <a:cubicBezTo>
                    <a:pt x="519" y="36"/>
                    <a:pt x="519" y="36"/>
                    <a:pt x="519" y="36"/>
                  </a:cubicBezTo>
                  <a:cubicBezTo>
                    <a:pt x="519" y="36"/>
                    <a:pt x="519" y="36"/>
                    <a:pt x="519" y="36"/>
                  </a:cubicBezTo>
                  <a:cubicBezTo>
                    <a:pt x="520" y="36"/>
                    <a:pt x="521" y="35"/>
                    <a:pt x="521" y="35"/>
                  </a:cubicBezTo>
                  <a:cubicBezTo>
                    <a:pt x="521" y="35"/>
                    <a:pt x="520" y="36"/>
                    <a:pt x="520" y="36"/>
                  </a:cubicBezTo>
                  <a:cubicBezTo>
                    <a:pt x="520" y="36"/>
                    <a:pt x="520" y="36"/>
                    <a:pt x="520" y="36"/>
                  </a:cubicBezTo>
                  <a:cubicBezTo>
                    <a:pt x="521" y="36"/>
                    <a:pt x="522" y="35"/>
                    <a:pt x="522" y="35"/>
                  </a:cubicBezTo>
                  <a:cubicBezTo>
                    <a:pt x="522" y="35"/>
                    <a:pt x="522" y="35"/>
                    <a:pt x="521" y="36"/>
                  </a:cubicBezTo>
                  <a:cubicBezTo>
                    <a:pt x="522" y="35"/>
                    <a:pt x="523" y="35"/>
                    <a:pt x="524" y="35"/>
                  </a:cubicBezTo>
                  <a:cubicBezTo>
                    <a:pt x="524" y="35"/>
                    <a:pt x="524" y="35"/>
                    <a:pt x="524" y="35"/>
                  </a:cubicBezTo>
                  <a:cubicBezTo>
                    <a:pt x="524" y="35"/>
                    <a:pt x="523" y="36"/>
                    <a:pt x="522" y="37"/>
                  </a:cubicBezTo>
                  <a:cubicBezTo>
                    <a:pt x="523" y="37"/>
                    <a:pt x="523" y="37"/>
                    <a:pt x="523" y="37"/>
                  </a:cubicBezTo>
                  <a:cubicBezTo>
                    <a:pt x="523" y="37"/>
                    <a:pt x="522" y="37"/>
                    <a:pt x="521" y="37"/>
                  </a:cubicBezTo>
                  <a:cubicBezTo>
                    <a:pt x="521" y="37"/>
                    <a:pt x="521" y="38"/>
                    <a:pt x="521" y="38"/>
                  </a:cubicBezTo>
                  <a:cubicBezTo>
                    <a:pt x="522" y="37"/>
                    <a:pt x="523" y="38"/>
                    <a:pt x="523" y="38"/>
                  </a:cubicBezTo>
                  <a:cubicBezTo>
                    <a:pt x="523" y="38"/>
                    <a:pt x="522" y="38"/>
                    <a:pt x="521" y="38"/>
                  </a:cubicBezTo>
                  <a:cubicBezTo>
                    <a:pt x="521" y="38"/>
                    <a:pt x="521" y="38"/>
                    <a:pt x="521" y="39"/>
                  </a:cubicBezTo>
                  <a:cubicBezTo>
                    <a:pt x="521" y="39"/>
                    <a:pt x="521" y="39"/>
                    <a:pt x="521" y="39"/>
                  </a:cubicBezTo>
                  <a:cubicBezTo>
                    <a:pt x="521" y="39"/>
                    <a:pt x="521" y="39"/>
                    <a:pt x="521" y="39"/>
                  </a:cubicBezTo>
                  <a:cubicBezTo>
                    <a:pt x="522" y="39"/>
                    <a:pt x="522" y="39"/>
                    <a:pt x="522" y="39"/>
                  </a:cubicBezTo>
                  <a:cubicBezTo>
                    <a:pt x="522" y="39"/>
                    <a:pt x="522" y="39"/>
                    <a:pt x="522" y="40"/>
                  </a:cubicBezTo>
                  <a:cubicBezTo>
                    <a:pt x="522" y="40"/>
                    <a:pt x="522" y="39"/>
                    <a:pt x="522" y="39"/>
                  </a:cubicBezTo>
                  <a:cubicBezTo>
                    <a:pt x="523" y="39"/>
                    <a:pt x="523" y="39"/>
                    <a:pt x="523" y="39"/>
                  </a:cubicBezTo>
                  <a:cubicBezTo>
                    <a:pt x="523" y="38"/>
                    <a:pt x="523" y="38"/>
                    <a:pt x="523" y="38"/>
                  </a:cubicBezTo>
                  <a:cubicBezTo>
                    <a:pt x="523" y="38"/>
                    <a:pt x="523" y="38"/>
                    <a:pt x="523" y="39"/>
                  </a:cubicBezTo>
                  <a:cubicBezTo>
                    <a:pt x="523" y="39"/>
                    <a:pt x="523" y="39"/>
                    <a:pt x="524" y="39"/>
                  </a:cubicBezTo>
                  <a:cubicBezTo>
                    <a:pt x="524" y="38"/>
                    <a:pt x="523" y="37"/>
                    <a:pt x="523" y="37"/>
                  </a:cubicBezTo>
                  <a:cubicBezTo>
                    <a:pt x="523" y="37"/>
                    <a:pt x="524" y="37"/>
                    <a:pt x="524" y="38"/>
                  </a:cubicBezTo>
                  <a:cubicBezTo>
                    <a:pt x="524" y="37"/>
                    <a:pt x="524" y="36"/>
                    <a:pt x="525" y="35"/>
                  </a:cubicBezTo>
                  <a:cubicBezTo>
                    <a:pt x="525" y="35"/>
                    <a:pt x="525" y="35"/>
                    <a:pt x="525" y="35"/>
                  </a:cubicBezTo>
                  <a:cubicBezTo>
                    <a:pt x="525" y="36"/>
                    <a:pt x="525" y="37"/>
                    <a:pt x="525" y="38"/>
                  </a:cubicBezTo>
                  <a:cubicBezTo>
                    <a:pt x="525" y="37"/>
                    <a:pt x="526" y="37"/>
                    <a:pt x="526" y="37"/>
                  </a:cubicBezTo>
                  <a:cubicBezTo>
                    <a:pt x="526" y="37"/>
                    <a:pt x="525" y="38"/>
                    <a:pt x="525" y="39"/>
                  </a:cubicBezTo>
                  <a:cubicBezTo>
                    <a:pt x="525" y="39"/>
                    <a:pt x="525" y="39"/>
                    <a:pt x="525" y="39"/>
                  </a:cubicBezTo>
                  <a:cubicBezTo>
                    <a:pt x="525" y="39"/>
                    <a:pt x="526" y="38"/>
                    <a:pt x="526" y="38"/>
                  </a:cubicBezTo>
                  <a:cubicBezTo>
                    <a:pt x="526" y="38"/>
                    <a:pt x="526" y="39"/>
                    <a:pt x="526" y="39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40"/>
                    <a:pt x="526" y="40"/>
                    <a:pt x="527" y="40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40"/>
                    <a:pt x="527" y="40"/>
                    <a:pt x="527" y="39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8"/>
                    <a:pt x="526" y="38"/>
                    <a:pt x="526" y="38"/>
                  </a:cubicBezTo>
                  <a:cubicBezTo>
                    <a:pt x="526" y="38"/>
                    <a:pt x="527" y="38"/>
                    <a:pt x="528" y="39"/>
                  </a:cubicBezTo>
                  <a:cubicBezTo>
                    <a:pt x="528" y="38"/>
                    <a:pt x="528" y="38"/>
                    <a:pt x="528" y="38"/>
                  </a:cubicBezTo>
                  <a:cubicBezTo>
                    <a:pt x="527" y="37"/>
                    <a:pt x="526" y="37"/>
                    <a:pt x="526" y="37"/>
                  </a:cubicBezTo>
                  <a:cubicBezTo>
                    <a:pt x="526" y="37"/>
                    <a:pt x="527" y="37"/>
                    <a:pt x="527" y="37"/>
                  </a:cubicBezTo>
                  <a:cubicBezTo>
                    <a:pt x="526" y="37"/>
                    <a:pt x="526" y="36"/>
                    <a:pt x="526" y="35"/>
                  </a:cubicBezTo>
                  <a:cubicBezTo>
                    <a:pt x="526" y="35"/>
                    <a:pt x="526" y="35"/>
                    <a:pt x="526" y="35"/>
                  </a:cubicBezTo>
                  <a:cubicBezTo>
                    <a:pt x="527" y="35"/>
                    <a:pt x="527" y="35"/>
                    <a:pt x="528" y="36"/>
                  </a:cubicBezTo>
                  <a:cubicBezTo>
                    <a:pt x="528" y="36"/>
                    <a:pt x="528" y="35"/>
                    <a:pt x="528" y="35"/>
                  </a:cubicBezTo>
                  <a:cubicBezTo>
                    <a:pt x="528" y="35"/>
                    <a:pt x="528" y="36"/>
                    <a:pt x="529" y="37"/>
                  </a:cubicBezTo>
                  <a:cubicBezTo>
                    <a:pt x="529" y="37"/>
                    <a:pt x="529" y="37"/>
                    <a:pt x="529" y="37"/>
                  </a:cubicBezTo>
                  <a:cubicBezTo>
                    <a:pt x="529" y="37"/>
                    <a:pt x="529" y="36"/>
                    <a:pt x="529" y="36"/>
                  </a:cubicBezTo>
                  <a:cubicBezTo>
                    <a:pt x="529" y="36"/>
                    <a:pt x="529" y="37"/>
                    <a:pt x="530" y="37"/>
                  </a:cubicBezTo>
                  <a:cubicBezTo>
                    <a:pt x="530" y="37"/>
                    <a:pt x="530" y="37"/>
                    <a:pt x="530" y="37"/>
                  </a:cubicBezTo>
                  <a:cubicBezTo>
                    <a:pt x="530" y="37"/>
                    <a:pt x="530" y="37"/>
                    <a:pt x="530" y="37"/>
                  </a:cubicBezTo>
                  <a:cubicBezTo>
                    <a:pt x="530" y="37"/>
                    <a:pt x="530" y="37"/>
                    <a:pt x="530" y="37"/>
                  </a:cubicBezTo>
                  <a:cubicBezTo>
                    <a:pt x="530" y="37"/>
                    <a:pt x="530" y="37"/>
                    <a:pt x="531" y="37"/>
                  </a:cubicBezTo>
                  <a:cubicBezTo>
                    <a:pt x="531" y="37"/>
                    <a:pt x="531" y="37"/>
                    <a:pt x="531" y="37"/>
                  </a:cubicBezTo>
                  <a:cubicBezTo>
                    <a:pt x="531" y="36"/>
                    <a:pt x="531" y="36"/>
                    <a:pt x="531" y="36"/>
                  </a:cubicBezTo>
                  <a:cubicBezTo>
                    <a:pt x="531" y="36"/>
                    <a:pt x="531" y="36"/>
                    <a:pt x="530" y="36"/>
                  </a:cubicBezTo>
                  <a:cubicBezTo>
                    <a:pt x="530" y="35"/>
                    <a:pt x="529" y="36"/>
                    <a:pt x="529" y="36"/>
                  </a:cubicBezTo>
                  <a:cubicBezTo>
                    <a:pt x="529" y="36"/>
                    <a:pt x="530" y="35"/>
                    <a:pt x="530" y="35"/>
                  </a:cubicBezTo>
                  <a:cubicBezTo>
                    <a:pt x="530" y="35"/>
                    <a:pt x="530" y="35"/>
                    <a:pt x="530" y="35"/>
                  </a:cubicBezTo>
                  <a:cubicBezTo>
                    <a:pt x="529" y="35"/>
                    <a:pt x="528" y="35"/>
                    <a:pt x="528" y="35"/>
                  </a:cubicBezTo>
                  <a:cubicBezTo>
                    <a:pt x="528" y="35"/>
                    <a:pt x="529" y="35"/>
                    <a:pt x="529" y="35"/>
                  </a:cubicBezTo>
                  <a:cubicBezTo>
                    <a:pt x="528" y="35"/>
                    <a:pt x="527" y="34"/>
                    <a:pt x="526" y="34"/>
                  </a:cubicBezTo>
                  <a:cubicBezTo>
                    <a:pt x="526" y="34"/>
                    <a:pt x="526" y="34"/>
                    <a:pt x="526" y="34"/>
                  </a:cubicBezTo>
                  <a:cubicBezTo>
                    <a:pt x="527" y="33"/>
                    <a:pt x="528" y="33"/>
                    <a:pt x="529" y="33"/>
                  </a:cubicBezTo>
                  <a:cubicBezTo>
                    <a:pt x="529" y="33"/>
                    <a:pt x="528" y="33"/>
                    <a:pt x="528" y="33"/>
                  </a:cubicBezTo>
                  <a:cubicBezTo>
                    <a:pt x="528" y="33"/>
                    <a:pt x="529" y="33"/>
                    <a:pt x="530" y="34"/>
                  </a:cubicBezTo>
                  <a:cubicBezTo>
                    <a:pt x="530" y="33"/>
                    <a:pt x="530" y="33"/>
                    <a:pt x="530" y="33"/>
                  </a:cubicBezTo>
                  <a:cubicBezTo>
                    <a:pt x="530" y="33"/>
                    <a:pt x="529" y="32"/>
                    <a:pt x="529" y="32"/>
                  </a:cubicBezTo>
                  <a:cubicBezTo>
                    <a:pt x="529" y="32"/>
                    <a:pt x="530" y="33"/>
                    <a:pt x="531" y="33"/>
                  </a:cubicBezTo>
                  <a:cubicBezTo>
                    <a:pt x="531" y="33"/>
                    <a:pt x="531" y="33"/>
                    <a:pt x="531" y="33"/>
                  </a:cubicBezTo>
                  <a:cubicBezTo>
                    <a:pt x="531" y="33"/>
                    <a:pt x="531" y="33"/>
                    <a:pt x="531" y="32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31"/>
                    <a:pt x="531" y="31"/>
                    <a:pt x="531" y="31"/>
                  </a:cubicBezTo>
                  <a:cubicBezTo>
                    <a:pt x="531" y="31"/>
                    <a:pt x="531" y="31"/>
                    <a:pt x="530" y="31"/>
                  </a:cubicBezTo>
                  <a:cubicBezTo>
                    <a:pt x="530" y="31"/>
                    <a:pt x="529" y="32"/>
                    <a:pt x="529" y="32"/>
                  </a:cubicBezTo>
                  <a:cubicBezTo>
                    <a:pt x="529" y="32"/>
                    <a:pt x="529" y="31"/>
                    <a:pt x="530" y="31"/>
                  </a:cubicBezTo>
                  <a:cubicBezTo>
                    <a:pt x="530" y="31"/>
                    <a:pt x="530" y="31"/>
                    <a:pt x="530" y="31"/>
                  </a:cubicBezTo>
                  <a:cubicBezTo>
                    <a:pt x="529" y="31"/>
                    <a:pt x="528" y="32"/>
                    <a:pt x="528" y="32"/>
                  </a:cubicBezTo>
                  <a:cubicBezTo>
                    <a:pt x="528" y="32"/>
                    <a:pt x="528" y="32"/>
                    <a:pt x="529" y="31"/>
                  </a:cubicBezTo>
                  <a:cubicBezTo>
                    <a:pt x="528" y="32"/>
                    <a:pt x="527" y="33"/>
                    <a:pt x="526" y="33"/>
                  </a:cubicBezTo>
                  <a:cubicBezTo>
                    <a:pt x="526" y="33"/>
                    <a:pt x="526" y="33"/>
                    <a:pt x="526" y="32"/>
                  </a:cubicBezTo>
                  <a:cubicBezTo>
                    <a:pt x="526" y="32"/>
                    <a:pt x="527" y="31"/>
                    <a:pt x="528" y="31"/>
                  </a:cubicBezTo>
                  <a:cubicBezTo>
                    <a:pt x="527" y="31"/>
                    <a:pt x="527" y="31"/>
                    <a:pt x="527" y="31"/>
                  </a:cubicBezTo>
                  <a:cubicBezTo>
                    <a:pt x="527" y="31"/>
                    <a:pt x="528" y="31"/>
                    <a:pt x="529" y="30"/>
                  </a:cubicBezTo>
                  <a:cubicBezTo>
                    <a:pt x="529" y="30"/>
                    <a:pt x="529" y="30"/>
                    <a:pt x="529" y="30"/>
                  </a:cubicBezTo>
                  <a:cubicBezTo>
                    <a:pt x="528" y="30"/>
                    <a:pt x="527" y="30"/>
                    <a:pt x="527" y="30"/>
                  </a:cubicBezTo>
                  <a:cubicBezTo>
                    <a:pt x="527" y="30"/>
                    <a:pt x="528" y="30"/>
                    <a:pt x="529" y="29"/>
                  </a:cubicBezTo>
                  <a:cubicBezTo>
                    <a:pt x="529" y="29"/>
                    <a:pt x="529" y="29"/>
                    <a:pt x="529" y="29"/>
                  </a:cubicBezTo>
                  <a:cubicBezTo>
                    <a:pt x="529" y="29"/>
                    <a:pt x="529" y="28"/>
                    <a:pt x="529" y="28"/>
                  </a:cubicBezTo>
                  <a:cubicBezTo>
                    <a:pt x="529" y="28"/>
                    <a:pt x="529" y="28"/>
                    <a:pt x="528" y="28"/>
                  </a:cubicBezTo>
                  <a:cubicBezTo>
                    <a:pt x="528" y="28"/>
                    <a:pt x="528" y="28"/>
                    <a:pt x="528" y="28"/>
                  </a:cubicBezTo>
                  <a:cubicBezTo>
                    <a:pt x="528" y="28"/>
                    <a:pt x="528" y="28"/>
                    <a:pt x="528" y="28"/>
                  </a:cubicBezTo>
                  <a:cubicBezTo>
                    <a:pt x="528" y="28"/>
                    <a:pt x="528" y="28"/>
                    <a:pt x="527" y="28"/>
                  </a:cubicBezTo>
                  <a:cubicBezTo>
                    <a:pt x="527" y="28"/>
                    <a:pt x="527" y="28"/>
                    <a:pt x="527" y="28"/>
                  </a:cubicBezTo>
                  <a:cubicBezTo>
                    <a:pt x="527" y="29"/>
                    <a:pt x="527" y="30"/>
                    <a:pt x="527" y="30"/>
                  </a:cubicBezTo>
                  <a:cubicBezTo>
                    <a:pt x="527" y="30"/>
                    <a:pt x="527" y="29"/>
                    <a:pt x="527" y="28"/>
                  </a:cubicBezTo>
                  <a:cubicBezTo>
                    <a:pt x="527" y="28"/>
                    <a:pt x="526" y="28"/>
                    <a:pt x="526" y="29"/>
                  </a:cubicBezTo>
                  <a:cubicBezTo>
                    <a:pt x="526" y="29"/>
                    <a:pt x="526" y="30"/>
                    <a:pt x="526" y="30"/>
                  </a:cubicBezTo>
                  <a:cubicBezTo>
                    <a:pt x="526" y="30"/>
                    <a:pt x="526" y="30"/>
                    <a:pt x="526" y="30"/>
                  </a:cubicBezTo>
                  <a:cubicBezTo>
                    <a:pt x="526" y="31"/>
                    <a:pt x="526" y="32"/>
                    <a:pt x="525" y="32"/>
                  </a:cubicBezTo>
                  <a:cubicBezTo>
                    <a:pt x="525" y="32"/>
                    <a:pt x="525" y="32"/>
                    <a:pt x="525" y="32"/>
                  </a:cubicBezTo>
                  <a:cubicBezTo>
                    <a:pt x="525" y="32"/>
                    <a:pt x="524" y="31"/>
                    <a:pt x="525" y="30"/>
                  </a:cubicBezTo>
                  <a:cubicBezTo>
                    <a:pt x="524" y="30"/>
                    <a:pt x="524" y="30"/>
                    <a:pt x="524" y="30"/>
                  </a:cubicBezTo>
                  <a:cubicBezTo>
                    <a:pt x="524" y="30"/>
                    <a:pt x="525" y="29"/>
                    <a:pt x="525" y="28"/>
                  </a:cubicBezTo>
                  <a:cubicBezTo>
                    <a:pt x="525" y="28"/>
                    <a:pt x="525" y="28"/>
                    <a:pt x="525" y="28"/>
                  </a:cubicBezTo>
                  <a:cubicBezTo>
                    <a:pt x="525" y="29"/>
                    <a:pt x="524" y="29"/>
                    <a:pt x="524" y="29"/>
                  </a:cubicBezTo>
                  <a:cubicBezTo>
                    <a:pt x="524" y="29"/>
                    <a:pt x="524" y="29"/>
                    <a:pt x="524" y="28"/>
                  </a:cubicBezTo>
                  <a:cubicBezTo>
                    <a:pt x="524" y="28"/>
                    <a:pt x="524" y="28"/>
                    <a:pt x="524" y="27"/>
                  </a:cubicBezTo>
                  <a:cubicBezTo>
                    <a:pt x="524" y="27"/>
                    <a:pt x="524" y="27"/>
                    <a:pt x="524" y="27"/>
                  </a:cubicBezTo>
                  <a:cubicBezTo>
                    <a:pt x="524" y="27"/>
                    <a:pt x="524" y="27"/>
                    <a:pt x="523" y="28"/>
                  </a:cubicBezTo>
                  <a:cubicBezTo>
                    <a:pt x="523" y="28"/>
                    <a:pt x="523" y="27"/>
                    <a:pt x="523" y="27"/>
                  </a:cubicBezTo>
                  <a:cubicBezTo>
                    <a:pt x="523" y="27"/>
                    <a:pt x="523" y="28"/>
                    <a:pt x="523" y="28"/>
                  </a:cubicBezTo>
                  <a:cubicBezTo>
                    <a:pt x="523" y="28"/>
                    <a:pt x="523" y="28"/>
                    <a:pt x="523" y="28"/>
                  </a:cubicBezTo>
                  <a:cubicBezTo>
                    <a:pt x="523" y="29"/>
                    <a:pt x="524" y="29"/>
                    <a:pt x="524" y="29"/>
                  </a:cubicBezTo>
                  <a:cubicBezTo>
                    <a:pt x="524" y="29"/>
                    <a:pt x="523" y="29"/>
                    <a:pt x="522" y="29"/>
                  </a:cubicBezTo>
                  <a:cubicBezTo>
                    <a:pt x="522" y="29"/>
                    <a:pt x="522" y="29"/>
                    <a:pt x="522" y="29"/>
                  </a:cubicBezTo>
                  <a:cubicBezTo>
                    <a:pt x="523" y="30"/>
                    <a:pt x="524" y="30"/>
                    <a:pt x="524" y="30"/>
                  </a:cubicBezTo>
                  <a:cubicBezTo>
                    <a:pt x="524" y="30"/>
                    <a:pt x="523" y="30"/>
                    <a:pt x="523" y="30"/>
                  </a:cubicBezTo>
                  <a:cubicBezTo>
                    <a:pt x="524" y="31"/>
                    <a:pt x="524" y="32"/>
                    <a:pt x="524" y="32"/>
                  </a:cubicBezTo>
                  <a:cubicBezTo>
                    <a:pt x="524" y="32"/>
                    <a:pt x="524" y="33"/>
                    <a:pt x="524" y="33"/>
                  </a:cubicBezTo>
                  <a:cubicBezTo>
                    <a:pt x="523" y="32"/>
                    <a:pt x="522" y="32"/>
                    <a:pt x="522" y="31"/>
                  </a:cubicBezTo>
                  <a:cubicBezTo>
                    <a:pt x="522" y="31"/>
                    <a:pt x="522" y="32"/>
                    <a:pt x="522" y="32"/>
                  </a:cubicBezTo>
                  <a:cubicBezTo>
                    <a:pt x="522" y="32"/>
                    <a:pt x="522" y="31"/>
                    <a:pt x="521" y="30"/>
                  </a:cubicBezTo>
                  <a:cubicBezTo>
                    <a:pt x="521" y="30"/>
                    <a:pt x="521" y="30"/>
                    <a:pt x="521" y="30"/>
                  </a:cubicBezTo>
                  <a:cubicBezTo>
                    <a:pt x="521" y="30"/>
                    <a:pt x="521" y="31"/>
                    <a:pt x="521" y="31"/>
                  </a:cubicBezTo>
                  <a:cubicBezTo>
                    <a:pt x="521" y="31"/>
                    <a:pt x="521" y="30"/>
                    <a:pt x="520" y="30"/>
                  </a:cubicBezTo>
                  <a:cubicBezTo>
                    <a:pt x="520" y="30"/>
                    <a:pt x="520" y="30"/>
                    <a:pt x="520" y="30"/>
                  </a:cubicBezTo>
                  <a:cubicBezTo>
                    <a:pt x="520" y="30"/>
                    <a:pt x="520" y="30"/>
                    <a:pt x="520" y="30"/>
                  </a:cubicBez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4343401" y="2782888"/>
              <a:ext cx="3446463" cy="1143000"/>
            </a:xfrm>
            <a:custGeom>
              <a:avLst/>
              <a:gdLst>
                <a:gd name="T0" fmla="*/ 0 w 812"/>
                <a:gd name="T1" fmla="*/ 267 h 268"/>
                <a:gd name="T2" fmla="*/ 95 w 812"/>
                <a:gd name="T3" fmla="*/ 139 h 268"/>
                <a:gd name="T4" fmla="*/ 145 w 812"/>
                <a:gd name="T5" fmla="*/ 79 h 268"/>
                <a:gd name="T6" fmla="*/ 114 w 812"/>
                <a:gd name="T7" fmla="*/ 50 h 268"/>
                <a:gd name="T8" fmla="*/ 79 w 812"/>
                <a:gd name="T9" fmla="*/ 90 h 268"/>
                <a:gd name="T10" fmla="*/ 22 w 812"/>
                <a:gd name="T11" fmla="*/ 36 h 268"/>
                <a:gd name="T12" fmla="*/ 112 w 812"/>
                <a:gd name="T13" fmla="*/ 0 h 268"/>
                <a:gd name="T14" fmla="*/ 168 w 812"/>
                <a:gd name="T15" fmla="*/ 8 h 268"/>
                <a:gd name="T16" fmla="*/ 168 w 812"/>
                <a:gd name="T17" fmla="*/ 8 h 268"/>
                <a:gd name="T18" fmla="*/ 169 w 812"/>
                <a:gd name="T19" fmla="*/ 8 h 268"/>
                <a:gd name="T20" fmla="*/ 169 w 812"/>
                <a:gd name="T21" fmla="*/ 8 h 268"/>
                <a:gd name="T22" fmla="*/ 169 w 812"/>
                <a:gd name="T23" fmla="*/ 8 h 268"/>
                <a:gd name="T24" fmla="*/ 169 w 812"/>
                <a:gd name="T25" fmla="*/ 8 h 268"/>
                <a:gd name="T26" fmla="*/ 169 w 812"/>
                <a:gd name="T27" fmla="*/ 8 h 268"/>
                <a:gd name="T28" fmla="*/ 169 w 812"/>
                <a:gd name="T29" fmla="*/ 8 h 268"/>
                <a:gd name="T30" fmla="*/ 169 w 812"/>
                <a:gd name="T31" fmla="*/ 8 h 268"/>
                <a:gd name="T32" fmla="*/ 169 w 812"/>
                <a:gd name="T33" fmla="*/ 8 h 268"/>
                <a:gd name="T34" fmla="*/ 169 w 812"/>
                <a:gd name="T35" fmla="*/ 8 h 268"/>
                <a:gd name="T36" fmla="*/ 169 w 812"/>
                <a:gd name="T37" fmla="*/ 8 h 268"/>
                <a:gd name="T38" fmla="*/ 169 w 812"/>
                <a:gd name="T39" fmla="*/ 8 h 268"/>
                <a:gd name="T40" fmla="*/ 170 w 812"/>
                <a:gd name="T41" fmla="*/ 8 h 268"/>
                <a:gd name="T42" fmla="*/ 170 w 812"/>
                <a:gd name="T43" fmla="*/ 8 h 268"/>
                <a:gd name="T44" fmla="*/ 170 w 812"/>
                <a:gd name="T45" fmla="*/ 8 h 268"/>
                <a:gd name="T46" fmla="*/ 170 w 812"/>
                <a:gd name="T47" fmla="*/ 8 h 268"/>
                <a:gd name="T48" fmla="*/ 170 w 812"/>
                <a:gd name="T49" fmla="*/ 8 h 268"/>
                <a:gd name="T50" fmla="*/ 170 w 812"/>
                <a:gd name="T51" fmla="*/ 8 h 268"/>
                <a:gd name="T52" fmla="*/ 170 w 812"/>
                <a:gd name="T53" fmla="*/ 8 h 268"/>
                <a:gd name="T54" fmla="*/ 170 w 812"/>
                <a:gd name="T55" fmla="*/ 8 h 268"/>
                <a:gd name="T56" fmla="*/ 170 w 812"/>
                <a:gd name="T57" fmla="*/ 8 h 268"/>
                <a:gd name="T58" fmla="*/ 170 w 812"/>
                <a:gd name="T59" fmla="*/ 8 h 268"/>
                <a:gd name="T60" fmla="*/ 171 w 812"/>
                <a:gd name="T61" fmla="*/ 8 h 268"/>
                <a:gd name="T62" fmla="*/ 171 w 812"/>
                <a:gd name="T63" fmla="*/ 9 h 268"/>
                <a:gd name="T64" fmla="*/ 171 w 812"/>
                <a:gd name="T65" fmla="*/ 9 h 268"/>
                <a:gd name="T66" fmla="*/ 171 w 812"/>
                <a:gd name="T67" fmla="*/ 9 h 268"/>
                <a:gd name="T68" fmla="*/ 171 w 812"/>
                <a:gd name="T69" fmla="*/ 9 h 268"/>
                <a:gd name="T70" fmla="*/ 171 w 812"/>
                <a:gd name="T71" fmla="*/ 9 h 268"/>
                <a:gd name="T72" fmla="*/ 171 w 812"/>
                <a:gd name="T73" fmla="*/ 9 h 268"/>
                <a:gd name="T74" fmla="*/ 171 w 812"/>
                <a:gd name="T75" fmla="*/ 9 h 268"/>
                <a:gd name="T76" fmla="*/ 171 w 812"/>
                <a:gd name="T77" fmla="*/ 9 h 268"/>
                <a:gd name="T78" fmla="*/ 171 w 812"/>
                <a:gd name="T79" fmla="*/ 9 h 268"/>
                <a:gd name="T80" fmla="*/ 211 w 812"/>
                <a:gd name="T81" fmla="*/ 46 h 268"/>
                <a:gd name="T82" fmla="*/ 211 w 812"/>
                <a:gd name="T83" fmla="*/ 46 h 268"/>
                <a:gd name="T84" fmla="*/ 203 w 812"/>
                <a:gd name="T85" fmla="*/ 122 h 268"/>
                <a:gd name="T86" fmla="*/ 187 w 812"/>
                <a:gd name="T87" fmla="*/ 142 h 268"/>
                <a:gd name="T88" fmla="*/ 152 w 812"/>
                <a:gd name="T89" fmla="*/ 170 h 268"/>
                <a:gd name="T90" fmla="*/ 105 w 812"/>
                <a:gd name="T91" fmla="*/ 207 h 268"/>
                <a:gd name="T92" fmla="*/ 251 w 812"/>
                <a:gd name="T93" fmla="*/ 267 h 268"/>
                <a:gd name="T94" fmla="*/ 812 w 812"/>
                <a:gd name="T95" fmla="*/ 0 h 268"/>
                <a:gd name="T96" fmla="*/ 765 w 812"/>
                <a:gd name="T97" fmla="*/ 106 h 268"/>
                <a:gd name="T98" fmla="*/ 771 w 812"/>
                <a:gd name="T99" fmla="*/ 147 h 268"/>
                <a:gd name="T100" fmla="*/ 728 w 812"/>
                <a:gd name="T101" fmla="*/ 187 h 268"/>
                <a:gd name="T102" fmla="*/ 640 w 812"/>
                <a:gd name="T103" fmla="*/ 267 h 268"/>
                <a:gd name="T104" fmla="*/ 603 w 812"/>
                <a:gd name="T105" fmla="*/ 187 h 268"/>
                <a:gd name="T106" fmla="*/ 672 w 812"/>
                <a:gd name="T107" fmla="*/ 147 h 268"/>
                <a:gd name="T108" fmla="*/ 617 w 812"/>
                <a:gd name="T109" fmla="*/ 63 h 268"/>
                <a:gd name="T110" fmla="*/ 610 w 812"/>
                <a:gd name="T111" fmla="*/ 0 h 268"/>
                <a:gd name="T112" fmla="*/ 513 w 812"/>
                <a:gd name="T113" fmla="*/ 42 h 268"/>
                <a:gd name="T114" fmla="*/ 519 w 812"/>
                <a:gd name="T115" fmla="*/ 80 h 268"/>
                <a:gd name="T116" fmla="*/ 532 w 812"/>
                <a:gd name="T117" fmla="*/ 144 h 268"/>
                <a:gd name="T118" fmla="*/ 610 w 812"/>
                <a:gd name="T119" fmla="*/ 268 h 268"/>
                <a:gd name="T120" fmla="*/ 597 w 812"/>
                <a:gd name="T121" fmla="*/ 194 h 268"/>
                <a:gd name="T122" fmla="*/ 610 w 812"/>
                <a:gd name="T123" fmla="*/ 14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2" h="268">
                  <a:moveTo>
                    <a:pt x="251" y="267"/>
                  </a:moveTo>
                  <a:cubicBezTo>
                    <a:pt x="0" y="267"/>
                    <a:pt x="0" y="267"/>
                    <a:pt x="0" y="267"/>
                  </a:cubicBezTo>
                  <a:cubicBezTo>
                    <a:pt x="3" y="245"/>
                    <a:pt x="11" y="225"/>
                    <a:pt x="23" y="206"/>
                  </a:cubicBezTo>
                  <a:cubicBezTo>
                    <a:pt x="36" y="187"/>
                    <a:pt x="60" y="164"/>
                    <a:pt x="95" y="139"/>
                  </a:cubicBezTo>
                  <a:cubicBezTo>
                    <a:pt x="116" y="123"/>
                    <a:pt x="130" y="111"/>
                    <a:pt x="136" y="102"/>
                  </a:cubicBezTo>
                  <a:cubicBezTo>
                    <a:pt x="142" y="94"/>
                    <a:pt x="145" y="86"/>
                    <a:pt x="145" y="79"/>
                  </a:cubicBezTo>
                  <a:cubicBezTo>
                    <a:pt x="145" y="71"/>
                    <a:pt x="142" y="64"/>
                    <a:pt x="136" y="58"/>
                  </a:cubicBezTo>
                  <a:cubicBezTo>
                    <a:pt x="130" y="53"/>
                    <a:pt x="122" y="50"/>
                    <a:pt x="114" y="50"/>
                  </a:cubicBezTo>
                  <a:cubicBezTo>
                    <a:pt x="104" y="50"/>
                    <a:pt x="97" y="53"/>
                    <a:pt x="91" y="59"/>
                  </a:cubicBezTo>
                  <a:cubicBezTo>
                    <a:pt x="85" y="65"/>
                    <a:pt x="81" y="75"/>
                    <a:pt x="79" y="90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9" y="63"/>
                    <a:pt x="14" y="47"/>
                    <a:pt x="22" y="36"/>
                  </a:cubicBezTo>
                  <a:cubicBezTo>
                    <a:pt x="29" y="24"/>
                    <a:pt x="40" y="15"/>
                    <a:pt x="54" y="9"/>
                  </a:cubicBezTo>
                  <a:cubicBezTo>
                    <a:pt x="68" y="3"/>
                    <a:pt x="87" y="0"/>
                    <a:pt x="112" y="0"/>
                  </a:cubicBezTo>
                  <a:cubicBezTo>
                    <a:pt x="135" y="0"/>
                    <a:pt x="154" y="3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0" y="8"/>
                    <a:pt x="170" y="8"/>
                    <a:pt x="170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88" y="16"/>
                    <a:pt x="203" y="29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5" y="56"/>
                    <a:pt x="217" y="66"/>
                    <a:pt x="217" y="77"/>
                  </a:cubicBezTo>
                  <a:cubicBezTo>
                    <a:pt x="217" y="93"/>
                    <a:pt x="213" y="108"/>
                    <a:pt x="203" y="122"/>
                  </a:cubicBezTo>
                  <a:cubicBezTo>
                    <a:pt x="199" y="129"/>
                    <a:pt x="194" y="135"/>
                    <a:pt x="187" y="142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87" y="142"/>
                    <a:pt x="187" y="142"/>
                    <a:pt x="187" y="142"/>
                  </a:cubicBezTo>
                  <a:cubicBezTo>
                    <a:pt x="176" y="152"/>
                    <a:pt x="164" y="162"/>
                    <a:pt x="152" y="170"/>
                  </a:cubicBezTo>
                  <a:cubicBezTo>
                    <a:pt x="138" y="180"/>
                    <a:pt x="128" y="187"/>
                    <a:pt x="123" y="192"/>
                  </a:cubicBezTo>
                  <a:cubicBezTo>
                    <a:pt x="118" y="196"/>
                    <a:pt x="112" y="201"/>
                    <a:pt x="105" y="207"/>
                  </a:cubicBezTo>
                  <a:cubicBezTo>
                    <a:pt x="204" y="207"/>
                    <a:pt x="204" y="207"/>
                    <a:pt x="204" y="207"/>
                  </a:cubicBezTo>
                  <a:cubicBezTo>
                    <a:pt x="215" y="231"/>
                    <a:pt x="231" y="251"/>
                    <a:pt x="251" y="267"/>
                  </a:cubicBezTo>
                  <a:close/>
                  <a:moveTo>
                    <a:pt x="617" y="0"/>
                  </a:moveTo>
                  <a:cubicBezTo>
                    <a:pt x="812" y="0"/>
                    <a:pt x="812" y="0"/>
                    <a:pt x="812" y="0"/>
                  </a:cubicBezTo>
                  <a:cubicBezTo>
                    <a:pt x="812" y="50"/>
                    <a:pt x="812" y="50"/>
                    <a:pt x="812" y="50"/>
                  </a:cubicBezTo>
                  <a:cubicBezTo>
                    <a:pt x="793" y="67"/>
                    <a:pt x="777" y="86"/>
                    <a:pt x="765" y="106"/>
                  </a:cubicBezTo>
                  <a:cubicBezTo>
                    <a:pt x="756" y="119"/>
                    <a:pt x="749" y="133"/>
                    <a:pt x="742" y="147"/>
                  </a:cubicBezTo>
                  <a:cubicBezTo>
                    <a:pt x="771" y="147"/>
                    <a:pt x="771" y="147"/>
                    <a:pt x="771" y="147"/>
                  </a:cubicBezTo>
                  <a:cubicBezTo>
                    <a:pt x="766" y="160"/>
                    <a:pt x="761" y="174"/>
                    <a:pt x="757" y="187"/>
                  </a:cubicBezTo>
                  <a:cubicBezTo>
                    <a:pt x="728" y="187"/>
                    <a:pt x="728" y="187"/>
                    <a:pt x="728" y="187"/>
                  </a:cubicBezTo>
                  <a:cubicBezTo>
                    <a:pt x="721" y="210"/>
                    <a:pt x="716" y="237"/>
                    <a:pt x="714" y="267"/>
                  </a:cubicBezTo>
                  <a:cubicBezTo>
                    <a:pt x="640" y="267"/>
                    <a:pt x="640" y="267"/>
                    <a:pt x="640" y="267"/>
                  </a:cubicBezTo>
                  <a:cubicBezTo>
                    <a:pt x="644" y="237"/>
                    <a:pt x="650" y="211"/>
                    <a:pt x="657" y="187"/>
                  </a:cubicBezTo>
                  <a:cubicBezTo>
                    <a:pt x="603" y="187"/>
                    <a:pt x="603" y="187"/>
                    <a:pt x="603" y="187"/>
                  </a:cubicBezTo>
                  <a:cubicBezTo>
                    <a:pt x="603" y="147"/>
                    <a:pt x="603" y="147"/>
                    <a:pt x="603" y="147"/>
                  </a:cubicBezTo>
                  <a:cubicBezTo>
                    <a:pt x="672" y="147"/>
                    <a:pt x="672" y="147"/>
                    <a:pt x="672" y="147"/>
                  </a:cubicBezTo>
                  <a:cubicBezTo>
                    <a:pt x="685" y="121"/>
                    <a:pt x="703" y="93"/>
                    <a:pt x="727" y="63"/>
                  </a:cubicBezTo>
                  <a:cubicBezTo>
                    <a:pt x="617" y="63"/>
                    <a:pt x="617" y="63"/>
                    <a:pt x="617" y="63"/>
                  </a:cubicBezTo>
                  <a:cubicBezTo>
                    <a:pt x="617" y="0"/>
                    <a:pt x="617" y="0"/>
                    <a:pt x="617" y="0"/>
                  </a:cubicBezTo>
                  <a:close/>
                  <a:moveTo>
                    <a:pt x="610" y="0"/>
                  </a:moveTo>
                  <a:cubicBezTo>
                    <a:pt x="545" y="0"/>
                    <a:pt x="545" y="0"/>
                    <a:pt x="545" y="0"/>
                  </a:cubicBezTo>
                  <a:cubicBezTo>
                    <a:pt x="537" y="17"/>
                    <a:pt x="527" y="31"/>
                    <a:pt x="513" y="42"/>
                  </a:cubicBezTo>
                  <a:cubicBezTo>
                    <a:pt x="510" y="44"/>
                    <a:pt x="507" y="46"/>
                    <a:pt x="504" y="48"/>
                  </a:cubicBezTo>
                  <a:cubicBezTo>
                    <a:pt x="510" y="58"/>
                    <a:pt x="515" y="68"/>
                    <a:pt x="519" y="80"/>
                  </a:cubicBezTo>
                  <a:cubicBezTo>
                    <a:pt x="523" y="91"/>
                    <a:pt x="526" y="103"/>
                    <a:pt x="527" y="115"/>
                  </a:cubicBezTo>
                  <a:cubicBezTo>
                    <a:pt x="530" y="124"/>
                    <a:pt x="531" y="133"/>
                    <a:pt x="532" y="144"/>
                  </a:cubicBezTo>
                  <a:cubicBezTo>
                    <a:pt x="532" y="268"/>
                    <a:pt x="532" y="268"/>
                    <a:pt x="532" y="268"/>
                  </a:cubicBezTo>
                  <a:cubicBezTo>
                    <a:pt x="610" y="268"/>
                    <a:pt x="610" y="268"/>
                    <a:pt x="610" y="268"/>
                  </a:cubicBezTo>
                  <a:cubicBezTo>
                    <a:pt x="610" y="194"/>
                    <a:pt x="610" y="194"/>
                    <a:pt x="610" y="194"/>
                  </a:cubicBezTo>
                  <a:cubicBezTo>
                    <a:pt x="597" y="194"/>
                    <a:pt x="597" y="194"/>
                    <a:pt x="597" y="194"/>
                  </a:cubicBezTo>
                  <a:cubicBezTo>
                    <a:pt x="597" y="141"/>
                    <a:pt x="597" y="141"/>
                    <a:pt x="597" y="141"/>
                  </a:cubicBezTo>
                  <a:cubicBezTo>
                    <a:pt x="610" y="141"/>
                    <a:pt x="610" y="141"/>
                    <a:pt x="610" y="141"/>
                  </a:cubicBezTo>
                  <a:lnTo>
                    <a:pt x="610" y="0"/>
                  </a:ln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5170488" y="2667000"/>
              <a:ext cx="1384300" cy="1374775"/>
            </a:xfrm>
            <a:custGeom>
              <a:avLst/>
              <a:gdLst>
                <a:gd name="T0" fmla="*/ 304 w 326"/>
                <a:gd name="T1" fmla="*/ 243 h 322"/>
                <a:gd name="T2" fmla="*/ 221 w 326"/>
                <a:gd name="T3" fmla="*/ 138 h 322"/>
                <a:gd name="T4" fmla="*/ 73 w 326"/>
                <a:gd name="T5" fmla="*/ 132 h 322"/>
                <a:gd name="T6" fmla="*/ 58 w 326"/>
                <a:gd name="T7" fmla="*/ 154 h 322"/>
                <a:gd name="T8" fmla="*/ 108 w 326"/>
                <a:gd name="T9" fmla="*/ 145 h 322"/>
                <a:gd name="T10" fmla="*/ 128 w 326"/>
                <a:gd name="T11" fmla="*/ 145 h 322"/>
                <a:gd name="T12" fmla="*/ 127 w 326"/>
                <a:gd name="T13" fmla="*/ 148 h 322"/>
                <a:gd name="T14" fmla="*/ 123 w 326"/>
                <a:gd name="T15" fmla="*/ 149 h 322"/>
                <a:gd name="T16" fmla="*/ 83 w 326"/>
                <a:gd name="T17" fmla="*/ 151 h 322"/>
                <a:gd name="T18" fmla="*/ 76 w 326"/>
                <a:gd name="T19" fmla="*/ 164 h 322"/>
                <a:gd name="T20" fmla="*/ 134 w 326"/>
                <a:gd name="T21" fmla="*/ 192 h 322"/>
                <a:gd name="T22" fmla="*/ 97 w 326"/>
                <a:gd name="T23" fmla="*/ 285 h 322"/>
                <a:gd name="T24" fmla="*/ 178 w 326"/>
                <a:gd name="T25" fmla="*/ 275 h 322"/>
                <a:gd name="T26" fmla="*/ 157 w 326"/>
                <a:gd name="T27" fmla="*/ 226 h 322"/>
                <a:gd name="T28" fmla="*/ 143 w 326"/>
                <a:gd name="T29" fmla="*/ 193 h 322"/>
                <a:gd name="T30" fmla="*/ 183 w 326"/>
                <a:gd name="T31" fmla="*/ 197 h 322"/>
                <a:gd name="T32" fmla="*/ 223 w 326"/>
                <a:gd name="T33" fmla="*/ 157 h 322"/>
                <a:gd name="T34" fmla="*/ 249 w 326"/>
                <a:gd name="T35" fmla="*/ 187 h 322"/>
                <a:gd name="T36" fmla="*/ 288 w 326"/>
                <a:gd name="T37" fmla="*/ 266 h 322"/>
                <a:gd name="T38" fmla="*/ 269 w 326"/>
                <a:gd name="T39" fmla="*/ 222 h 322"/>
                <a:gd name="T40" fmla="*/ 222 w 326"/>
                <a:gd name="T41" fmla="*/ 168 h 322"/>
                <a:gd name="T42" fmla="*/ 226 w 326"/>
                <a:gd name="T43" fmla="*/ 212 h 322"/>
                <a:gd name="T44" fmla="*/ 259 w 326"/>
                <a:gd name="T45" fmla="*/ 293 h 322"/>
                <a:gd name="T46" fmla="*/ 244 w 326"/>
                <a:gd name="T47" fmla="*/ 248 h 322"/>
                <a:gd name="T48" fmla="*/ 206 w 326"/>
                <a:gd name="T49" fmla="*/ 194 h 322"/>
                <a:gd name="T50" fmla="*/ 195 w 326"/>
                <a:gd name="T51" fmla="*/ 209 h 322"/>
                <a:gd name="T52" fmla="*/ 233 w 326"/>
                <a:gd name="T53" fmla="*/ 283 h 322"/>
                <a:gd name="T54" fmla="*/ 223 w 326"/>
                <a:gd name="T55" fmla="*/ 313 h 322"/>
                <a:gd name="T56" fmla="*/ 222 w 326"/>
                <a:gd name="T57" fmla="*/ 253 h 322"/>
                <a:gd name="T58" fmla="*/ 185 w 326"/>
                <a:gd name="T59" fmla="*/ 204 h 322"/>
                <a:gd name="T60" fmla="*/ 160 w 326"/>
                <a:gd name="T61" fmla="*/ 225 h 322"/>
                <a:gd name="T62" fmla="*/ 181 w 326"/>
                <a:gd name="T63" fmla="*/ 271 h 322"/>
                <a:gd name="T64" fmla="*/ 140 w 326"/>
                <a:gd name="T65" fmla="*/ 319 h 322"/>
                <a:gd name="T66" fmla="*/ 0 w 326"/>
                <a:gd name="T67" fmla="*/ 170 h 322"/>
                <a:gd name="T68" fmla="*/ 25 w 326"/>
                <a:gd name="T69" fmla="*/ 76 h 322"/>
                <a:gd name="T70" fmla="*/ 316 w 326"/>
                <a:gd name="T71" fmla="*/ 109 h 322"/>
                <a:gd name="T72" fmla="*/ 224 w 326"/>
                <a:gd name="T73" fmla="*/ 135 h 322"/>
                <a:gd name="T74" fmla="*/ 311 w 326"/>
                <a:gd name="T75" fmla="*/ 150 h 322"/>
                <a:gd name="T76" fmla="*/ 243 w 326"/>
                <a:gd name="T77" fmla="*/ 114 h 322"/>
                <a:gd name="T78" fmla="*/ 300 w 326"/>
                <a:gd name="T79" fmla="*/ 121 h 322"/>
                <a:gd name="T80" fmla="*/ 210 w 326"/>
                <a:gd name="T81" fmla="*/ 86 h 322"/>
                <a:gd name="T82" fmla="*/ 257 w 326"/>
                <a:gd name="T83" fmla="*/ 77 h 322"/>
                <a:gd name="T84" fmla="*/ 263 w 326"/>
                <a:gd name="T85" fmla="*/ 57 h 322"/>
                <a:gd name="T86" fmla="*/ 120 w 326"/>
                <a:gd name="T87" fmla="*/ 71 h 322"/>
                <a:gd name="T88" fmla="*/ 129 w 326"/>
                <a:gd name="T89" fmla="*/ 117 h 322"/>
                <a:gd name="T90" fmla="*/ 111 w 326"/>
                <a:gd name="T91" fmla="*/ 124 h 322"/>
                <a:gd name="T92" fmla="*/ 129 w 326"/>
                <a:gd name="T93" fmla="*/ 119 h 322"/>
                <a:gd name="T94" fmla="*/ 135 w 326"/>
                <a:gd name="T95" fmla="*/ 214 h 322"/>
                <a:gd name="T96" fmla="*/ 117 w 326"/>
                <a:gd name="T97" fmla="*/ 262 h 322"/>
                <a:gd name="T98" fmla="*/ 140 w 326"/>
                <a:gd name="T99" fmla="*/ 22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6" h="322">
                  <a:moveTo>
                    <a:pt x="316" y="109"/>
                  </a:moveTo>
                  <a:cubicBezTo>
                    <a:pt x="323" y="129"/>
                    <a:pt x="326" y="149"/>
                    <a:pt x="325" y="169"/>
                  </a:cubicBezTo>
                  <a:cubicBezTo>
                    <a:pt x="324" y="196"/>
                    <a:pt x="316" y="221"/>
                    <a:pt x="304" y="243"/>
                  </a:cubicBezTo>
                  <a:cubicBezTo>
                    <a:pt x="302" y="230"/>
                    <a:pt x="297" y="217"/>
                    <a:pt x="293" y="208"/>
                  </a:cubicBezTo>
                  <a:cubicBezTo>
                    <a:pt x="282" y="184"/>
                    <a:pt x="266" y="170"/>
                    <a:pt x="248" y="156"/>
                  </a:cubicBezTo>
                  <a:cubicBezTo>
                    <a:pt x="240" y="150"/>
                    <a:pt x="231" y="144"/>
                    <a:pt x="221" y="138"/>
                  </a:cubicBezTo>
                  <a:cubicBezTo>
                    <a:pt x="216" y="114"/>
                    <a:pt x="195" y="96"/>
                    <a:pt x="170" y="96"/>
                  </a:cubicBezTo>
                  <a:cubicBezTo>
                    <a:pt x="156" y="96"/>
                    <a:pt x="143" y="102"/>
                    <a:pt x="134" y="110"/>
                  </a:cubicBezTo>
                  <a:cubicBezTo>
                    <a:pt x="112" y="111"/>
                    <a:pt x="91" y="118"/>
                    <a:pt x="73" y="132"/>
                  </a:cubicBezTo>
                  <a:cubicBezTo>
                    <a:pt x="66" y="137"/>
                    <a:pt x="60" y="143"/>
                    <a:pt x="56" y="150"/>
                  </a:cubicBezTo>
                  <a:cubicBezTo>
                    <a:pt x="55" y="152"/>
                    <a:pt x="55" y="153"/>
                    <a:pt x="55" y="154"/>
                  </a:cubicBezTo>
                  <a:cubicBezTo>
                    <a:pt x="56" y="155"/>
                    <a:pt x="57" y="155"/>
                    <a:pt x="58" y="154"/>
                  </a:cubicBezTo>
                  <a:cubicBezTo>
                    <a:pt x="61" y="152"/>
                    <a:pt x="63" y="152"/>
                    <a:pt x="66" y="151"/>
                  </a:cubicBezTo>
                  <a:cubicBezTo>
                    <a:pt x="71" y="149"/>
                    <a:pt x="78" y="148"/>
                    <a:pt x="82" y="148"/>
                  </a:cubicBezTo>
                  <a:cubicBezTo>
                    <a:pt x="90" y="146"/>
                    <a:pt x="99" y="145"/>
                    <a:pt x="108" y="145"/>
                  </a:cubicBezTo>
                  <a:cubicBezTo>
                    <a:pt x="113" y="144"/>
                    <a:pt x="119" y="144"/>
                    <a:pt x="123" y="144"/>
                  </a:cubicBezTo>
                  <a:cubicBezTo>
                    <a:pt x="125" y="140"/>
                    <a:pt x="128" y="136"/>
                    <a:pt x="131" y="135"/>
                  </a:cubicBezTo>
                  <a:cubicBezTo>
                    <a:pt x="130" y="138"/>
                    <a:pt x="129" y="141"/>
                    <a:pt x="128" y="145"/>
                  </a:cubicBezTo>
                  <a:cubicBezTo>
                    <a:pt x="128" y="145"/>
                    <a:pt x="128" y="145"/>
                    <a:pt x="128" y="145"/>
                  </a:cubicBezTo>
                  <a:cubicBezTo>
                    <a:pt x="128" y="146"/>
                    <a:pt x="127" y="147"/>
                    <a:pt x="127" y="148"/>
                  </a:cubicBezTo>
                  <a:cubicBezTo>
                    <a:pt x="127" y="148"/>
                    <a:pt x="127" y="148"/>
                    <a:pt x="127" y="148"/>
                  </a:cubicBezTo>
                  <a:cubicBezTo>
                    <a:pt x="127" y="151"/>
                    <a:pt x="127" y="153"/>
                    <a:pt x="127" y="156"/>
                  </a:cubicBezTo>
                  <a:cubicBezTo>
                    <a:pt x="127" y="157"/>
                    <a:pt x="127" y="159"/>
                    <a:pt x="127" y="161"/>
                  </a:cubicBezTo>
                  <a:cubicBezTo>
                    <a:pt x="125" y="158"/>
                    <a:pt x="123" y="154"/>
                    <a:pt x="123" y="149"/>
                  </a:cubicBezTo>
                  <a:cubicBezTo>
                    <a:pt x="123" y="149"/>
                    <a:pt x="123" y="148"/>
                    <a:pt x="123" y="148"/>
                  </a:cubicBezTo>
                  <a:cubicBezTo>
                    <a:pt x="119" y="148"/>
                    <a:pt x="113" y="148"/>
                    <a:pt x="108" y="148"/>
                  </a:cubicBezTo>
                  <a:cubicBezTo>
                    <a:pt x="99" y="149"/>
                    <a:pt x="90" y="150"/>
                    <a:pt x="83" y="151"/>
                  </a:cubicBezTo>
                  <a:cubicBezTo>
                    <a:pt x="78" y="152"/>
                    <a:pt x="73" y="153"/>
                    <a:pt x="68" y="154"/>
                  </a:cubicBezTo>
                  <a:cubicBezTo>
                    <a:pt x="67" y="154"/>
                    <a:pt x="67" y="154"/>
                    <a:pt x="66" y="155"/>
                  </a:cubicBezTo>
                  <a:cubicBezTo>
                    <a:pt x="67" y="159"/>
                    <a:pt x="71" y="162"/>
                    <a:pt x="76" y="164"/>
                  </a:cubicBezTo>
                  <a:cubicBezTo>
                    <a:pt x="81" y="166"/>
                    <a:pt x="89" y="167"/>
                    <a:pt x="95" y="167"/>
                  </a:cubicBezTo>
                  <a:cubicBezTo>
                    <a:pt x="103" y="167"/>
                    <a:pt x="111" y="170"/>
                    <a:pt x="118" y="175"/>
                  </a:cubicBezTo>
                  <a:cubicBezTo>
                    <a:pt x="124" y="179"/>
                    <a:pt x="129" y="185"/>
                    <a:pt x="134" y="192"/>
                  </a:cubicBezTo>
                  <a:cubicBezTo>
                    <a:pt x="140" y="203"/>
                    <a:pt x="144" y="214"/>
                    <a:pt x="144" y="227"/>
                  </a:cubicBezTo>
                  <a:cubicBezTo>
                    <a:pt x="144" y="254"/>
                    <a:pt x="128" y="272"/>
                    <a:pt x="106" y="278"/>
                  </a:cubicBezTo>
                  <a:cubicBezTo>
                    <a:pt x="99" y="280"/>
                    <a:pt x="96" y="280"/>
                    <a:pt x="97" y="285"/>
                  </a:cubicBezTo>
                  <a:cubicBezTo>
                    <a:pt x="98" y="296"/>
                    <a:pt x="101" y="302"/>
                    <a:pt x="110" y="308"/>
                  </a:cubicBezTo>
                  <a:cubicBezTo>
                    <a:pt x="121" y="315"/>
                    <a:pt x="141" y="318"/>
                    <a:pt x="156" y="310"/>
                  </a:cubicBezTo>
                  <a:cubicBezTo>
                    <a:pt x="175" y="298"/>
                    <a:pt x="181" y="288"/>
                    <a:pt x="178" y="275"/>
                  </a:cubicBezTo>
                  <a:cubicBezTo>
                    <a:pt x="177" y="268"/>
                    <a:pt x="173" y="263"/>
                    <a:pt x="169" y="257"/>
                  </a:cubicBezTo>
                  <a:cubicBezTo>
                    <a:pt x="165" y="250"/>
                    <a:pt x="162" y="243"/>
                    <a:pt x="160" y="236"/>
                  </a:cubicBezTo>
                  <a:cubicBezTo>
                    <a:pt x="158" y="233"/>
                    <a:pt x="157" y="229"/>
                    <a:pt x="157" y="226"/>
                  </a:cubicBezTo>
                  <a:cubicBezTo>
                    <a:pt x="156" y="219"/>
                    <a:pt x="156" y="211"/>
                    <a:pt x="158" y="203"/>
                  </a:cubicBezTo>
                  <a:cubicBezTo>
                    <a:pt x="158" y="203"/>
                    <a:pt x="158" y="202"/>
                    <a:pt x="158" y="202"/>
                  </a:cubicBezTo>
                  <a:cubicBezTo>
                    <a:pt x="153" y="200"/>
                    <a:pt x="148" y="197"/>
                    <a:pt x="143" y="193"/>
                  </a:cubicBezTo>
                  <a:cubicBezTo>
                    <a:pt x="141" y="191"/>
                    <a:pt x="139" y="189"/>
                    <a:pt x="137" y="186"/>
                  </a:cubicBezTo>
                  <a:cubicBezTo>
                    <a:pt x="140" y="189"/>
                    <a:pt x="144" y="192"/>
                    <a:pt x="147" y="194"/>
                  </a:cubicBezTo>
                  <a:cubicBezTo>
                    <a:pt x="157" y="199"/>
                    <a:pt x="173" y="200"/>
                    <a:pt x="183" y="197"/>
                  </a:cubicBezTo>
                  <a:cubicBezTo>
                    <a:pt x="204" y="192"/>
                    <a:pt x="221" y="174"/>
                    <a:pt x="221" y="147"/>
                  </a:cubicBezTo>
                  <a:cubicBezTo>
                    <a:pt x="221" y="146"/>
                    <a:pt x="221" y="145"/>
                    <a:pt x="221" y="144"/>
                  </a:cubicBezTo>
                  <a:cubicBezTo>
                    <a:pt x="222" y="148"/>
                    <a:pt x="223" y="153"/>
                    <a:pt x="223" y="157"/>
                  </a:cubicBezTo>
                  <a:cubicBezTo>
                    <a:pt x="223" y="159"/>
                    <a:pt x="223" y="162"/>
                    <a:pt x="223" y="164"/>
                  </a:cubicBezTo>
                  <a:cubicBezTo>
                    <a:pt x="227" y="167"/>
                    <a:pt x="232" y="171"/>
                    <a:pt x="236" y="175"/>
                  </a:cubicBezTo>
                  <a:cubicBezTo>
                    <a:pt x="241" y="179"/>
                    <a:pt x="245" y="183"/>
                    <a:pt x="249" y="187"/>
                  </a:cubicBezTo>
                  <a:cubicBezTo>
                    <a:pt x="258" y="197"/>
                    <a:pt x="266" y="208"/>
                    <a:pt x="272" y="220"/>
                  </a:cubicBezTo>
                  <a:cubicBezTo>
                    <a:pt x="279" y="231"/>
                    <a:pt x="283" y="243"/>
                    <a:pt x="286" y="256"/>
                  </a:cubicBezTo>
                  <a:cubicBezTo>
                    <a:pt x="287" y="259"/>
                    <a:pt x="287" y="262"/>
                    <a:pt x="288" y="266"/>
                  </a:cubicBezTo>
                  <a:cubicBezTo>
                    <a:pt x="287" y="267"/>
                    <a:pt x="286" y="268"/>
                    <a:pt x="285" y="269"/>
                  </a:cubicBezTo>
                  <a:cubicBezTo>
                    <a:pt x="284" y="265"/>
                    <a:pt x="284" y="261"/>
                    <a:pt x="283" y="256"/>
                  </a:cubicBezTo>
                  <a:cubicBezTo>
                    <a:pt x="280" y="244"/>
                    <a:pt x="275" y="233"/>
                    <a:pt x="269" y="222"/>
                  </a:cubicBezTo>
                  <a:cubicBezTo>
                    <a:pt x="263" y="210"/>
                    <a:pt x="255" y="199"/>
                    <a:pt x="246" y="189"/>
                  </a:cubicBezTo>
                  <a:cubicBezTo>
                    <a:pt x="242" y="185"/>
                    <a:pt x="238" y="181"/>
                    <a:pt x="234" y="178"/>
                  </a:cubicBezTo>
                  <a:cubicBezTo>
                    <a:pt x="230" y="174"/>
                    <a:pt x="226" y="171"/>
                    <a:pt x="222" y="168"/>
                  </a:cubicBezTo>
                  <a:cubicBezTo>
                    <a:pt x="220" y="177"/>
                    <a:pt x="215" y="186"/>
                    <a:pt x="208" y="192"/>
                  </a:cubicBezTo>
                  <a:cubicBezTo>
                    <a:pt x="210" y="194"/>
                    <a:pt x="213" y="196"/>
                    <a:pt x="215" y="199"/>
                  </a:cubicBezTo>
                  <a:cubicBezTo>
                    <a:pt x="219" y="203"/>
                    <a:pt x="223" y="207"/>
                    <a:pt x="226" y="212"/>
                  </a:cubicBezTo>
                  <a:cubicBezTo>
                    <a:pt x="235" y="222"/>
                    <a:pt x="242" y="234"/>
                    <a:pt x="247" y="246"/>
                  </a:cubicBezTo>
                  <a:cubicBezTo>
                    <a:pt x="253" y="258"/>
                    <a:pt x="256" y="270"/>
                    <a:pt x="258" y="283"/>
                  </a:cubicBezTo>
                  <a:cubicBezTo>
                    <a:pt x="258" y="286"/>
                    <a:pt x="259" y="290"/>
                    <a:pt x="259" y="293"/>
                  </a:cubicBezTo>
                  <a:cubicBezTo>
                    <a:pt x="258" y="294"/>
                    <a:pt x="257" y="295"/>
                    <a:pt x="256" y="296"/>
                  </a:cubicBezTo>
                  <a:cubicBezTo>
                    <a:pt x="255" y="291"/>
                    <a:pt x="255" y="287"/>
                    <a:pt x="254" y="284"/>
                  </a:cubicBezTo>
                  <a:cubicBezTo>
                    <a:pt x="253" y="271"/>
                    <a:pt x="249" y="259"/>
                    <a:pt x="244" y="248"/>
                  </a:cubicBezTo>
                  <a:cubicBezTo>
                    <a:pt x="239" y="236"/>
                    <a:pt x="232" y="224"/>
                    <a:pt x="224" y="214"/>
                  </a:cubicBezTo>
                  <a:cubicBezTo>
                    <a:pt x="220" y="209"/>
                    <a:pt x="216" y="205"/>
                    <a:pt x="212" y="201"/>
                  </a:cubicBezTo>
                  <a:cubicBezTo>
                    <a:pt x="210" y="199"/>
                    <a:pt x="208" y="196"/>
                    <a:pt x="206" y="194"/>
                  </a:cubicBezTo>
                  <a:cubicBezTo>
                    <a:pt x="202" y="197"/>
                    <a:pt x="197" y="200"/>
                    <a:pt x="193" y="202"/>
                  </a:cubicBezTo>
                  <a:cubicBezTo>
                    <a:pt x="191" y="202"/>
                    <a:pt x="190" y="203"/>
                    <a:pt x="189" y="203"/>
                  </a:cubicBezTo>
                  <a:cubicBezTo>
                    <a:pt x="191" y="205"/>
                    <a:pt x="193" y="207"/>
                    <a:pt x="195" y="209"/>
                  </a:cubicBezTo>
                  <a:cubicBezTo>
                    <a:pt x="199" y="213"/>
                    <a:pt x="203" y="217"/>
                    <a:pt x="206" y="221"/>
                  </a:cubicBezTo>
                  <a:cubicBezTo>
                    <a:pt x="214" y="230"/>
                    <a:pt x="221" y="241"/>
                    <a:pt x="226" y="252"/>
                  </a:cubicBezTo>
                  <a:cubicBezTo>
                    <a:pt x="230" y="262"/>
                    <a:pt x="233" y="273"/>
                    <a:pt x="233" y="283"/>
                  </a:cubicBezTo>
                  <a:cubicBezTo>
                    <a:pt x="233" y="288"/>
                    <a:pt x="233" y="293"/>
                    <a:pt x="232" y="298"/>
                  </a:cubicBezTo>
                  <a:cubicBezTo>
                    <a:pt x="231" y="302"/>
                    <a:pt x="230" y="306"/>
                    <a:pt x="229" y="311"/>
                  </a:cubicBezTo>
                  <a:cubicBezTo>
                    <a:pt x="227" y="311"/>
                    <a:pt x="225" y="312"/>
                    <a:pt x="223" y="313"/>
                  </a:cubicBezTo>
                  <a:cubicBezTo>
                    <a:pt x="226" y="308"/>
                    <a:pt x="228" y="303"/>
                    <a:pt x="229" y="297"/>
                  </a:cubicBezTo>
                  <a:cubicBezTo>
                    <a:pt x="229" y="292"/>
                    <a:pt x="230" y="288"/>
                    <a:pt x="229" y="283"/>
                  </a:cubicBezTo>
                  <a:cubicBezTo>
                    <a:pt x="229" y="273"/>
                    <a:pt x="227" y="263"/>
                    <a:pt x="222" y="253"/>
                  </a:cubicBezTo>
                  <a:cubicBezTo>
                    <a:pt x="218" y="242"/>
                    <a:pt x="211" y="232"/>
                    <a:pt x="204" y="223"/>
                  </a:cubicBezTo>
                  <a:cubicBezTo>
                    <a:pt x="200" y="219"/>
                    <a:pt x="197" y="215"/>
                    <a:pt x="193" y="211"/>
                  </a:cubicBezTo>
                  <a:cubicBezTo>
                    <a:pt x="190" y="209"/>
                    <a:pt x="187" y="207"/>
                    <a:pt x="185" y="204"/>
                  </a:cubicBezTo>
                  <a:cubicBezTo>
                    <a:pt x="177" y="206"/>
                    <a:pt x="169" y="205"/>
                    <a:pt x="162" y="203"/>
                  </a:cubicBezTo>
                  <a:cubicBezTo>
                    <a:pt x="162" y="204"/>
                    <a:pt x="162" y="204"/>
                    <a:pt x="162" y="204"/>
                  </a:cubicBezTo>
                  <a:cubicBezTo>
                    <a:pt x="159" y="211"/>
                    <a:pt x="159" y="219"/>
                    <a:pt x="160" y="225"/>
                  </a:cubicBezTo>
                  <a:cubicBezTo>
                    <a:pt x="161" y="229"/>
                    <a:pt x="162" y="232"/>
                    <a:pt x="163" y="235"/>
                  </a:cubicBezTo>
                  <a:cubicBezTo>
                    <a:pt x="165" y="242"/>
                    <a:pt x="168" y="249"/>
                    <a:pt x="172" y="255"/>
                  </a:cubicBezTo>
                  <a:cubicBezTo>
                    <a:pt x="175" y="260"/>
                    <a:pt x="179" y="265"/>
                    <a:pt x="181" y="271"/>
                  </a:cubicBezTo>
                  <a:cubicBezTo>
                    <a:pt x="183" y="277"/>
                    <a:pt x="183" y="286"/>
                    <a:pt x="180" y="292"/>
                  </a:cubicBezTo>
                  <a:cubicBezTo>
                    <a:pt x="179" y="297"/>
                    <a:pt x="176" y="300"/>
                    <a:pt x="172" y="304"/>
                  </a:cubicBezTo>
                  <a:cubicBezTo>
                    <a:pt x="165" y="310"/>
                    <a:pt x="151" y="317"/>
                    <a:pt x="140" y="319"/>
                  </a:cubicBezTo>
                  <a:cubicBezTo>
                    <a:pt x="120" y="322"/>
                    <a:pt x="108" y="317"/>
                    <a:pt x="90" y="307"/>
                  </a:cubicBezTo>
                  <a:cubicBezTo>
                    <a:pt x="83" y="304"/>
                    <a:pt x="76" y="300"/>
                    <a:pt x="69" y="295"/>
                  </a:cubicBezTo>
                  <a:cubicBezTo>
                    <a:pt x="30" y="267"/>
                    <a:pt x="3" y="222"/>
                    <a:pt x="0" y="170"/>
                  </a:cubicBezTo>
                  <a:cubicBezTo>
                    <a:pt x="6" y="165"/>
                    <a:pt x="10" y="159"/>
                    <a:pt x="14" y="153"/>
                  </a:cubicBezTo>
                  <a:cubicBezTo>
                    <a:pt x="24" y="138"/>
                    <a:pt x="30" y="122"/>
                    <a:pt x="30" y="104"/>
                  </a:cubicBezTo>
                  <a:cubicBezTo>
                    <a:pt x="30" y="94"/>
                    <a:pt x="28" y="85"/>
                    <a:pt x="25" y="76"/>
                  </a:cubicBezTo>
                  <a:cubicBezTo>
                    <a:pt x="32" y="64"/>
                    <a:pt x="42" y="53"/>
                    <a:pt x="52" y="43"/>
                  </a:cubicBezTo>
                  <a:cubicBezTo>
                    <a:pt x="81" y="16"/>
                    <a:pt x="120" y="0"/>
                    <a:pt x="163" y="0"/>
                  </a:cubicBezTo>
                  <a:cubicBezTo>
                    <a:pt x="232" y="0"/>
                    <a:pt x="294" y="44"/>
                    <a:pt x="316" y="109"/>
                  </a:cubicBezTo>
                  <a:close/>
                  <a:moveTo>
                    <a:pt x="133" y="107"/>
                  </a:moveTo>
                  <a:cubicBezTo>
                    <a:pt x="143" y="98"/>
                    <a:pt x="156" y="93"/>
                    <a:pt x="170" y="93"/>
                  </a:cubicBezTo>
                  <a:cubicBezTo>
                    <a:pt x="196" y="93"/>
                    <a:pt x="218" y="110"/>
                    <a:pt x="224" y="135"/>
                  </a:cubicBezTo>
                  <a:cubicBezTo>
                    <a:pt x="237" y="143"/>
                    <a:pt x="250" y="152"/>
                    <a:pt x="260" y="153"/>
                  </a:cubicBezTo>
                  <a:cubicBezTo>
                    <a:pt x="277" y="155"/>
                    <a:pt x="288" y="145"/>
                    <a:pt x="303" y="148"/>
                  </a:cubicBezTo>
                  <a:cubicBezTo>
                    <a:pt x="306" y="149"/>
                    <a:pt x="308" y="149"/>
                    <a:pt x="311" y="150"/>
                  </a:cubicBezTo>
                  <a:cubicBezTo>
                    <a:pt x="303" y="140"/>
                    <a:pt x="295" y="130"/>
                    <a:pt x="283" y="127"/>
                  </a:cubicBezTo>
                  <a:cubicBezTo>
                    <a:pt x="270" y="124"/>
                    <a:pt x="254" y="125"/>
                    <a:pt x="243" y="123"/>
                  </a:cubicBezTo>
                  <a:cubicBezTo>
                    <a:pt x="230" y="120"/>
                    <a:pt x="231" y="116"/>
                    <a:pt x="243" y="114"/>
                  </a:cubicBezTo>
                  <a:cubicBezTo>
                    <a:pt x="247" y="113"/>
                    <a:pt x="252" y="113"/>
                    <a:pt x="258" y="113"/>
                  </a:cubicBezTo>
                  <a:cubicBezTo>
                    <a:pt x="271" y="115"/>
                    <a:pt x="287" y="125"/>
                    <a:pt x="307" y="129"/>
                  </a:cubicBezTo>
                  <a:cubicBezTo>
                    <a:pt x="304" y="127"/>
                    <a:pt x="302" y="124"/>
                    <a:pt x="300" y="121"/>
                  </a:cubicBezTo>
                  <a:cubicBezTo>
                    <a:pt x="293" y="111"/>
                    <a:pt x="295" y="97"/>
                    <a:pt x="280" y="88"/>
                  </a:cubicBezTo>
                  <a:cubicBezTo>
                    <a:pt x="253" y="72"/>
                    <a:pt x="240" y="82"/>
                    <a:pt x="224" y="85"/>
                  </a:cubicBezTo>
                  <a:cubicBezTo>
                    <a:pt x="218" y="86"/>
                    <a:pt x="217" y="87"/>
                    <a:pt x="210" y="86"/>
                  </a:cubicBezTo>
                  <a:cubicBezTo>
                    <a:pt x="203" y="86"/>
                    <a:pt x="199" y="84"/>
                    <a:pt x="197" y="81"/>
                  </a:cubicBezTo>
                  <a:cubicBezTo>
                    <a:pt x="191" y="71"/>
                    <a:pt x="205" y="65"/>
                    <a:pt x="214" y="65"/>
                  </a:cubicBezTo>
                  <a:cubicBezTo>
                    <a:pt x="224" y="65"/>
                    <a:pt x="240" y="76"/>
                    <a:pt x="257" y="77"/>
                  </a:cubicBezTo>
                  <a:cubicBezTo>
                    <a:pt x="263" y="77"/>
                    <a:pt x="270" y="76"/>
                    <a:pt x="282" y="73"/>
                  </a:cubicBezTo>
                  <a:cubicBezTo>
                    <a:pt x="292" y="70"/>
                    <a:pt x="288" y="71"/>
                    <a:pt x="280" y="67"/>
                  </a:cubicBezTo>
                  <a:cubicBezTo>
                    <a:pt x="274" y="64"/>
                    <a:pt x="268" y="61"/>
                    <a:pt x="263" y="57"/>
                  </a:cubicBezTo>
                  <a:cubicBezTo>
                    <a:pt x="246" y="42"/>
                    <a:pt x="241" y="32"/>
                    <a:pt x="233" y="25"/>
                  </a:cubicBezTo>
                  <a:cubicBezTo>
                    <a:pt x="223" y="17"/>
                    <a:pt x="203" y="17"/>
                    <a:pt x="184" y="22"/>
                  </a:cubicBezTo>
                  <a:cubicBezTo>
                    <a:pt x="161" y="27"/>
                    <a:pt x="119" y="42"/>
                    <a:pt x="120" y="71"/>
                  </a:cubicBezTo>
                  <a:cubicBezTo>
                    <a:pt x="120" y="82"/>
                    <a:pt x="129" y="95"/>
                    <a:pt x="133" y="107"/>
                  </a:cubicBezTo>
                  <a:close/>
                  <a:moveTo>
                    <a:pt x="133" y="119"/>
                  </a:moveTo>
                  <a:cubicBezTo>
                    <a:pt x="133" y="119"/>
                    <a:pt x="131" y="118"/>
                    <a:pt x="129" y="117"/>
                  </a:cubicBezTo>
                  <a:cubicBezTo>
                    <a:pt x="128" y="117"/>
                    <a:pt x="127" y="117"/>
                    <a:pt x="125" y="117"/>
                  </a:cubicBezTo>
                  <a:cubicBezTo>
                    <a:pt x="122" y="116"/>
                    <a:pt x="118" y="117"/>
                    <a:pt x="115" y="118"/>
                  </a:cubicBezTo>
                  <a:cubicBezTo>
                    <a:pt x="112" y="120"/>
                    <a:pt x="111" y="121"/>
                    <a:pt x="111" y="124"/>
                  </a:cubicBezTo>
                  <a:cubicBezTo>
                    <a:pt x="111" y="128"/>
                    <a:pt x="116" y="130"/>
                    <a:pt x="119" y="124"/>
                  </a:cubicBezTo>
                  <a:cubicBezTo>
                    <a:pt x="119" y="123"/>
                    <a:pt x="120" y="121"/>
                    <a:pt x="122" y="120"/>
                  </a:cubicBezTo>
                  <a:cubicBezTo>
                    <a:pt x="124" y="119"/>
                    <a:pt x="127" y="119"/>
                    <a:pt x="129" y="119"/>
                  </a:cubicBezTo>
                  <a:cubicBezTo>
                    <a:pt x="131" y="119"/>
                    <a:pt x="133" y="120"/>
                    <a:pt x="133" y="119"/>
                  </a:cubicBezTo>
                  <a:close/>
                  <a:moveTo>
                    <a:pt x="135" y="203"/>
                  </a:moveTo>
                  <a:cubicBezTo>
                    <a:pt x="135" y="203"/>
                    <a:pt x="135" y="208"/>
                    <a:pt x="135" y="214"/>
                  </a:cubicBezTo>
                  <a:cubicBezTo>
                    <a:pt x="135" y="220"/>
                    <a:pt x="134" y="228"/>
                    <a:pt x="131" y="232"/>
                  </a:cubicBezTo>
                  <a:cubicBezTo>
                    <a:pt x="128" y="237"/>
                    <a:pt x="123" y="239"/>
                    <a:pt x="119" y="241"/>
                  </a:cubicBezTo>
                  <a:cubicBezTo>
                    <a:pt x="103" y="247"/>
                    <a:pt x="107" y="261"/>
                    <a:pt x="117" y="262"/>
                  </a:cubicBezTo>
                  <a:cubicBezTo>
                    <a:pt x="124" y="262"/>
                    <a:pt x="130" y="259"/>
                    <a:pt x="133" y="253"/>
                  </a:cubicBezTo>
                  <a:cubicBezTo>
                    <a:pt x="135" y="251"/>
                    <a:pt x="137" y="248"/>
                    <a:pt x="138" y="244"/>
                  </a:cubicBezTo>
                  <a:cubicBezTo>
                    <a:pt x="139" y="239"/>
                    <a:pt x="140" y="233"/>
                    <a:pt x="140" y="227"/>
                  </a:cubicBezTo>
                  <a:cubicBezTo>
                    <a:pt x="140" y="219"/>
                    <a:pt x="138" y="211"/>
                    <a:pt x="135" y="203"/>
                  </a:cubicBez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5862638" y="3205163"/>
              <a:ext cx="96838" cy="98425"/>
            </a:xfrm>
            <a:custGeom>
              <a:avLst/>
              <a:gdLst>
                <a:gd name="T0" fmla="*/ 20 w 23"/>
                <a:gd name="T1" fmla="*/ 12 h 23"/>
                <a:gd name="T2" fmla="*/ 19 w 23"/>
                <a:gd name="T3" fmla="*/ 16 h 23"/>
                <a:gd name="T4" fmla="*/ 13 w 23"/>
                <a:gd name="T5" fmla="*/ 19 h 23"/>
                <a:gd name="T6" fmla="*/ 6 w 23"/>
                <a:gd name="T7" fmla="*/ 17 h 23"/>
                <a:gd name="T8" fmla="*/ 4 w 23"/>
                <a:gd name="T9" fmla="*/ 12 h 23"/>
                <a:gd name="T10" fmla="*/ 5 w 23"/>
                <a:gd name="T11" fmla="*/ 6 h 23"/>
                <a:gd name="T12" fmla="*/ 11 w 23"/>
                <a:gd name="T13" fmla="*/ 3 h 23"/>
                <a:gd name="T14" fmla="*/ 10 w 23"/>
                <a:gd name="T15" fmla="*/ 6 h 23"/>
                <a:gd name="T16" fmla="*/ 13 w 23"/>
                <a:gd name="T17" fmla="*/ 4 h 23"/>
                <a:gd name="T18" fmla="*/ 18 w 23"/>
                <a:gd name="T19" fmla="*/ 9 h 23"/>
                <a:gd name="T20" fmla="*/ 15 w 23"/>
                <a:gd name="T21" fmla="*/ 12 h 23"/>
                <a:gd name="T22" fmla="*/ 17 w 23"/>
                <a:gd name="T23" fmla="*/ 13 h 23"/>
                <a:gd name="T24" fmla="*/ 20 w 23"/>
                <a:gd name="T25" fmla="*/ 12 h 23"/>
                <a:gd name="T26" fmla="*/ 23 w 23"/>
                <a:gd name="T27" fmla="*/ 11 h 23"/>
                <a:gd name="T28" fmla="*/ 19 w 23"/>
                <a:gd name="T29" fmla="*/ 3 h 23"/>
                <a:gd name="T30" fmla="*/ 19 w 23"/>
                <a:gd name="T31" fmla="*/ 3 h 23"/>
                <a:gd name="T32" fmla="*/ 11 w 23"/>
                <a:gd name="T33" fmla="*/ 0 h 23"/>
                <a:gd name="T34" fmla="*/ 3 w 23"/>
                <a:gd name="T35" fmla="*/ 4 h 23"/>
                <a:gd name="T36" fmla="*/ 0 w 23"/>
                <a:gd name="T37" fmla="*/ 13 h 23"/>
                <a:gd name="T38" fmla="*/ 4 w 23"/>
                <a:gd name="T39" fmla="*/ 20 h 23"/>
                <a:gd name="T40" fmla="*/ 4 w 23"/>
                <a:gd name="T41" fmla="*/ 20 h 23"/>
                <a:gd name="T42" fmla="*/ 13 w 23"/>
                <a:gd name="T43" fmla="*/ 23 h 23"/>
                <a:gd name="T44" fmla="*/ 20 w 23"/>
                <a:gd name="T45" fmla="*/ 19 h 23"/>
                <a:gd name="T46" fmla="*/ 20 w 23"/>
                <a:gd name="T47" fmla="*/ 19 h 23"/>
                <a:gd name="T48" fmla="*/ 23 w 23"/>
                <a:gd name="T49" fmla="*/ 11 h 23"/>
                <a:gd name="T50" fmla="*/ 19 w 23"/>
                <a:gd name="T51" fmla="*/ 18 h 23"/>
                <a:gd name="T52" fmla="*/ 21 w 23"/>
                <a:gd name="T53" fmla="*/ 11 h 23"/>
                <a:gd name="T54" fmla="*/ 18 w 23"/>
                <a:gd name="T55" fmla="*/ 4 h 23"/>
                <a:gd name="T56" fmla="*/ 18 w 23"/>
                <a:gd name="T57" fmla="*/ 4 h 23"/>
                <a:gd name="T58" fmla="*/ 11 w 23"/>
                <a:gd name="T59" fmla="*/ 2 h 23"/>
                <a:gd name="T60" fmla="*/ 4 w 23"/>
                <a:gd name="T61" fmla="*/ 5 h 23"/>
                <a:gd name="T62" fmla="*/ 2 w 23"/>
                <a:gd name="T63" fmla="*/ 12 h 23"/>
                <a:gd name="T64" fmla="*/ 5 w 23"/>
                <a:gd name="T65" fmla="*/ 19 h 23"/>
                <a:gd name="T66" fmla="*/ 5 w 23"/>
                <a:gd name="T67" fmla="*/ 19 h 23"/>
                <a:gd name="T68" fmla="*/ 12 w 23"/>
                <a:gd name="T69" fmla="*/ 21 h 23"/>
                <a:gd name="T70" fmla="*/ 19 w 23"/>
                <a:gd name="T7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3">
                  <a:moveTo>
                    <a:pt x="20" y="12"/>
                  </a:moveTo>
                  <a:cubicBezTo>
                    <a:pt x="20" y="13"/>
                    <a:pt x="19" y="14"/>
                    <a:pt x="19" y="16"/>
                  </a:cubicBezTo>
                  <a:cubicBezTo>
                    <a:pt x="17" y="18"/>
                    <a:pt x="15" y="19"/>
                    <a:pt x="13" y="19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5"/>
                    <a:pt x="4" y="14"/>
                    <a:pt x="4" y="12"/>
                  </a:cubicBezTo>
                  <a:cubicBezTo>
                    <a:pt x="3" y="10"/>
                    <a:pt x="4" y="8"/>
                    <a:pt x="5" y="6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0" y="4"/>
                    <a:pt x="10" y="5"/>
                    <a:pt x="10" y="6"/>
                  </a:cubicBezTo>
                  <a:cubicBezTo>
                    <a:pt x="11" y="5"/>
                    <a:pt x="12" y="4"/>
                    <a:pt x="13" y="4"/>
                  </a:cubicBezTo>
                  <a:cubicBezTo>
                    <a:pt x="16" y="4"/>
                    <a:pt x="18" y="6"/>
                    <a:pt x="18" y="9"/>
                  </a:cubicBezTo>
                  <a:cubicBezTo>
                    <a:pt x="18" y="10"/>
                    <a:pt x="16" y="12"/>
                    <a:pt x="15" y="12"/>
                  </a:cubicBezTo>
                  <a:cubicBezTo>
                    <a:pt x="16" y="13"/>
                    <a:pt x="16" y="13"/>
                    <a:pt x="17" y="13"/>
                  </a:cubicBezTo>
                  <a:cubicBezTo>
                    <a:pt x="18" y="13"/>
                    <a:pt x="19" y="12"/>
                    <a:pt x="20" y="12"/>
                  </a:cubicBezTo>
                  <a:close/>
                  <a:moveTo>
                    <a:pt x="23" y="11"/>
                  </a:moveTo>
                  <a:cubicBezTo>
                    <a:pt x="22" y="7"/>
                    <a:pt x="21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1"/>
                    <a:pt x="14" y="0"/>
                    <a:pt x="11" y="0"/>
                  </a:cubicBezTo>
                  <a:cubicBezTo>
                    <a:pt x="8" y="1"/>
                    <a:pt x="5" y="2"/>
                    <a:pt x="3" y="4"/>
                  </a:cubicBezTo>
                  <a:cubicBezTo>
                    <a:pt x="1" y="7"/>
                    <a:pt x="0" y="9"/>
                    <a:pt x="0" y="13"/>
                  </a:cubicBezTo>
                  <a:cubicBezTo>
                    <a:pt x="1" y="16"/>
                    <a:pt x="2" y="18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2"/>
                    <a:pt x="10" y="23"/>
                    <a:pt x="13" y="23"/>
                  </a:cubicBezTo>
                  <a:cubicBezTo>
                    <a:pt x="16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17"/>
                    <a:pt x="23" y="14"/>
                    <a:pt x="23" y="11"/>
                  </a:cubicBezTo>
                  <a:close/>
                  <a:moveTo>
                    <a:pt x="19" y="18"/>
                  </a:moveTo>
                  <a:cubicBezTo>
                    <a:pt x="21" y="16"/>
                    <a:pt x="22" y="13"/>
                    <a:pt x="21" y="11"/>
                  </a:cubicBezTo>
                  <a:cubicBezTo>
                    <a:pt x="21" y="8"/>
                    <a:pt x="20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3"/>
                    <a:pt x="13" y="2"/>
                    <a:pt x="11" y="2"/>
                  </a:cubicBezTo>
                  <a:cubicBezTo>
                    <a:pt x="8" y="2"/>
                    <a:pt x="6" y="3"/>
                    <a:pt x="4" y="5"/>
                  </a:cubicBezTo>
                  <a:cubicBezTo>
                    <a:pt x="3" y="7"/>
                    <a:pt x="2" y="10"/>
                    <a:pt x="2" y="12"/>
                  </a:cubicBezTo>
                  <a:cubicBezTo>
                    <a:pt x="2" y="15"/>
                    <a:pt x="3" y="17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21"/>
                    <a:pt x="10" y="21"/>
                    <a:pt x="12" y="21"/>
                  </a:cubicBezTo>
                  <a:cubicBezTo>
                    <a:pt x="15" y="21"/>
                    <a:pt x="17" y="20"/>
                    <a:pt x="19" y="18"/>
                  </a:cubicBezTo>
                  <a:close/>
                </a:path>
              </a:pathLst>
            </a:custGeom>
            <a:solidFill>
              <a:srgbClr val="BF11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5216526" y="2701925"/>
              <a:ext cx="1287463" cy="1219200"/>
            </a:xfrm>
            <a:custGeom>
              <a:avLst/>
              <a:gdLst>
                <a:gd name="T0" fmla="*/ 300 w 303"/>
                <a:gd name="T1" fmla="*/ 190 h 286"/>
                <a:gd name="T2" fmla="*/ 295 w 303"/>
                <a:gd name="T3" fmla="*/ 191 h 286"/>
                <a:gd name="T4" fmla="*/ 69 w 303"/>
                <a:gd name="T5" fmla="*/ 214 h 286"/>
                <a:gd name="T6" fmla="*/ 61 w 303"/>
                <a:gd name="T7" fmla="*/ 213 h 286"/>
                <a:gd name="T8" fmla="*/ 254 w 303"/>
                <a:gd name="T9" fmla="*/ 39 h 286"/>
                <a:gd name="T10" fmla="*/ 251 w 303"/>
                <a:gd name="T11" fmla="*/ 35 h 286"/>
                <a:gd name="T12" fmla="*/ 29 w 303"/>
                <a:gd name="T13" fmla="*/ 133 h 286"/>
                <a:gd name="T14" fmla="*/ 25 w 303"/>
                <a:gd name="T15" fmla="*/ 126 h 286"/>
                <a:gd name="T16" fmla="*/ 294 w 303"/>
                <a:gd name="T17" fmla="*/ 101 h 286"/>
                <a:gd name="T18" fmla="*/ 295 w 303"/>
                <a:gd name="T19" fmla="*/ 93 h 286"/>
                <a:gd name="T20" fmla="*/ 65 w 303"/>
                <a:gd name="T21" fmla="*/ 244 h 286"/>
                <a:gd name="T22" fmla="*/ 71 w 303"/>
                <a:gd name="T23" fmla="*/ 242 h 286"/>
                <a:gd name="T24" fmla="*/ 76 w 303"/>
                <a:gd name="T25" fmla="*/ 248 h 286"/>
                <a:gd name="T26" fmla="*/ 75 w 303"/>
                <a:gd name="T27" fmla="*/ 254 h 286"/>
                <a:gd name="T28" fmla="*/ 70 w 303"/>
                <a:gd name="T29" fmla="*/ 257 h 286"/>
                <a:gd name="T30" fmla="*/ 64 w 303"/>
                <a:gd name="T31" fmla="*/ 251 h 286"/>
                <a:gd name="T32" fmla="*/ 61 w 303"/>
                <a:gd name="T33" fmla="*/ 243 h 286"/>
                <a:gd name="T34" fmla="*/ 23 w 303"/>
                <a:gd name="T35" fmla="*/ 199 h 286"/>
                <a:gd name="T36" fmla="*/ 41 w 303"/>
                <a:gd name="T37" fmla="*/ 200 h 286"/>
                <a:gd name="T38" fmla="*/ 41 w 303"/>
                <a:gd name="T39" fmla="*/ 224 h 286"/>
                <a:gd name="T40" fmla="*/ 18 w 303"/>
                <a:gd name="T41" fmla="*/ 225 h 286"/>
                <a:gd name="T42" fmla="*/ 27 w 303"/>
                <a:gd name="T43" fmla="*/ 212 h 286"/>
                <a:gd name="T44" fmla="*/ 32 w 303"/>
                <a:gd name="T45" fmla="*/ 215 h 286"/>
                <a:gd name="T46" fmla="*/ 33 w 303"/>
                <a:gd name="T47" fmla="*/ 226 h 286"/>
                <a:gd name="T48" fmla="*/ 21 w 303"/>
                <a:gd name="T49" fmla="*/ 222 h 286"/>
                <a:gd name="T50" fmla="*/ 22 w 303"/>
                <a:gd name="T51" fmla="*/ 222 h 286"/>
                <a:gd name="T52" fmla="*/ 33 w 303"/>
                <a:gd name="T53" fmla="*/ 209 h 286"/>
                <a:gd name="T54" fmla="*/ 26 w 303"/>
                <a:gd name="T55" fmla="*/ 211 h 286"/>
                <a:gd name="T56" fmla="*/ 32 w 303"/>
                <a:gd name="T57" fmla="*/ 213 h 286"/>
                <a:gd name="T58" fmla="*/ 44 w 303"/>
                <a:gd name="T59" fmla="*/ 169 h 286"/>
                <a:gd name="T60" fmla="*/ 26 w 303"/>
                <a:gd name="T61" fmla="*/ 166 h 286"/>
                <a:gd name="T62" fmla="*/ 164 w 303"/>
                <a:gd name="T63" fmla="*/ 6 h 286"/>
                <a:gd name="T64" fmla="*/ 159 w 303"/>
                <a:gd name="T65" fmla="*/ 2 h 286"/>
                <a:gd name="T66" fmla="*/ 8 w 303"/>
                <a:gd name="T67" fmla="*/ 175 h 286"/>
                <a:gd name="T68" fmla="*/ 3 w 303"/>
                <a:gd name="T69" fmla="*/ 168 h 286"/>
                <a:gd name="T70" fmla="*/ 97 w 303"/>
                <a:gd name="T71" fmla="*/ 203 h 286"/>
                <a:gd name="T72" fmla="*/ 88 w 303"/>
                <a:gd name="T73" fmla="*/ 204 h 286"/>
                <a:gd name="T74" fmla="*/ 97 w 303"/>
                <a:gd name="T75" fmla="*/ 185 h 286"/>
                <a:gd name="T76" fmla="*/ 102 w 303"/>
                <a:gd name="T77" fmla="*/ 96 h 286"/>
                <a:gd name="T78" fmla="*/ 105 w 303"/>
                <a:gd name="T79" fmla="*/ 92 h 286"/>
                <a:gd name="T80" fmla="*/ 65 w 303"/>
                <a:gd name="T81" fmla="*/ 43 h 286"/>
                <a:gd name="T82" fmla="*/ 77 w 303"/>
                <a:gd name="T83" fmla="*/ 47 h 286"/>
                <a:gd name="T84" fmla="*/ 96 w 303"/>
                <a:gd name="T85" fmla="*/ 42 h 286"/>
                <a:gd name="T86" fmla="*/ 92 w 303"/>
                <a:gd name="T87" fmla="*/ 54 h 286"/>
                <a:gd name="T88" fmla="*/ 77 w 303"/>
                <a:gd name="T89" fmla="*/ 69 h 286"/>
                <a:gd name="T90" fmla="*/ 59 w 303"/>
                <a:gd name="T91" fmla="*/ 60 h 286"/>
                <a:gd name="T92" fmla="*/ 57 w 303"/>
                <a:gd name="T93" fmla="*/ 39 h 286"/>
                <a:gd name="T94" fmla="*/ 77 w 303"/>
                <a:gd name="T95" fmla="*/ 283 h 286"/>
                <a:gd name="T96" fmla="*/ 70 w 303"/>
                <a:gd name="T97" fmla="*/ 281 h 286"/>
                <a:gd name="T98" fmla="*/ 128 w 303"/>
                <a:gd name="T99" fmla="*/ 12 h 286"/>
                <a:gd name="T100" fmla="*/ 131 w 303"/>
                <a:gd name="T101" fmla="*/ 5 h 286"/>
                <a:gd name="T102" fmla="*/ 118 w 303"/>
                <a:gd name="T103" fmla="*/ 7 h 286"/>
                <a:gd name="T104" fmla="*/ 120 w 303"/>
                <a:gd name="T105" fmla="*/ 13 h 286"/>
                <a:gd name="T106" fmla="*/ 109 w 303"/>
                <a:gd name="T107" fmla="*/ 15 h 286"/>
                <a:gd name="T108" fmla="*/ 119 w 303"/>
                <a:gd name="T109" fmla="*/ 22 h 286"/>
                <a:gd name="T110" fmla="*/ 120 w 303"/>
                <a:gd name="T111" fmla="*/ 25 h 286"/>
                <a:gd name="T112" fmla="*/ 41 w 303"/>
                <a:gd name="T113" fmla="*/ 106 h 286"/>
                <a:gd name="T114" fmla="*/ 54 w 303"/>
                <a:gd name="T115" fmla="*/ 93 h 286"/>
                <a:gd name="T116" fmla="*/ 29 w 303"/>
                <a:gd name="T117" fmla="*/ 68 h 286"/>
                <a:gd name="T118" fmla="*/ 39 w 303"/>
                <a:gd name="T119" fmla="*/ 58 h 286"/>
                <a:gd name="T120" fmla="*/ 29 w 303"/>
                <a:gd name="T121" fmla="*/ 66 h 286"/>
                <a:gd name="T122" fmla="*/ 290 w 303"/>
                <a:gd name="T123" fmla="*/ 163 h 286"/>
                <a:gd name="T124" fmla="*/ 281 w 303"/>
                <a:gd name="T125" fmla="*/ 16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3" h="286">
                  <a:moveTo>
                    <a:pt x="294" y="194"/>
                  </a:moveTo>
                  <a:cubicBezTo>
                    <a:pt x="294" y="194"/>
                    <a:pt x="294" y="194"/>
                    <a:pt x="294" y="194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4" y="194"/>
                    <a:pt x="294" y="194"/>
                    <a:pt x="294" y="194"/>
                  </a:cubicBezTo>
                  <a:cubicBezTo>
                    <a:pt x="294" y="194"/>
                    <a:pt x="295" y="194"/>
                    <a:pt x="295" y="194"/>
                  </a:cubicBezTo>
                  <a:cubicBezTo>
                    <a:pt x="295" y="194"/>
                    <a:pt x="295" y="194"/>
                    <a:pt x="295" y="194"/>
                  </a:cubicBezTo>
                  <a:cubicBezTo>
                    <a:pt x="295" y="194"/>
                    <a:pt x="295" y="193"/>
                    <a:pt x="295" y="193"/>
                  </a:cubicBezTo>
                  <a:cubicBezTo>
                    <a:pt x="295" y="193"/>
                    <a:pt x="296" y="194"/>
                    <a:pt x="295" y="194"/>
                  </a:cubicBezTo>
                  <a:cubicBezTo>
                    <a:pt x="295" y="194"/>
                    <a:pt x="296" y="194"/>
                    <a:pt x="296" y="194"/>
                  </a:cubicBezTo>
                  <a:cubicBezTo>
                    <a:pt x="296" y="194"/>
                    <a:pt x="296" y="193"/>
                    <a:pt x="296" y="193"/>
                  </a:cubicBezTo>
                  <a:cubicBezTo>
                    <a:pt x="296" y="193"/>
                    <a:pt x="296" y="193"/>
                    <a:pt x="296" y="194"/>
                  </a:cubicBezTo>
                  <a:cubicBezTo>
                    <a:pt x="296" y="193"/>
                    <a:pt x="297" y="192"/>
                    <a:pt x="297" y="192"/>
                  </a:cubicBezTo>
                  <a:cubicBezTo>
                    <a:pt x="298" y="192"/>
                    <a:pt x="298" y="192"/>
                    <a:pt x="298" y="192"/>
                  </a:cubicBezTo>
                  <a:cubicBezTo>
                    <a:pt x="298" y="193"/>
                    <a:pt x="298" y="193"/>
                    <a:pt x="297" y="194"/>
                  </a:cubicBezTo>
                  <a:cubicBezTo>
                    <a:pt x="297" y="194"/>
                    <a:pt x="298" y="194"/>
                    <a:pt x="298" y="194"/>
                  </a:cubicBezTo>
                  <a:cubicBezTo>
                    <a:pt x="298" y="194"/>
                    <a:pt x="297" y="194"/>
                    <a:pt x="297" y="195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297" y="195"/>
                    <a:pt x="298" y="195"/>
                    <a:pt x="298" y="195"/>
                  </a:cubicBezTo>
                  <a:cubicBezTo>
                    <a:pt x="298" y="195"/>
                    <a:pt x="297" y="195"/>
                    <a:pt x="297" y="195"/>
                  </a:cubicBezTo>
                  <a:cubicBezTo>
                    <a:pt x="297" y="195"/>
                    <a:pt x="297" y="195"/>
                    <a:pt x="297" y="196"/>
                  </a:cubicBezTo>
                  <a:cubicBezTo>
                    <a:pt x="297" y="196"/>
                    <a:pt x="297" y="196"/>
                    <a:pt x="297" y="196"/>
                  </a:cubicBezTo>
                  <a:cubicBezTo>
                    <a:pt x="297" y="196"/>
                    <a:pt x="297" y="196"/>
                    <a:pt x="297" y="196"/>
                  </a:cubicBezTo>
                  <a:cubicBezTo>
                    <a:pt x="298" y="196"/>
                    <a:pt x="298" y="196"/>
                    <a:pt x="298" y="196"/>
                  </a:cubicBezTo>
                  <a:cubicBezTo>
                    <a:pt x="298" y="196"/>
                    <a:pt x="298" y="196"/>
                    <a:pt x="298" y="196"/>
                  </a:cubicBezTo>
                  <a:cubicBezTo>
                    <a:pt x="298" y="196"/>
                    <a:pt x="298" y="196"/>
                    <a:pt x="298" y="196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8" y="195"/>
                    <a:pt x="298" y="195"/>
                    <a:pt x="298" y="195"/>
                  </a:cubicBezTo>
                  <a:cubicBezTo>
                    <a:pt x="298" y="194"/>
                    <a:pt x="298" y="194"/>
                    <a:pt x="298" y="194"/>
                  </a:cubicBezTo>
                  <a:cubicBezTo>
                    <a:pt x="298" y="194"/>
                    <a:pt x="298" y="194"/>
                    <a:pt x="299" y="194"/>
                  </a:cubicBezTo>
                  <a:cubicBezTo>
                    <a:pt x="298" y="193"/>
                    <a:pt x="298" y="193"/>
                    <a:pt x="298" y="192"/>
                  </a:cubicBezTo>
                  <a:cubicBezTo>
                    <a:pt x="298" y="192"/>
                    <a:pt x="298" y="192"/>
                    <a:pt x="299" y="192"/>
                  </a:cubicBezTo>
                  <a:cubicBezTo>
                    <a:pt x="299" y="192"/>
                    <a:pt x="299" y="193"/>
                    <a:pt x="299" y="194"/>
                  </a:cubicBezTo>
                  <a:cubicBezTo>
                    <a:pt x="299" y="194"/>
                    <a:pt x="300" y="193"/>
                    <a:pt x="300" y="193"/>
                  </a:cubicBezTo>
                  <a:cubicBezTo>
                    <a:pt x="300" y="193"/>
                    <a:pt x="299" y="194"/>
                    <a:pt x="300" y="195"/>
                  </a:cubicBezTo>
                  <a:cubicBezTo>
                    <a:pt x="300" y="195"/>
                    <a:pt x="300" y="195"/>
                    <a:pt x="300" y="195"/>
                  </a:cubicBezTo>
                  <a:cubicBezTo>
                    <a:pt x="300" y="194"/>
                    <a:pt x="300" y="194"/>
                    <a:pt x="300" y="194"/>
                  </a:cubicBezTo>
                  <a:cubicBezTo>
                    <a:pt x="300" y="194"/>
                    <a:pt x="300" y="194"/>
                    <a:pt x="300" y="195"/>
                  </a:cubicBezTo>
                  <a:cubicBezTo>
                    <a:pt x="300" y="195"/>
                    <a:pt x="300" y="195"/>
                    <a:pt x="300" y="195"/>
                  </a:cubicBezTo>
                  <a:cubicBezTo>
                    <a:pt x="300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194"/>
                    <a:pt x="301" y="194"/>
                    <a:pt x="301" y="194"/>
                  </a:cubicBezTo>
                  <a:cubicBezTo>
                    <a:pt x="301" y="194"/>
                    <a:pt x="300" y="194"/>
                    <a:pt x="300" y="194"/>
                  </a:cubicBezTo>
                  <a:cubicBezTo>
                    <a:pt x="300" y="194"/>
                    <a:pt x="301" y="194"/>
                    <a:pt x="301" y="194"/>
                  </a:cubicBezTo>
                  <a:cubicBezTo>
                    <a:pt x="301" y="194"/>
                    <a:pt x="301" y="194"/>
                    <a:pt x="301" y="194"/>
                  </a:cubicBezTo>
                  <a:cubicBezTo>
                    <a:pt x="301" y="193"/>
                    <a:pt x="300" y="193"/>
                    <a:pt x="300" y="193"/>
                  </a:cubicBezTo>
                  <a:cubicBezTo>
                    <a:pt x="300" y="193"/>
                    <a:pt x="300" y="193"/>
                    <a:pt x="301" y="193"/>
                  </a:cubicBezTo>
                  <a:cubicBezTo>
                    <a:pt x="300" y="193"/>
                    <a:pt x="299" y="192"/>
                    <a:pt x="299" y="192"/>
                  </a:cubicBezTo>
                  <a:cubicBezTo>
                    <a:pt x="299" y="192"/>
                    <a:pt x="299" y="192"/>
                    <a:pt x="299" y="192"/>
                  </a:cubicBezTo>
                  <a:cubicBezTo>
                    <a:pt x="300" y="192"/>
                    <a:pt x="300" y="192"/>
                    <a:pt x="301" y="192"/>
                  </a:cubicBezTo>
                  <a:cubicBezTo>
                    <a:pt x="301" y="192"/>
                    <a:pt x="301" y="192"/>
                    <a:pt x="301" y="192"/>
                  </a:cubicBezTo>
                  <a:cubicBezTo>
                    <a:pt x="301" y="192"/>
                    <a:pt x="301" y="192"/>
                    <a:pt x="302" y="193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2" y="192"/>
                    <a:pt x="301" y="192"/>
                    <a:pt x="301" y="192"/>
                  </a:cubicBezTo>
                  <a:cubicBezTo>
                    <a:pt x="301" y="192"/>
                    <a:pt x="302" y="192"/>
                    <a:pt x="302" y="192"/>
                  </a:cubicBezTo>
                  <a:cubicBezTo>
                    <a:pt x="302" y="192"/>
                    <a:pt x="302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2"/>
                    <a:pt x="303" y="192"/>
                    <a:pt x="303" y="192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302" y="191"/>
                    <a:pt x="301" y="192"/>
                    <a:pt x="301" y="192"/>
                  </a:cubicBezTo>
                  <a:cubicBezTo>
                    <a:pt x="301" y="192"/>
                    <a:pt x="302" y="191"/>
                    <a:pt x="302" y="191"/>
                  </a:cubicBezTo>
                  <a:cubicBezTo>
                    <a:pt x="302" y="191"/>
                    <a:pt x="302" y="191"/>
                    <a:pt x="302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1" y="191"/>
                    <a:pt x="301" y="191"/>
                    <a:pt x="301" y="191"/>
                  </a:cubicBezTo>
                  <a:cubicBezTo>
                    <a:pt x="300" y="191"/>
                    <a:pt x="300" y="191"/>
                    <a:pt x="299" y="191"/>
                  </a:cubicBezTo>
                  <a:cubicBezTo>
                    <a:pt x="299" y="191"/>
                    <a:pt x="299" y="191"/>
                    <a:pt x="299" y="191"/>
                  </a:cubicBezTo>
                  <a:cubicBezTo>
                    <a:pt x="299" y="190"/>
                    <a:pt x="300" y="190"/>
                    <a:pt x="301" y="190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300" y="190"/>
                    <a:pt x="301" y="190"/>
                    <a:pt x="302" y="190"/>
                  </a:cubicBezTo>
                  <a:cubicBezTo>
                    <a:pt x="302" y="190"/>
                    <a:pt x="302" y="190"/>
                    <a:pt x="302" y="189"/>
                  </a:cubicBezTo>
                  <a:cubicBezTo>
                    <a:pt x="301" y="190"/>
                    <a:pt x="301" y="189"/>
                    <a:pt x="301" y="189"/>
                  </a:cubicBezTo>
                  <a:cubicBezTo>
                    <a:pt x="301" y="189"/>
                    <a:pt x="301" y="189"/>
                    <a:pt x="302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89"/>
                    <a:pt x="302" y="189"/>
                    <a:pt x="302" y="189"/>
                  </a:cubicBezTo>
                  <a:cubicBezTo>
                    <a:pt x="302" y="189"/>
                    <a:pt x="302" y="188"/>
                    <a:pt x="302" y="188"/>
                  </a:cubicBezTo>
                  <a:cubicBezTo>
                    <a:pt x="302" y="188"/>
                    <a:pt x="302" y="188"/>
                    <a:pt x="302" y="188"/>
                  </a:cubicBezTo>
                  <a:cubicBezTo>
                    <a:pt x="302" y="188"/>
                    <a:pt x="302" y="188"/>
                    <a:pt x="301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01" y="188"/>
                    <a:pt x="301" y="189"/>
                    <a:pt x="301" y="189"/>
                  </a:cubicBezTo>
                  <a:cubicBezTo>
                    <a:pt x="301" y="189"/>
                    <a:pt x="301" y="188"/>
                    <a:pt x="301" y="188"/>
                  </a:cubicBezTo>
                  <a:cubicBezTo>
                    <a:pt x="301" y="188"/>
                    <a:pt x="301" y="188"/>
                    <a:pt x="301" y="188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300" y="189"/>
                    <a:pt x="300" y="189"/>
                  </a:cubicBezTo>
                  <a:cubicBezTo>
                    <a:pt x="300" y="189"/>
                    <a:pt x="299" y="190"/>
                    <a:pt x="299" y="190"/>
                  </a:cubicBezTo>
                  <a:cubicBezTo>
                    <a:pt x="299" y="190"/>
                    <a:pt x="299" y="190"/>
                    <a:pt x="298" y="190"/>
                  </a:cubicBezTo>
                  <a:cubicBezTo>
                    <a:pt x="299" y="190"/>
                    <a:pt x="299" y="189"/>
                    <a:pt x="299" y="188"/>
                  </a:cubicBezTo>
                  <a:cubicBezTo>
                    <a:pt x="299" y="188"/>
                    <a:pt x="299" y="189"/>
                    <a:pt x="299" y="189"/>
                  </a:cubicBezTo>
                  <a:cubicBezTo>
                    <a:pt x="299" y="189"/>
                    <a:pt x="299" y="188"/>
                    <a:pt x="300" y="188"/>
                  </a:cubicBezTo>
                  <a:cubicBezTo>
                    <a:pt x="300" y="188"/>
                    <a:pt x="300" y="187"/>
                    <a:pt x="300" y="187"/>
                  </a:cubicBezTo>
                  <a:cubicBezTo>
                    <a:pt x="299" y="188"/>
                    <a:pt x="299" y="188"/>
                    <a:pt x="299" y="188"/>
                  </a:cubicBezTo>
                  <a:cubicBezTo>
                    <a:pt x="299" y="188"/>
                    <a:pt x="299" y="188"/>
                    <a:pt x="299" y="187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6"/>
                    <a:pt x="299" y="186"/>
                  </a:cubicBezTo>
                  <a:cubicBezTo>
                    <a:pt x="299" y="187"/>
                    <a:pt x="299" y="187"/>
                    <a:pt x="299" y="187"/>
                  </a:cubicBezTo>
                  <a:cubicBezTo>
                    <a:pt x="299" y="187"/>
                    <a:pt x="299" y="186"/>
                    <a:pt x="299" y="186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7"/>
                    <a:pt x="298" y="188"/>
                    <a:pt x="298" y="188"/>
                  </a:cubicBezTo>
                  <a:cubicBezTo>
                    <a:pt x="298" y="188"/>
                    <a:pt x="298" y="187"/>
                    <a:pt x="298" y="187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8" y="188"/>
                    <a:pt x="298" y="189"/>
                    <a:pt x="298" y="189"/>
                  </a:cubicBezTo>
                  <a:cubicBezTo>
                    <a:pt x="298" y="189"/>
                    <a:pt x="298" y="188"/>
                    <a:pt x="298" y="188"/>
                  </a:cubicBezTo>
                  <a:cubicBezTo>
                    <a:pt x="298" y="189"/>
                    <a:pt x="298" y="190"/>
                    <a:pt x="298" y="190"/>
                  </a:cubicBezTo>
                  <a:cubicBezTo>
                    <a:pt x="298" y="190"/>
                    <a:pt x="298" y="190"/>
                    <a:pt x="298" y="190"/>
                  </a:cubicBezTo>
                  <a:cubicBezTo>
                    <a:pt x="297" y="190"/>
                    <a:pt x="297" y="189"/>
                    <a:pt x="297" y="188"/>
                  </a:cubicBezTo>
                  <a:cubicBezTo>
                    <a:pt x="297" y="189"/>
                    <a:pt x="297" y="189"/>
                    <a:pt x="297" y="189"/>
                  </a:cubicBezTo>
                  <a:cubicBezTo>
                    <a:pt x="297" y="189"/>
                    <a:pt x="297" y="188"/>
                    <a:pt x="297" y="188"/>
                  </a:cubicBezTo>
                  <a:cubicBezTo>
                    <a:pt x="297" y="188"/>
                    <a:pt x="297" y="187"/>
                    <a:pt x="296" y="187"/>
                  </a:cubicBezTo>
                  <a:cubicBezTo>
                    <a:pt x="296" y="188"/>
                    <a:pt x="296" y="188"/>
                    <a:pt x="296" y="188"/>
                  </a:cubicBezTo>
                  <a:cubicBezTo>
                    <a:pt x="296" y="188"/>
                    <a:pt x="296" y="188"/>
                    <a:pt x="296" y="187"/>
                  </a:cubicBezTo>
                  <a:cubicBezTo>
                    <a:pt x="296" y="187"/>
                    <a:pt x="296" y="187"/>
                    <a:pt x="296" y="187"/>
                  </a:cubicBezTo>
                  <a:cubicBezTo>
                    <a:pt x="296" y="187"/>
                    <a:pt x="296" y="187"/>
                    <a:pt x="295" y="187"/>
                  </a:cubicBezTo>
                  <a:cubicBezTo>
                    <a:pt x="296" y="187"/>
                    <a:pt x="296" y="187"/>
                    <a:pt x="296" y="187"/>
                  </a:cubicBezTo>
                  <a:cubicBezTo>
                    <a:pt x="295" y="187"/>
                    <a:pt x="295" y="187"/>
                    <a:pt x="295" y="187"/>
                  </a:cubicBezTo>
                  <a:cubicBezTo>
                    <a:pt x="295" y="187"/>
                    <a:pt x="295" y="187"/>
                    <a:pt x="295" y="187"/>
                  </a:cubicBezTo>
                  <a:cubicBezTo>
                    <a:pt x="295" y="187"/>
                    <a:pt x="295" y="188"/>
                    <a:pt x="295" y="188"/>
                  </a:cubicBezTo>
                  <a:cubicBezTo>
                    <a:pt x="295" y="188"/>
                    <a:pt x="295" y="188"/>
                    <a:pt x="295" y="188"/>
                  </a:cubicBezTo>
                  <a:cubicBezTo>
                    <a:pt x="295" y="188"/>
                    <a:pt x="296" y="188"/>
                    <a:pt x="296" y="188"/>
                  </a:cubicBezTo>
                  <a:cubicBezTo>
                    <a:pt x="296" y="188"/>
                    <a:pt x="295" y="189"/>
                    <a:pt x="295" y="188"/>
                  </a:cubicBezTo>
                  <a:cubicBezTo>
                    <a:pt x="295" y="189"/>
                    <a:pt x="295" y="189"/>
                    <a:pt x="295" y="189"/>
                  </a:cubicBezTo>
                  <a:cubicBezTo>
                    <a:pt x="296" y="189"/>
                    <a:pt x="296" y="189"/>
                    <a:pt x="296" y="189"/>
                  </a:cubicBezTo>
                  <a:cubicBezTo>
                    <a:pt x="296" y="189"/>
                    <a:pt x="296" y="189"/>
                    <a:pt x="296" y="189"/>
                  </a:cubicBezTo>
                  <a:cubicBezTo>
                    <a:pt x="296" y="189"/>
                    <a:pt x="297" y="190"/>
                    <a:pt x="297" y="191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7" y="191"/>
                    <a:pt x="296" y="191"/>
                    <a:pt x="295" y="190"/>
                  </a:cubicBezTo>
                  <a:cubicBezTo>
                    <a:pt x="295" y="190"/>
                    <a:pt x="295" y="191"/>
                    <a:pt x="295" y="191"/>
                  </a:cubicBezTo>
                  <a:cubicBezTo>
                    <a:pt x="295" y="191"/>
                    <a:pt x="295" y="190"/>
                    <a:pt x="295" y="190"/>
                  </a:cubicBezTo>
                  <a:cubicBezTo>
                    <a:pt x="294" y="190"/>
                    <a:pt x="294" y="190"/>
                    <a:pt x="294" y="190"/>
                  </a:cubicBezTo>
                  <a:cubicBezTo>
                    <a:pt x="295" y="190"/>
                    <a:pt x="295" y="191"/>
                    <a:pt x="295" y="191"/>
                  </a:cubicBezTo>
                  <a:cubicBezTo>
                    <a:pt x="295" y="191"/>
                    <a:pt x="294" y="190"/>
                    <a:pt x="294" y="190"/>
                  </a:cubicBezTo>
                  <a:cubicBezTo>
                    <a:pt x="294" y="190"/>
                    <a:pt x="294" y="190"/>
                    <a:pt x="294" y="190"/>
                  </a:cubicBezTo>
                  <a:cubicBezTo>
                    <a:pt x="294" y="190"/>
                    <a:pt x="293" y="190"/>
                    <a:pt x="293" y="190"/>
                  </a:cubicBezTo>
                  <a:cubicBezTo>
                    <a:pt x="293" y="190"/>
                    <a:pt x="293" y="190"/>
                    <a:pt x="293" y="190"/>
                  </a:cubicBezTo>
                  <a:cubicBezTo>
                    <a:pt x="293" y="191"/>
                    <a:pt x="293" y="191"/>
                    <a:pt x="293" y="191"/>
                  </a:cubicBezTo>
                  <a:cubicBezTo>
                    <a:pt x="293" y="191"/>
                    <a:pt x="293" y="191"/>
                    <a:pt x="293" y="191"/>
                  </a:cubicBezTo>
                  <a:cubicBezTo>
                    <a:pt x="293" y="191"/>
                    <a:pt x="294" y="191"/>
                    <a:pt x="294" y="191"/>
                  </a:cubicBezTo>
                  <a:cubicBezTo>
                    <a:pt x="294" y="191"/>
                    <a:pt x="295" y="191"/>
                    <a:pt x="295" y="191"/>
                  </a:cubicBezTo>
                  <a:cubicBezTo>
                    <a:pt x="295" y="191"/>
                    <a:pt x="294" y="191"/>
                    <a:pt x="294" y="191"/>
                  </a:cubicBezTo>
                  <a:cubicBezTo>
                    <a:pt x="294" y="191"/>
                    <a:pt x="294" y="192"/>
                    <a:pt x="294" y="192"/>
                  </a:cubicBezTo>
                  <a:cubicBezTo>
                    <a:pt x="295" y="192"/>
                    <a:pt x="295" y="191"/>
                    <a:pt x="295" y="191"/>
                  </a:cubicBezTo>
                  <a:cubicBezTo>
                    <a:pt x="295" y="191"/>
                    <a:pt x="295" y="191"/>
                    <a:pt x="295" y="192"/>
                  </a:cubicBezTo>
                  <a:cubicBezTo>
                    <a:pt x="296" y="191"/>
                    <a:pt x="296" y="191"/>
                    <a:pt x="297" y="191"/>
                  </a:cubicBezTo>
                  <a:cubicBezTo>
                    <a:pt x="297" y="191"/>
                    <a:pt x="297" y="192"/>
                    <a:pt x="297" y="192"/>
                  </a:cubicBezTo>
                  <a:cubicBezTo>
                    <a:pt x="297" y="192"/>
                    <a:pt x="296" y="192"/>
                    <a:pt x="295" y="192"/>
                  </a:cubicBezTo>
                  <a:cubicBezTo>
                    <a:pt x="296" y="192"/>
                    <a:pt x="296" y="193"/>
                    <a:pt x="296" y="193"/>
                  </a:cubicBezTo>
                  <a:cubicBezTo>
                    <a:pt x="296" y="193"/>
                    <a:pt x="295" y="192"/>
                    <a:pt x="295" y="193"/>
                  </a:cubicBezTo>
                  <a:cubicBezTo>
                    <a:pt x="294" y="193"/>
                    <a:pt x="294" y="193"/>
                    <a:pt x="294" y="193"/>
                  </a:cubicBezTo>
                  <a:cubicBezTo>
                    <a:pt x="295" y="193"/>
                    <a:pt x="295" y="193"/>
                    <a:pt x="295" y="193"/>
                  </a:cubicBezTo>
                  <a:cubicBezTo>
                    <a:pt x="295" y="193"/>
                    <a:pt x="295" y="193"/>
                    <a:pt x="294" y="193"/>
                  </a:cubicBezTo>
                  <a:cubicBezTo>
                    <a:pt x="294" y="193"/>
                    <a:pt x="294" y="193"/>
                    <a:pt x="294" y="193"/>
                  </a:cubicBezTo>
                  <a:cubicBezTo>
                    <a:pt x="294" y="193"/>
                    <a:pt x="294" y="194"/>
                    <a:pt x="294" y="194"/>
                  </a:cubicBezTo>
                  <a:close/>
                  <a:moveTo>
                    <a:pt x="60" y="216"/>
                  </a:moveTo>
                  <a:cubicBezTo>
                    <a:pt x="60" y="216"/>
                    <a:pt x="60" y="216"/>
                    <a:pt x="60" y="216"/>
                  </a:cubicBez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7"/>
                    <a:pt x="61" y="217"/>
                  </a:cubicBezTo>
                  <a:cubicBezTo>
                    <a:pt x="61" y="217"/>
                    <a:pt x="61" y="216"/>
                    <a:pt x="61" y="216"/>
                  </a:cubicBezTo>
                  <a:cubicBezTo>
                    <a:pt x="62" y="216"/>
                    <a:pt x="62" y="215"/>
                    <a:pt x="62" y="215"/>
                  </a:cubicBezTo>
                  <a:cubicBezTo>
                    <a:pt x="62" y="215"/>
                    <a:pt x="62" y="216"/>
                    <a:pt x="62" y="216"/>
                  </a:cubicBezTo>
                  <a:cubicBezTo>
                    <a:pt x="62" y="216"/>
                    <a:pt x="62" y="216"/>
                    <a:pt x="62" y="216"/>
                  </a:cubicBezTo>
                  <a:cubicBezTo>
                    <a:pt x="62" y="216"/>
                    <a:pt x="62" y="215"/>
                    <a:pt x="62" y="215"/>
                  </a:cubicBezTo>
                  <a:cubicBezTo>
                    <a:pt x="62" y="215"/>
                    <a:pt x="62" y="215"/>
                    <a:pt x="63" y="216"/>
                  </a:cubicBezTo>
                  <a:cubicBezTo>
                    <a:pt x="63" y="215"/>
                    <a:pt x="63" y="215"/>
                    <a:pt x="64" y="214"/>
                  </a:cubicBezTo>
                  <a:cubicBezTo>
                    <a:pt x="64" y="214"/>
                    <a:pt x="64" y="214"/>
                    <a:pt x="64" y="214"/>
                  </a:cubicBezTo>
                  <a:cubicBezTo>
                    <a:pt x="64" y="215"/>
                    <a:pt x="64" y="215"/>
                    <a:pt x="63" y="216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64" y="216"/>
                    <a:pt x="63" y="216"/>
                    <a:pt x="63" y="217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63" y="217"/>
                    <a:pt x="64" y="217"/>
                    <a:pt x="64" y="217"/>
                  </a:cubicBezTo>
                  <a:cubicBezTo>
                    <a:pt x="64" y="217"/>
                    <a:pt x="63" y="217"/>
                    <a:pt x="63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18"/>
                    <a:pt x="64" y="218"/>
                    <a:pt x="64" y="218"/>
                  </a:cubicBezTo>
                  <a:cubicBezTo>
                    <a:pt x="64" y="218"/>
                    <a:pt x="64" y="218"/>
                    <a:pt x="64" y="218"/>
                  </a:cubicBezTo>
                  <a:cubicBezTo>
                    <a:pt x="64" y="218"/>
                    <a:pt x="64" y="218"/>
                    <a:pt x="64" y="218"/>
                  </a:cubicBezTo>
                  <a:cubicBezTo>
                    <a:pt x="64" y="218"/>
                    <a:pt x="64" y="218"/>
                    <a:pt x="64" y="218"/>
                  </a:cubicBezTo>
                  <a:cubicBezTo>
                    <a:pt x="64" y="217"/>
                    <a:pt x="64" y="217"/>
                    <a:pt x="64" y="217"/>
                  </a:cubicBezTo>
                  <a:cubicBezTo>
                    <a:pt x="64" y="217"/>
                    <a:pt x="65" y="217"/>
                    <a:pt x="65" y="217"/>
                  </a:cubicBezTo>
                  <a:cubicBezTo>
                    <a:pt x="65" y="217"/>
                    <a:pt x="65" y="217"/>
                    <a:pt x="65" y="217"/>
                  </a:cubicBezTo>
                  <a:cubicBezTo>
                    <a:pt x="65" y="216"/>
                    <a:pt x="64" y="216"/>
                    <a:pt x="64" y="216"/>
                  </a:cubicBezTo>
                  <a:cubicBezTo>
                    <a:pt x="64" y="216"/>
                    <a:pt x="65" y="216"/>
                    <a:pt x="65" y="216"/>
                  </a:cubicBezTo>
                  <a:cubicBezTo>
                    <a:pt x="64" y="216"/>
                    <a:pt x="64" y="215"/>
                    <a:pt x="65" y="214"/>
                  </a:cubicBezTo>
                  <a:cubicBezTo>
                    <a:pt x="65" y="214"/>
                    <a:pt x="65" y="214"/>
                    <a:pt x="65" y="214"/>
                  </a:cubicBezTo>
                  <a:cubicBezTo>
                    <a:pt x="65" y="215"/>
                    <a:pt x="66" y="215"/>
                    <a:pt x="66" y="216"/>
                  </a:cubicBezTo>
                  <a:cubicBezTo>
                    <a:pt x="66" y="216"/>
                    <a:pt x="66" y="215"/>
                    <a:pt x="66" y="215"/>
                  </a:cubicBezTo>
                  <a:cubicBezTo>
                    <a:pt x="66" y="215"/>
                    <a:pt x="66" y="216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6" y="217"/>
                    <a:pt x="66" y="216"/>
                    <a:pt x="66" y="216"/>
                  </a:cubicBezTo>
                  <a:cubicBezTo>
                    <a:pt x="66" y="216"/>
                    <a:pt x="66" y="217"/>
                    <a:pt x="66" y="217"/>
                  </a:cubicBezTo>
                  <a:cubicBezTo>
                    <a:pt x="66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7" y="217"/>
                    <a:pt x="67" y="217"/>
                    <a:pt x="68" y="217"/>
                  </a:cubicBez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8" y="217"/>
                    <a:pt x="67" y="216"/>
                  </a:cubicBezTo>
                  <a:cubicBezTo>
                    <a:pt x="67" y="216"/>
                    <a:pt x="66" y="216"/>
                    <a:pt x="66" y="216"/>
                  </a:cubicBezTo>
                  <a:cubicBezTo>
                    <a:pt x="66" y="216"/>
                    <a:pt x="67" y="216"/>
                    <a:pt x="68" y="216"/>
                  </a:cubicBezTo>
                  <a:cubicBezTo>
                    <a:pt x="67" y="216"/>
                    <a:pt x="67" y="216"/>
                    <a:pt x="67" y="216"/>
                  </a:cubicBezTo>
                  <a:cubicBezTo>
                    <a:pt x="67" y="215"/>
                    <a:pt x="66" y="215"/>
                    <a:pt x="66" y="215"/>
                  </a:cubicBezTo>
                  <a:cubicBezTo>
                    <a:pt x="66" y="215"/>
                    <a:pt x="66" y="215"/>
                    <a:pt x="67" y="215"/>
                  </a:cubicBezTo>
                  <a:cubicBezTo>
                    <a:pt x="66" y="215"/>
                    <a:pt x="66" y="214"/>
                    <a:pt x="65" y="214"/>
                  </a:cubicBezTo>
                  <a:cubicBezTo>
                    <a:pt x="65" y="214"/>
                    <a:pt x="65" y="214"/>
                    <a:pt x="65" y="214"/>
                  </a:cubicBezTo>
                  <a:cubicBezTo>
                    <a:pt x="66" y="214"/>
                    <a:pt x="67" y="214"/>
                    <a:pt x="67" y="214"/>
                  </a:cubicBezTo>
                  <a:cubicBezTo>
                    <a:pt x="67" y="214"/>
                    <a:pt x="67" y="214"/>
                    <a:pt x="67" y="214"/>
                  </a:cubicBezTo>
                  <a:cubicBezTo>
                    <a:pt x="67" y="214"/>
                    <a:pt x="67" y="214"/>
                    <a:pt x="68" y="215"/>
                  </a:cubicBezTo>
                  <a:cubicBezTo>
                    <a:pt x="68" y="215"/>
                    <a:pt x="68" y="215"/>
                    <a:pt x="68" y="215"/>
                  </a:cubicBezTo>
                  <a:cubicBezTo>
                    <a:pt x="68" y="214"/>
                    <a:pt x="68" y="214"/>
                    <a:pt x="68" y="214"/>
                  </a:cubicBezTo>
                  <a:cubicBezTo>
                    <a:pt x="68" y="214"/>
                    <a:pt x="68" y="214"/>
                    <a:pt x="69" y="215"/>
                  </a:cubicBezTo>
                  <a:cubicBezTo>
                    <a:pt x="69" y="215"/>
                    <a:pt x="69" y="215"/>
                    <a:pt x="69" y="215"/>
                  </a:cubicBezTo>
                  <a:cubicBezTo>
                    <a:pt x="69" y="215"/>
                    <a:pt x="69" y="214"/>
                    <a:pt x="69" y="214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69" y="214"/>
                    <a:pt x="69" y="214"/>
                    <a:pt x="69" y="213"/>
                  </a:cubicBezTo>
                  <a:cubicBezTo>
                    <a:pt x="69" y="213"/>
                    <a:pt x="69" y="213"/>
                    <a:pt x="69" y="213"/>
                  </a:cubicBezTo>
                  <a:cubicBezTo>
                    <a:pt x="68" y="213"/>
                    <a:pt x="68" y="214"/>
                    <a:pt x="68" y="214"/>
                  </a:cubicBezTo>
                  <a:cubicBezTo>
                    <a:pt x="68" y="214"/>
                    <a:pt x="68" y="213"/>
                    <a:pt x="68" y="213"/>
                  </a:cubicBezTo>
                  <a:cubicBezTo>
                    <a:pt x="68" y="213"/>
                    <a:pt x="68" y="213"/>
                    <a:pt x="68" y="213"/>
                  </a:cubicBezTo>
                  <a:cubicBezTo>
                    <a:pt x="68" y="213"/>
                    <a:pt x="67" y="214"/>
                    <a:pt x="67" y="214"/>
                  </a:cubicBezTo>
                  <a:cubicBezTo>
                    <a:pt x="67" y="214"/>
                    <a:pt x="67" y="213"/>
                    <a:pt x="67" y="213"/>
                  </a:cubicBezTo>
                  <a:cubicBezTo>
                    <a:pt x="67" y="213"/>
                    <a:pt x="66" y="213"/>
                    <a:pt x="65" y="213"/>
                  </a:cubicBezTo>
                  <a:cubicBezTo>
                    <a:pt x="65" y="213"/>
                    <a:pt x="65" y="213"/>
                    <a:pt x="65" y="213"/>
                  </a:cubicBezTo>
                  <a:cubicBezTo>
                    <a:pt x="66" y="213"/>
                    <a:pt x="66" y="212"/>
                    <a:pt x="67" y="212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7" y="212"/>
                    <a:pt x="67" y="212"/>
                    <a:pt x="68" y="212"/>
                  </a:cubicBezTo>
                  <a:cubicBezTo>
                    <a:pt x="68" y="212"/>
                    <a:pt x="68" y="212"/>
                    <a:pt x="68" y="212"/>
                  </a:cubicBezTo>
                  <a:cubicBezTo>
                    <a:pt x="68" y="212"/>
                    <a:pt x="67" y="211"/>
                    <a:pt x="67" y="211"/>
                  </a:cubicBezTo>
                  <a:cubicBezTo>
                    <a:pt x="67" y="211"/>
                    <a:pt x="68" y="212"/>
                    <a:pt x="68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68" y="211"/>
                    <a:pt x="68" y="210"/>
                    <a:pt x="68" y="210"/>
                  </a:cubicBezTo>
                  <a:cubicBezTo>
                    <a:pt x="68" y="210"/>
                    <a:pt x="68" y="210"/>
                    <a:pt x="68" y="210"/>
                  </a:cubicBezTo>
                  <a:cubicBezTo>
                    <a:pt x="68" y="210"/>
                    <a:pt x="68" y="210"/>
                    <a:pt x="68" y="210"/>
                  </a:cubicBezTo>
                  <a:cubicBezTo>
                    <a:pt x="68" y="210"/>
                    <a:pt x="68" y="210"/>
                    <a:pt x="68" y="210"/>
                  </a:cubicBezTo>
                  <a:cubicBezTo>
                    <a:pt x="67" y="211"/>
                    <a:pt x="67" y="211"/>
                    <a:pt x="67" y="211"/>
                  </a:cubicBezTo>
                  <a:cubicBezTo>
                    <a:pt x="67" y="211"/>
                    <a:pt x="67" y="211"/>
                    <a:pt x="67" y="210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6" y="211"/>
                    <a:pt x="66" y="212"/>
                    <a:pt x="66" y="212"/>
                  </a:cubicBezTo>
                  <a:cubicBezTo>
                    <a:pt x="66" y="212"/>
                    <a:pt x="66" y="211"/>
                    <a:pt x="66" y="211"/>
                  </a:cubicBezTo>
                  <a:cubicBezTo>
                    <a:pt x="66" y="212"/>
                    <a:pt x="65" y="212"/>
                    <a:pt x="65" y="212"/>
                  </a:cubicBezTo>
                  <a:cubicBezTo>
                    <a:pt x="65" y="212"/>
                    <a:pt x="65" y="212"/>
                    <a:pt x="65" y="212"/>
                  </a:cubicBezTo>
                  <a:cubicBezTo>
                    <a:pt x="65" y="212"/>
                    <a:pt x="65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ubicBezTo>
                    <a:pt x="65" y="211"/>
                    <a:pt x="66" y="210"/>
                    <a:pt x="66" y="210"/>
                  </a:cubicBezTo>
                  <a:cubicBezTo>
                    <a:pt x="66" y="210"/>
                    <a:pt x="66" y="210"/>
                    <a:pt x="66" y="210"/>
                  </a:cubicBezTo>
                  <a:cubicBezTo>
                    <a:pt x="66" y="210"/>
                    <a:pt x="65" y="210"/>
                    <a:pt x="65" y="210"/>
                  </a:cubicBezTo>
                  <a:cubicBezTo>
                    <a:pt x="65" y="210"/>
                    <a:pt x="66" y="210"/>
                    <a:pt x="66" y="209"/>
                  </a:cubicBezTo>
                  <a:cubicBezTo>
                    <a:pt x="66" y="209"/>
                    <a:pt x="66" y="209"/>
                    <a:pt x="66" y="209"/>
                  </a:cubicBezTo>
                  <a:cubicBezTo>
                    <a:pt x="66" y="209"/>
                    <a:pt x="66" y="209"/>
                    <a:pt x="65" y="209"/>
                  </a:cubicBezTo>
                  <a:cubicBezTo>
                    <a:pt x="65" y="209"/>
                    <a:pt x="65" y="209"/>
                    <a:pt x="65" y="209"/>
                  </a:cubicBezTo>
                  <a:cubicBezTo>
                    <a:pt x="65" y="209"/>
                    <a:pt x="65" y="209"/>
                    <a:pt x="65" y="208"/>
                  </a:cubicBezTo>
                  <a:cubicBezTo>
                    <a:pt x="65" y="208"/>
                    <a:pt x="65" y="209"/>
                    <a:pt x="64" y="209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64" y="209"/>
                    <a:pt x="65" y="210"/>
                    <a:pt x="65" y="210"/>
                  </a:cubicBezTo>
                  <a:cubicBezTo>
                    <a:pt x="65" y="210"/>
                    <a:pt x="64" y="210"/>
                    <a:pt x="64" y="209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64" y="210"/>
                    <a:pt x="65" y="211"/>
                    <a:pt x="65" y="211"/>
                  </a:cubicBezTo>
                  <a:cubicBezTo>
                    <a:pt x="65" y="211"/>
                    <a:pt x="64" y="211"/>
                    <a:pt x="64" y="210"/>
                  </a:cubicBezTo>
                  <a:cubicBezTo>
                    <a:pt x="64" y="211"/>
                    <a:pt x="64" y="212"/>
                    <a:pt x="64" y="212"/>
                  </a:cubicBezTo>
                  <a:cubicBezTo>
                    <a:pt x="64" y="212"/>
                    <a:pt x="64" y="212"/>
                    <a:pt x="64" y="212"/>
                  </a:cubicBezTo>
                  <a:cubicBezTo>
                    <a:pt x="64" y="212"/>
                    <a:pt x="63" y="211"/>
                    <a:pt x="63" y="211"/>
                  </a:cubicBezTo>
                  <a:cubicBezTo>
                    <a:pt x="63" y="211"/>
                    <a:pt x="63" y="211"/>
                    <a:pt x="63" y="211"/>
                  </a:cubicBezTo>
                  <a:cubicBezTo>
                    <a:pt x="63" y="211"/>
                    <a:pt x="63" y="210"/>
                    <a:pt x="63" y="210"/>
                  </a:cubicBezTo>
                  <a:cubicBezTo>
                    <a:pt x="63" y="210"/>
                    <a:pt x="63" y="210"/>
                    <a:pt x="63" y="210"/>
                  </a:cubicBezTo>
                  <a:cubicBezTo>
                    <a:pt x="63" y="210"/>
                    <a:pt x="62" y="211"/>
                    <a:pt x="62" y="211"/>
                  </a:cubicBezTo>
                  <a:cubicBezTo>
                    <a:pt x="62" y="211"/>
                    <a:pt x="63" y="210"/>
                    <a:pt x="62" y="209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62" y="209"/>
                    <a:pt x="62" y="209"/>
                    <a:pt x="62" y="209"/>
                  </a:cubicBezTo>
                  <a:cubicBezTo>
                    <a:pt x="62" y="209"/>
                    <a:pt x="62" y="210"/>
                    <a:pt x="61" y="21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62" y="211"/>
                    <a:pt x="62" y="211"/>
                    <a:pt x="61" y="211"/>
                  </a:cubicBezTo>
                  <a:cubicBezTo>
                    <a:pt x="61" y="211"/>
                    <a:pt x="61" y="211"/>
                    <a:pt x="61" y="211"/>
                  </a:cubicBezTo>
                  <a:cubicBezTo>
                    <a:pt x="62" y="211"/>
                    <a:pt x="63" y="211"/>
                    <a:pt x="63" y="211"/>
                  </a:cubicBezTo>
                  <a:cubicBezTo>
                    <a:pt x="63" y="211"/>
                    <a:pt x="62" y="211"/>
                    <a:pt x="62" y="211"/>
                  </a:cubicBezTo>
                  <a:cubicBezTo>
                    <a:pt x="63" y="212"/>
                    <a:pt x="63" y="212"/>
                    <a:pt x="63" y="213"/>
                  </a:cubicBezTo>
                  <a:cubicBezTo>
                    <a:pt x="63" y="213"/>
                    <a:pt x="63" y="213"/>
                    <a:pt x="63" y="213"/>
                  </a:cubicBezTo>
                  <a:cubicBezTo>
                    <a:pt x="63" y="213"/>
                    <a:pt x="62" y="213"/>
                    <a:pt x="62" y="212"/>
                  </a:cubicBezTo>
                  <a:cubicBezTo>
                    <a:pt x="62" y="213"/>
                    <a:pt x="62" y="213"/>
                    <a:pt x="62" y="213"/>
                  </a:cubicBezTo>
                  <a:cubicBezTo>
                    <a:pt x="62" y="213"/>
                    <a:pt x="61" y="212"/>
                    <a:pt x="61" y="212"/>
                  </a:cubicBezTo>
                  <a:cubicBezTo>
                    <a:pt x="61" y="212"/>
                    <a:pt x="61" y="212"/>
                    <a:pt x="61" y="212"/>
                  </a:cubicBezTo>
                  <a:cubicBezTo>
                    <a:pt x="61" y="212"/>
                    <a:pt x="61" y="213"/>
                    <a:pt x="61" y="213"/>
                  </a:cubicBezTo>
                  <a:cubicBezTo>
                    <a:pt x="61" y="213"/>
                    <a:pt x="61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2"/>
                  </a:cubicBezTo>
                  <a:cubicBezTo>
                    <a:pt x="60" y="212"/>
                    <a:pt x="60" y="212"/>
                    <a:pt x="60" y="213"/>
                  </a:cubicBezTo>
                  <a:cubicBezTo>
                    <a:pt x="60" y="213"/>
                    <a:pt x="60" y="213"/>
                    <a:pt x="59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1" y="213"/>
                    <a:pt x="61" y="213"/>
                    <a:pt x="61" y="213"/>
                  </a:cubicBezTo>
                  <a:cubicBezTo>
                    <a:pt x="61" y="213"/>
                    <a:pt x="61" y="213"/>
                    <a:pt x="60" y="214"/>
                  </a:cubicBezTo>
                  <a:cubicBezTo>
                    <a:pt x="60" y="214"/>
                    <a:pt x="60" y="214"/>
                    <a:pt x="60" y="214"/>
                  </a:cubicBezTo>
                  <a:cubicBezTo>
                    <a:pt x="61" y="214"/>
                    <a:pt x="62" y="213"/>
                    <a:pt x="62" y="213"/>
                  </a:cubicBezTo>
                  <a:cubicBezTo>
                    <a:pt x="62" y="213"/>
                    <a:pt x="62" y="213"/>
                    <a:pt x="61" y="214"/>
                  </a:cubicBezTo>
                  <a:cubicBezTo>
                    <a:pt x="62" y="213"/>
                    <a:pt x="63" y="213"/>
                    <a:pt x="63" y="214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63" y="214"/>
                    <a:pt x="62" y="214"/>
                    <a:pt x="62" y="214"/>
                  </a:cubicBezTo>
                  <a:cubicBezTo>
                    <a:pt x="62" y="215"/>
                    <a:pt x="62" y="215"/>
                    <a:pt x="62" y="215"/>
                  </a:cubicBezTo>
                  <a:cubicBezTo>
                    <a:pt x="62" y="215"/>
                    <a:pt x="62" y="215"/>
                    <a:pt x="61" y="215"/>
                  </a:cubicBezTo>
                  <a:cubicBezTo>
                    <a:pt x="61" y="215"/>
                    <a:pt x="61" y="215"/>
                    <a:pt x="61" y="215"/>
                  </a:cubicBezTo>
                  <a:cubicBezTo>
                    <a:pt x="61" y="215"/>
                    <a:pt x="62" y="215"/>
                    <a:pt x="62" y="215"/>
                  </a:cubicBezTo>
                  <a:cubicBezTo>
                    <a:pt x="62" y="215"/>
                    <a:pt x="61" y="215"/>
                    <a:pt x="61" y="215"/>
                  </a:cubicBezTo>
                  <a:cubicBezTo>
                    <a:pt x="60" y="215"/>
                    <a:pt x="60" y="215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lose/>
                  <a:moveTo>
                    <a:pt x="249" y="41"/>
                  </a:moveTo>
                  <a:cubicBezTo>
                    <a:pt x="249" y="41"/>
                    <a:pt x="249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1" y="41"/>
                    <a:pt x="251" y="40"/>
                    <a:pt x="251" y="40"/>
                  </a:cubicBezTo>
                  <a:cubicBezTo>
                    <a:pt x="251" y="40"/>
                    <a:pt x="251" y="41"/>
                    <a:pt x="251" y="41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52" y="41"/>
                    <a:pt x="252" y="40"/>
                    <a:pt x="252" y="40"/>
                  </a:cubicBezTo>
                  <a:cubicBezTo>
                    <a:pt x="252" y="40"/>
                    <a:pt x="252" y="40"/>
                    <a:pt x="252" y="41"/>
                  </a:cubicBezTo>
                  <a:cubicBezTo>
                    <a:pt x="252" y="40"/>
                    <a:pt x="252" y="39"/>
                    <a:pt x="253" y="39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53" y="40"/>
                    <a:pt x="253" y="40"/>
                    <a:pt x="252" y="41"/>
                  </a:cubicBezTo>
                  <a:cubicBezTo>
                    <a:pt x="253" y="41"/>
                    <a:pt x="253" y="41"/>
                    <a:pt x="253" y="41"/>
                  </a:cubicBezTo>
                  <a:cubicBezTo>
                    <a:pt x="253" y="41"/>
                    <a:pt x="252" y="41"/>
                    <a:pt x="252" y="42"/>
                  </a:cubicBezTo>
                  <a:cubicBezTo>
                    <a:pt x="252" y="42"/>
                    <a:pt x="252" y="42"/>
                    <a:pt x="252" y="42"/>
                  </a:cubicBezTo>
                  <a:cubicBezTo>
                    <a:pt x="252" y="42"/>
                    <a:pt x="253" y="41"/>
                    <a:pt x="253" y="41"/>
                  </a:cubicBezTo>
                  <a:cubicBezTo>
                    <a:pt x="253" y="41"/>
                    <a:pt x="252" y="42"/>
                    <a:pt x="252" y="42"/>
                  </a:cubicBezTo>
                  <a:cubicBezTo>
                    <a:pt x="252" y="42"/>
                    <a:pt x="252" y="42"/>
                    <a:pt x="252" y="43"/>
                  </a:cubicBezTo>
                  <a:cubicBezTo>
                    <a:pt x="252" y="43"/>
                    <a:pt x="252" y="43"/>
                    <a:pt x="252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3" y="43"/>
                    <a:pt x="253" y="43"/>
                    <a:pt x="253" y="43"/>
                  </a:cubicBezTo>
                  <a:cubicBezTo>
                    <a:pt x="254" y="42"/>
                    <a:pt x="253" y="41"/>
                    <a:pt x="253" y="41"/>
                  </a:cubicBezTo>
                  <a:cubicBezTo>
                    <a:pt x="253" y="41"/>
                    <a:pt x="254" y="42"/>
                    <a:pt x="254" y="42"/>
                  </a:cubicBezTo>
                  <a:cubicBezTo>
                    <a:pt x="254" y="42"/>
                    <a:pt x="254" y="42"/>
                    <a:pt x="254" y="42"/>
                  </a:cubicBezTo>
                  <a:cubicBezTo>
                    <a:pt x="254" y="41"/>
                    <a:pt x="253" y="41"/>
                    <a:pt x="253" y="41"/>
                  </a:cubicBezTo>
                  <a:cubicBezTo>
                    <a:pt x="253" y="41"/>
                    <a:pt x="254" y="41"/>
                    <a:pt x="254" y="41"/>
                  </a:cubicBezTo>
                  <a:cubicBezTo>
                    <a:pt x="254" y="40"/>
                    <a:pt x="254" y="40"/>
                    <a:pt x="254" y="39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4" y="39"/>
                    <a:pt x="255" y="40"/>
                    <a:pt x="255" y="41"/>
                  </a:cubicBezTo>
                  <a:cubicBezTo>
                    <a:pt x="255" y="40"/>
                    <a:pt x="255" y="40"/>
                    <a:pt x="255" y="40"/>
                  </a:cubicBezTo>
                  <a:cubicBezTo>
                    <a:pt x="255" y="40"/>
                    <a:pt x="255" y="41"/>
                    <a:pt x="255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5" y="41"/>
                    <a:pt x="256" y="41"/>
                    <a:pt x="256" y="41"/>
                  </a:cubicBezTo>
                  <a:cubicBezTo>
                    <a:pt x="256" y="41"/>
                    <a:pt x="255" y="41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57" y="42"/>
                    <a:pt x="257" y="42"/>
                    <a:pt x="257" y="42"/>
                  </a:cubicBezTo>
                  <a:cubicBezTo>
                    <a:pt x="257" y="42"/>
                    <a:pt x="257" y="42"/>
                    <a:pt x="257" y="41"/>
                  </a:cubicBezTo>
                  <a:cubicBezTo>
                    <a:pt x="257" y="41"/>
                    <a:pt x="257" y="41"/>
                    <a:pt x="257" y="41"/>
                  </a:cubicBezTo>
                  <a:cubicBezTo>
                    <a:pt x="256" y="41"/>
                    <a:pt x="256" y="41"/>
                    <a:pt x="256" y="41"/>
                  </a:cubicBezTo>
                  <a:cubicBezTo>
                    <a:pt x="256" y="41"/>
                    <a:pt x="256" y="41"/>
                    <a:pt x="257" y="41"/>
                  </a:cubicBezTo>
                  <a:cubicBezTo>
                    <a:pt x="257" y="41"/>
                    <a:pt x="257" y="41"/>
                    <a:pt x="257" y="41"/>
                  </a:cubicBezTo>
                  <a:cubicBezTo>
                    <a:pt x="256" y="40"/>
                    <a:pt x="255" y="40"/>
                    <a:pt x="255" y="40"/>
                  </a:cubicBezTo>
                  <a:cubicBezTo>
                    <a:pt x="255" y="40"/>
                    <a:pt x="256" y="40"/>
                    <a:pt x="256" y="40"/>
                  </a:cubicBezTo>
                  <a:cubicBezTo>
                    <a:pt x="255" y="40"/>
                    <a:pt x="255" y="39"/>
                    <a:pt x="254" y="39"/>
                  </a:cubicBezTo>
                  <a:cubicBezTo>
                    <a:pt x="254" y="39"/>
                    <a:pt x="255" y="39"/>
                    <a:pt x="255" y="38"/>
                  </a:cubicBezTo>
                  <a:cubicBezTo>
                    <a:pt x="255" y="39"/>
                    <a:pt x="256" y="39"/>
                    <a:pt x="256" y="39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56" y="39"/>
                    <a:pt x="256" y="39"/>
                    <a:pt x="257" y="40"/>
                  </a:cubicBezTo>
                  <a:cubicBezTo>
                    <a:pt x="257" y="40"/>
                    <a:pt x="257" y="40"/>
                    <a:pt x="257" y="40"/>
                  </a:cubicBezTo>
                  <a:cubicBezTo>
                    <a:pt x="257" y="39"/>
                    <a:pt x="257" y="39"/>
                    <a:pt x="257" y="39"/>
                  </a:cubicBezTo>
                  <a:cubicBezTo>
                    <a:pt x="257" y="39"/>
                    <a:pt x="257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258" y="38"/>
                    <a:pt x="258" y="38"/>
                    <a:pt x="258" y="38"/>
                  </a:cubicBezTo>
                  <a:cubicBezTo>
                    <a:pt x="258" y="38"/>
                    <a:pt x="258" y="38"/>
                    <a:pt x="258" y="38"/>
                  </a:cubicBezTo>
                  <a:cubicBezTo>
                    <a:pt x="257" y="38"/>
                    <a:pt x="257" y="38"/>
                    <a:pt x="257" y="38"/>
                  </a:cubicBezTo>
                  <a:cubicBezTo>
                    <a:pt x="257" y="38"/>
                    <a:pt x="257" y="38"/>
                    <a:pt x="258" y="38"/>
                  </a:cubicBezTo>
                  <a:cubicBezTo>
                    <a:pt x="258" y="38"/>
                    <a:pt x="257" y="38"/>
                    <a:pt x="257" y="38"/>
                  </a:cubicBezTo>
                  <a:cubicBezTo>
                    <a:pt x="257" y="38"/>
                    <a:pt x="256" y="38"/>
                    <a:pt x="256" y="38"/>
                  </a:cubicBezTo>
                  <a:cubicBezTo>
                    <a:pt x="256" y="38"/>
                    <a:pt x="256" y="38"/>
                    <a:pt x="257" y="38"/>
                  </a:cubicBezTo>
                  <a:cubicBezTo>
                    <a:pt x="256" y="38"/>
                    <a:pt x="255" y="38"/>
                    <a:pt x="255" y="38"/>
                  </a:cubicBezTo>
                  <a:cubicBezTo>
                    <a:pt x="255" y="38"/>
                    <a:pt x="255" y="38"/>
                    <a:pt x="255" y="38"/>
                  </a:cubicBezTo>
                  <a:cubicBezTo>
                    <a:pt x="255" y="37"/>
                    <a:pt x="255" y="37"/>
                    <a:pt x="256" y="37"/>
                  </a:cubicBezTo>
                  <a:cubicBezTo>
                    <a:pt x="256" y="37"/>
                    <a:pt x="256" y="37"/>
                    <a:pt x="256" y="37"/>
                  </a:cubicBezTo>
                  <a:cubicBezTo>
                    <a:pt x="256" y="37"/>
                    <a:pt x="256" y="37"/>
                    <a:pt x="257" y="37"/>
                  </a:cubicBezTo>
                  <a:cubicBezTo>
                    <a:pt x="257" y="37"/>
                    <a:pt x="257" y="37"/>
                    <a:pt x="257" y="36"/>
                  </a:cubicBezTo>
                  <a:cubicBezTo>
                    <a:pt x="257" y="36"/>
                    <a:pt x="256" y="36"/>
                    <a:pt x="256" y="36"/>
                  </a:cubicBezTo>
                  <a:cubicBezTo>
                    <a:pt x="256" y="36"/>
                    <a:pt x="257" y="36"/>
                    <a:pt x="257" y="36"/>
                  </a:cubicBezTo>
                  <a:cubicBezTo>
                    <a:pt x="257" y="36"/>
                    <a:pt x="257" y="36"/>
                    <a:pt x="258" y="36"/>
                  </a:cubicBezTo>
                  <a:cubicBezTo>
                    <a:pt x="258" y="36"/>
                    <a:pt x="258" y="36"/>
                    <a:pt x="258" y="35"/>
                  </a:cubicBezTo>
                  <a:cubicBezTo>
                    <a:pt x="258" y="36"/>
                    <a:pt x="258" y="36"/>
                    <a:pt x="257" y="36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6" y="35"/>
                    <a:pt x="256" y="36"/>
                    <a:pt x="256" y="36"/>
                  </a:cubicBezTo>
                  <a:cubicBezTo>
                    <a:pt x="256" y="36"/>
                    <a:pt x="256" y="35"/>
                    <a:pt x="256" y="35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5" y="36"/>
                    <a:pt x="255" y="36"/>
                    <a:pt x="255" y="36"/>
                  </a:cubicBezTo>
                  <a:cubicBezTo>
                    <a:pt x="255" y="36"/>
                    <a:pt x="255" y="36"/>
                    <a:pt x="255" y="36"/>
                  </a:cubicBezTo>
                  <a:cubicBezTo>
                    <a:pt x="255" y="36"/>
                    <a:pt x="255" y="37"/>
                    <a:pt x="254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4" y="37"/>
                    <a:pt x="254" y="36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5" y="35"/>
                    <a:pt x="255" y="35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35"/>
                    <a:pt x="254" y="35"/>
                    <a:pt x="254" y="35"/>
                  </a:cubicBezTo>
                  <a:cubicBezTo>
                    <a:pt x="254" y="35"/>
                    <a:pt x="255" y="34"/>
                    <a:pt x="255" y="34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34"/>
                    <a:pt x="255" y="33"/>
                    <a:pt x="255" y="33"/>
                  </a:cubicBezTo>
                  <a:cubicBezTo>
                    <a:pt x="255" y="33"/>
                    <a:pt x="254" y="34"/>
                    <a:pt x="254" y="34"/>
                  </a:cubicBezTo>
                  <a:cubicBezTo>
                    <a:pt x="254" y="33"/>
                    <a:pt x="254" y="33"/>
                    <a:pt x="254" y="33"/>
                  </a:cubicBezTo>
                  <a:cubicBezTo>
                    <a:pt x="254" y="33"/>
                    <a:pt x="254" y="33"/>
                    <a:pt x="254" y="33"/>
                  </a:cubicBezTo>
                  <a:cubicBezTo>
                    <a:pt x="254" y="33"/>
                    <a:pt x="254" y="34"/>
                    <a:pt x="254" y="34"/>
                  </a:cubicBezTo>
                  <a:cubicBezTo>
                    <a:pt x="253" y="34"/>
                    <a:pt x="254" y="35"/>
                    <a:pt x="254" y="35"/>
                  </a:cubicBezTo>
                  <a:cubicBezTo>
                    <a:pt x="254" y="35"/>
                    <a:pt x="253" y="34"/>
                    <a:pt x="253" y="34"/>
                  </a:cubicBezTo>
                  <a:cubicBezTo>
                    <a:pt x="253" y="34"/>
                    <a:pt x="253" y="34"/>
                    <a:pt x="253" y="34"/>
                  </a:cubicBezTo>
                  <a:cubicBezTo>
                    <a:pt x="253" y="35"/>
                    <a:pt x="254" y="35"/>
                    <a:pt x="254" y="35"/>
                  </a:cubicBezTo>
                  <a:cubicBezTo>
                    <a:pt x="254" y="35"/>
                    <a:pt x="253" y="35"/>
                    <a:pt x="253" y="35"/>
                  </a:cubicBezTo>
                  <a:cubicBezTo>
                    <a:pt x="253" y="36"/>
                    <a:pt x="253" y="36"/>
                    <a:pt x="253" y="37"/>
                  </a:cubicBezTo>
                  <a:cubicBezTo>
                    <a:pt x="253" y="37"/>
                    <a:pt x="253" y="37"/>
                    <a:pt x="253" y="37"/>
                  </a:cubicBezTo>
                  <a:cubicBezTo>
                    <a:pt x="253" y="37"/>
                    <a:pt x="252" y="36"/>
                    <a:pt x="252" y="35"/>
                  </a:cubicBezTo>
                  <a:cubicBezTo>
                    <a:pt x="252" y="36"/>
                    <a:pt x="252" y="36"/>
                    <a:pt x="252" y="36"/>
                  </a:cubicBezTo>
                  <a:cubicBezTo>
                    <a:pt x="252" y="36"/>
                    <a:pt x="252" y="35"/>
                    <a:pt x="252" y="35"/>
                  </a:cubicBezTo>
                  <a:cubicBezTo>
                    <a:pt x="252" y="34"/>
                    <a:pt x="252" y="34"/>
                    <a:pt x="252" y="34"/>
                  </a:cubicBezTo>
                  <a:cubicBezTo>
                    <a:pt x="252" y="35"/>
                    <a:pt x="251" y="35"/>
                    <a:pt x="251" y="35"/>
                  </a:cubicBezTo>
                  <a:cubicBezTo>
                    <a:pt x="251" y="35"/>
                    <a:pt x="252" y="35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1" y="34"/>
                    <a:pt x="251" y="34"/>
                    <a:pt x="251" y="34"/>
                  </a:cubicBezTo>
                  <a:cubicBezTo>
                    <a:pt x="250" y="34"/>
                    <a:pt x="250" y="34"/>
                    <a:pt x="250" y="34"/>
                  </a:cubicBezTo>
                  <a:cubicBezTo>
                    <a:pt x="250" y="34"/>
                    <a:pt x="250" y="35"/>
                    <a:pt x="250" y="35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51" y="35"/>
                    <a:pt x="251" y="36"/>
                    <a:pt x="250" y="35"/>
                  </a:cubicBezTo>
                  <a:cubicBezTo>
                    <a:pt x="250" y="35"/>
                    <a:pt x="250" y="36"/>
                    <a:pt x="250" y="36"/>
                  </a:cubicBezTo>
                  <a:cubicBezTo>
                    <a:pt x="251" y="36"/>
                    <a:pt x="252" y="36"/>
                    <a:pt x="252" y="36"/>
                  </a:cubicBezTo>
                  <a:cubicBezTo>
                    <a:pt x="252" y="36"/>
                    <a:pt x="251" y="36"/>
                    <a:pt x="251" y="36"/>
                  </a:cubicBezTo>
                  <a:cubicBezTo>
                    <a:pt x="252" y="36"/>
                    <a:pt x="252" y="37"/>
                    <a:pt x="253" y="37"/>
                  </a:cubicBezTo>
                  <a:cubicBezTo>
                    <a:pt x="252" y="38"/>
                    <a:pt x="252" y="38"/>
                    <a:pt x="252" y="38"/>
                  </a:cubicBezTo>
                  <a:cubicBezTo>
                    <a:pt x="252" y="38"/>
                    <a:pt x="251" y="38"/>
                    <a:pt x="251" y="37"/>
                  </a:cubicBezTo>
                  <a:cubicBezTo>
                    <a:pt x="251" y="37"/>
                    <a:pt x="251" y="38"/>
                    <a:pt x="251" y="38"/>
                  </a:cubicBezTo>
                  <a:cubicBezTo>
                    <a:pt x="251" y="38"/>
                    <a:pt x="251" y="37"/>
                    <a:pt x="250" y="37"/>
                  </a:cubicBezTo>
                  <a:cubicBezTo>
                    <a:pt x="250" y="37"/>
                    <a:pt x="250" y="37"/>
                    <a:pt x="250" y="37"/>
                  </a:cubicBezTo>
                  <a:cubicBezTo>
                    <a:pt x="250" y="37"/>
                    <a:pt x="250" y="38"/>
                    <a:pt x="250" y="38"/>
                  </a:cubicBezTo>
                  <a:cubicBezTo>
                    <a:pt x="250" y="38"/>
                    <a:pt x="250" y="37"/>
                    <a:pt x="249" y="37"/>
                  </a:cubicBezTo>
                  <a:cubicBezTo>
                    <a:pt x="249" y="37"/>
                    <a:pt x="249" y="37"/>
                    <a:pt x="249" y="37"/>
                  </a:cubicBezTo>
                  <a:cubicBezTo>
                    <a:pt x="249" y="37"/>
                    <a:pt x="249" y="37"/>
                    <a:pt x="249" y="37"/>
                  </a:cubicBezTo>
                  <a:cubicBezTo>
                    <a:pt x="249" y="37"/>
                    <a:pt x="249" y="37"/>
                    <a:pt x="249" y="37"/>
                  </a:cubicBezTo>
                  <a:cubicBezTo>
                    <a:pt x="249" y="38"/>
                    <a:pt x="249" y="38"/>
                    <a:pt x="249" y="38"/>
                  </a:cubicBezTo>
                  <a:cubicBezTo>
                    <a:pt x="249" y="38"/>
                    <a:pt x="249" y="38"/>
                    <a:pt x="249" y="38"/>
                  </a:cubicBezTo>
                  <a:cubicBezTo>
                    <a:pt x="249" y="38"/>
                    <a:pt x="249" y="38"/>
                    <a:pt x="249" y="38"/>
                  </a:cubicBezTo>
                  <a:cubicBezTo>
                    <a:pt x="250" y="38"/>
                    <a:pt x="250" y="38"/>
                    <a:pt x="250" y="38"/>
                  </a:cubicBezTo>
                  <a:cubicBezTo>
                    <a:pt x="250" y="38"/>
                    <a:pt x="250" y="38"/>
                    <a:pt x="249" y="38"/>
                  </a:cubicBezTo>
                  <a:cubicBezTo>
                    <a:pt x="249" y="38"/>
                    <a:pt x="250" y="38"/>
                    <a:pt x="250" y="38"/>
                  </a:cubicBezTo>
                  <a:cubicBezTo>
                    <a:pt x="250" y="38"/>
                    <a:pt x="251" y="38"/>
                    <a:pt x="251" y="38"/>
                  </a:cubicBezTo>
                  <a:cubicBezTo>
                    <a:pt x="251" y="38"/>
                    <a:pt x="251" y="38"/>
                    <a:pt x="250" y="39"/>
                  </a:cubicBezTo>
                  <a:cubicBezTo>
                    <a:pt x="251" y="38"/>
                    <a:pt x="252" y="38"/>
                    <a:pt x="252" y="38"/>
                  </a:cubicBezTo>
                  <a:cubicBezTo>
                    <a:pt x="252" y="38"/>
                    <a:pt x="252" y="39"/>
                    <a:pt x="252" y="39"/>
                  </a:cubicBezTo>
                  <a:cubicBezTo>
                    <a:pt x="252" y="39"/>
                    <a:pt x="252" y="39"/>
                    <a:pt x="251" y="39"/>
                  </a:cubicBezTo>
                  <a:cubicBezTo>
                    <a:pt x="251" y="39"/>
                    <a:pt x="251" y="40"/>
                    <a:pt x="251" y="40"/>
                  </a:cubicBezTo>
                  <a:cubicBezTo>
                    <a:pt x="251" y="40"/>
                    <a:pt x="251" y="39"/>
                    <a:pt x="250" y="40"/>
                  </a:cubicBezTo>
                  <a:cubicBezTo>
                    <a:pt x="250" y="40"/>
                    <a:pt x="250" y="40"/>
                    <a:pt x="250" y="40"/>
                  </a:cubicBezTo>
                  <a:cubicBezTo>
                    <a:pt x="250" y="40"/>
                    <a:pt x="251" y="40"/>
                    <a:pt x="251" y="40"/>
                  </a:cubicBezTo>
                  <a:cubicBezTo>
                    <a:pt x="251" y="40"/>
                    <a:pt x="250" y="40"/>
                    <a:pt x="250" y="40"/>
                  </a:cubicBezTo>
                  <a:cubicBezTo>
                    <a:pt x="250" y="40"/>
                    <a:pt x="249" y="40"/>
                    <a:pt x="249" y="40"/>
                  </a:cubicBezTo>
                  <a:cubicBezTo>
                    <a:pt x="249" y="40"/>
                    <a:pt x="249" y="41"/>
                    <a:pt x="249" y="41"/>
                  </a:cubicBezTo>
                  <a:close/>
                  <a:moveTo>
                    <a:pt x="23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3" y="132"/>
                    <a:pt x="23" y="133"/>
                    <a:pt x="23" y="133"/>
                  </a:cubicBezTo>
                  <a:cubicBezTo>
                    <a:pt x="23" y="133"/>
                    <a:pt x="23" y="132"/>
                    <a:pt x="24" y="132"/>
                  </a:cubicBezTo>
                  <a:cubicBezTo>
                    <a:pt x="24" y="132"/>
                    <a:pt x="24" y="131"/>
                    <a:pt x="24" y="131"/>
                  </a:cubicBezTo>
                  <a:cubicBezTo>
                    <a:pt x="24" y="131"/>
                    <a:pt x="24" y="132"/>
                    <a:pt x="24" y="132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5" y="132"/>
                    <a:pt x="25" y="131"/>
                    <a:pt x="25" y="131"/>
                  </a:cubicBezTo>
                  <a:cubicBezTo>
                    <a:pt x="25" y="131"/>
                    <a:pt x="25" y="131"/>
                    <a:pt x="25" y="132"/>
                  </a:cubicBezTo>
                  <a:cubicBezTo>
                    <a:pt x="25" y="131"/>
                    <a:pt x="26" y="131"/>
                    <a:pt x="26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31"/>
                    <a:pt x="26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2"/>
                    <a:pt x="26" y="132"/>
                    <a:pt x="25" y="133"/>
                  </a:cubicBezTo>
                  <a:cubicBezTo>
                    <a:pt x="25" y="133"/>
                    <a:pt x="25" y="133"/>
                    <a:pt x="25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3"/>
                    <a:pt x="26" y="133"/>
                    <a:pt x="25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6" y="134"/>
                    <a:pt x="26" y="134"/>
                    <a:pt x="27" y="134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7" y="133"/>
                    <a:pt x="26" y="133"/>
                    <a:pt x="26" y="133"/>
                  </a:cubicBezTo>
                  <a:cubicBezTo>
                    <a:pt x="26" y="133"/>
                    <a:pt x="27" y="133"/>
                    <a:pt x="27" y="133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7" y="132"/>
                    <a:pt x="27" y="131"/>
                    <a:pt x="27" y="130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7" y="131"/>
                    <a:pt x="28" y="131"/>
                    <a:pt x="28" y="132"/>
                  </a:cubicBezTo>
                  <a:cubicBezTo>
                    <a:pt x="28" y="132"/>
                    <a:pt x="28" y="131"/>
                    <a:pt x="28" y="131"/>
                  </a:cubicBezTo>
                  <a:cubicBezTo>
                    <a:pt x="28" y="131"/>
                    <a:pt x="28" y="132"/>
                    <a:pt x="28" y="133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8" y="133"/>
                    <a:pt x="29" y="132"/>
                    <a:pt x="29" y="132"/>
                  </a:cubicBezTo>
                  <a:cubicBezTo>
                    <a:pt x="29" y="132"/>
                    <a:pt x="28" y="133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3"/>
                    <a:pt x="29" y="133"/>
                    <a:pt x="29" y="133"/>
                  </a:cubicBezTo>
                  <a:cubicBezTo>
                    <a:pt x="29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2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29" y="132"/>
                    <a:pt x="29" y="132"/>
                    <a:pt x="30" y="132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29" y="131"/>
                    <a:pt x="28" y="131"/>
                    <a:pt x="28" y="131"/>
                  </a:cubicBezTo>
                  <a:cubicBezTo>
                    <a:pt x="28" y="131"/>
                    <a:pt x="29" y="131"/>
                    <a:pt x="29" y="131"/>
                  </a:cubicBezTo>
                  <a:cubicBezTo>
                    <a:pt x="28" y="131"/>
                    <a:pt x="28" y="130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8" y="130"/>
                    <a:pt x="29" y="130"/>
                    <a:pt x="29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29" y="130"/>
                    <a:pt x="30" y="130"/>
                    <a:pt x="30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0" y="130"/>
                    <a:pt x="30" y="130"/>
                    <a:pt x="31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1" y="131"/>
                    <a:pt x="31" y="130"/>
                    <a:pt x="31" y="130"/>
                  </a:cubicBezTo>
                  <a:cubicBezTo>
                    <a:pt x="31" y="130"/>
                    <a:pt x="31" y="130"/>
                    <a:pt x="31" y="130"/>
                  </a:cubicBezTo>
                  <a:cubicBezTo>
                    <a:pt x="31" y="130"/>
                    <a:pt x="31" y="130"/>
                    <a:pt x="32" y="130"/>
                  </a:cubicBezTo>
                  <a:cubicBezTo>
                    <a:pt x="32" y="130"/>
                    <a:pt x="31" y="130"/>
                    <a:pt x="31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1" y="129"/>
                    <a:pt x="30" y="130"/>
                    <a:pt x="30" y="130"/>
                  </a:cubicBezTo>
                  <a:cubicBezTo>
                    <a:pt x="30" y="130"/>
                    <a:pt x="30" y="129"/>
                    <a:pt x="31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0" y="129"/>
                    <a:pt x="29" y="130"/>
                    <a:pt x="29" y="130"/>
                  </a:cubicBezTo>
                  <a:cubicBezTo>
                    <a:pt x="29" y="130"/>
                    <a:pt x="30" y="129"/>
                    <a:pt x="30" y="129"/>
                  </a:cubicBezTo>
                  <a:cubicBezTo>
                    <a:pt x="29" y="129"/>
                    <a:pt x="28" y="129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9"/>
                    <a:pt x="29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29" y="128"/>
                    <a:pt x="30" y="128"/>
                    <a:pt x="30" y="128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0" y="128"/>
                    <a:pt x="29" y="127"/>
                    <a:pt x="29" y="127"/>
                  </a:cubicBezTo>
                  <a:cubicBezTo>
                    <a:pt x="29" y="127"/>
                    <a:pt x="30" y="128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0" y="126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9" y="127"/>
                    <a:pt x="29" y="127"/>
                    <a:pt x="29" y="126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9" y="127"/>
                    <a:pt x="29" y="128"/>
                    <a:pt x="29" y="128"/>
                  </a:cubicBezTo>
                  <a:cubicBezTo>
                    <a:pt x="29" y="128"/>
                    <a:pt x="29" y="127"/>
                    <a:pt x="29" y="127"/>
                  </a:cubicBezTo>
                  <a:cubicBezTo>
                    <a:pt x="28" y="128"/>
                    <a:pt x="28" y="128"/>
                    <a:pt x="27" y="128"/>
                  </a:cubicBezTo>
                  <a:cubicBezTo>
                    <a:pt x="27" y="128"/>
                    <a:pt x="27" y="128"/>
                    <a:pt x="27" y="128"/>
                  </a:cubicBezTo>
                  <a:cubicBezTo>
                    <a:pt x="27" y="128"/>
                    <a:pt x="27" y="127"/>
                    <a:pt x="28" y="127"/>
                  </a:cubicBezTo>
                  <a:cubicBezTo>
                    <a:pt x="27" y="127"/>
                    <a:pt x="27" y="127"/>
                    <a:pt x="27" y="127"/>
                  </a:cubicBezTo>
                  <a:cubicBezTo>
                    <a:pt x="27" y="127"/>
                    <a:pt x="28" y="126"/>
                    <a:pt x="28" y="126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6"/>
                    <a:pt x="27" y="126"/>
                    <a:pt x="27" y="126"/>
                  </a:cubicBezTo>
                  <a:cubicBezTo>
                    <a:pt x="27" y="126"/>
                    <a:pt x="28" y="126"/>
                    <a:pt x="28" y="125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28" y="125"/>
                    <a:pt x="28" y="125"/>
                    <a:pt x="27" y="125"/>
                  </a:cubicBezTo>
                  <a:cubicBezTo>
                    <a:pt x="27" y="125"/>
                    <a:pt x="27" y="125"/>
                    <a:pt x="27" y="124"/>
                  </a:cubicBezTo>
                  <a:cubicBezTo>
                    <a:pt x="27" y="124"/>
                    <a:pt x="27" y="125"/>
                    <a:pt x="27" y="125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125"/>
                    <a:pt x="27" y="126"/>
                    <a:pt x="27" y="126"/>
                  </a:cubicBezTo>
                  <a:cubicBezTo>
                    <a:pt x="27" y="126"/>
                    <a:pt x="27" y="126"/>
                    <a:pt x="26" y="125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26"/>
                    <a:pt x="27" y="127"/>
                    <a:pt x="27" y="127"/>
                  </a:cubicBezTo>
                  <a:cubicBezTo>
                    <a:pt x="27" y="127"/>
                    <a:pt x="27" y="127"/>
                    <a:pt x="26" y="126"/>
                  </a:cubicBezTo>
                  <a:cubicBezTo>
                    <a:pt x="27" y="127"/>
                    <a:pt x="27" y="128"/>
                    <a:pt x="26" y="128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6" y="128"/>
                    <a:pt x="26" y="127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7"/>
                    <a:pt x="25" y="126"/>
                    <a:pt x="25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6"/>
                    <a:pt x="25" y="127"/>
                    <a:pt x="25" y="127"/>
                  </a:cubicBezTo>
                  <a:cubicBezTo>
                    <a:pt x="25" y="127"/>
                    <a:pt x="25" y="126"/>
                    <a:pt x="25" y="125"/>
                  </a:cubicBezTo>
                  <a:cubicBezTo>
                    <a:pt x="25" y="125"/>
                    <a:pt x="25" y="125"/>
                    <a:pt x="24" y="12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4" y="125"/>
                    <a:pt x="24" y="125"/>
                    <a:pt x="24" y="125"/>
                  </a:cubicBezTo>
                  <a:cubicBezTo>
                    <a:pt x="24" y="125"/>
                    <a:pt x="24" y="126"/>
                    <a:pt x="24" y="126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26"/>
                    <a:pt x="24" y="126"/>
                    <a:pt x="24" y="126"/>
                  </a:cubicBezTo>
                  <a:cubicBezTo>
                    <a:pt x="24" y="127"/>
                    <a:pt x="25" y="127"/>
                    <a:pt x="25" y="127"/>
                  </a:cubicBezTo>
                  <a:cubicBezTo>
                    <a:pt x="25" y="127"/>
                    <a:pt x="24" y="127"/>
                    <a:pt x="24" y="127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4" y="127"/>
                    <a:pt x="25" y="127"/>
                    <a:pt x="25" y="127"/>
                  </a:cubicBezTo>
                  <a:cubicBezTo>
                    <a:pt x="25" y="127"/>
                    <a:pt x="25" y="127"/>
                    <a:pt x="24" y="127"/>
                  </a:cubicBezTo>
                  <a:cubicBezTo>
                    <a:pt x="25" y="128"/>
                    <a:pt x="25" y="128"/>
                    <a:pt x="26" y="129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5" y="129"/>
                    <a:pt x="25" y="129"/>
                    <a:pt x="24" y="128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4" y="129"/>
                    <a:pt x="24" y="128"/>
                    <a:pt x="23" y="128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3" y="128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22" y="128"/>
                    <a:pt x="22" y="128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9"/>
                    <a:pt x="23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4" y="130"/>
                    <a:pt x="24" y="129"/>
                    <a:pt x="24" y="129"/>
                  </a:cubicBezTo>
                  <a:cubicBezTo>
                    <a:pt x="24" y="129"/>
                    <a:pt x="24" y="129"/>
                    <a:pt x="24" y="130"/>
                  </a:cubicBezTo>
                  <a:cubicBezTo>
                    <a:pt x="24" y="129"/>
                    <a:pt x="25" y="129"/>
                    <a:pt x="26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5" y="130"/>
                    <a:pt x="25" y="130"/>
                    <a:pt x="24" y="130"/>
                  </a:cubicBezTo>
                  <a:cubicBezTo>
                    <a:pt x="24" y="131"/>
                    <a:pt x="25" y="131"/>
                    <a:pt x="25" y="131"/>
                  </a:cubicBezTo>
                  <a:cubicBezTo>
                    <a:pt x="25" y="131"/>
                    <a:pt x="24" y="131"/>
                    <a:pt x="23" y="131"/>
                  </a:cubicBezTo>
                  <a:cubicBezTo>
                    <a:pt x="23" y="131"/>
                    <a:pt x="23" y="131"/>
                    <a:pt x="23" y="131"/>
                  </a:cubicBezTo>
                  <a:cubicBezTo>
                    <a:pt x="23" y="131"/>
                    <a:pt x="24" y="131"/>
                    <a:pt x="24" y="131"/>
                  </a:cubicBezTo>
                  <a:cubicBezTo>
                    <a:pt x="24" y="131"/>
                    <a:pt x="23" y="131"/>
                    <a:pt x="23" y="131"/>
                  </a:cubicBezTo>
                  <a:cubicBezTo>
                    <a:pt x="23" y="131"/>
                    <a:pt x="23" y="131"/>
                    <a:pt x="23" y="132"/>
                  </a:cubicBezTo>
                  <a:cubicBezTo>
                    <a:pt x="23" y="132"/>
                    <a:pt x="23" y="132"/>
                    <a:pt x="23" y="132"/>
                  </a:cubicBezTo>
                  <a:close/>
                  <a:moveTo>
                    <a:pt x="291" y="101"/>
                  </a:move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1" y="101"/>
                    <a:pt x="291" y="101"/>
                    <a:pt x="291" y="101"/>
                  </a:cubicBezTo>
                  <a:cubicBezTo>
                    <a:pt x="292" y="101"/>
                    <a:pt x="292" y="100"/>
                    <a:pt x="292" y="100"/>
                  </a:cubicBezTo>
                  <a:cubicBezTo>
                    <a:pt x="292" y="100"/>
                    <a:pt x="292" y="101"/>
                    <a:pt x="292" y="101"/>
                  </a:cubicBezTo>
                  <a:cubicBezTo>
                    <a:pt x="292" y="101"/>
                    <a:pt x="292" y="101"/>
                    <a:pt x="292" y="101"/>
                  </a:cubicBezTo>
                  <a:cubicBezTo>
                    <a:pt x="293" y="100"/>
                    <a:pt x="293" y="100"/>
                    <a:pt x="293" y="100"/>
                  </a:cubicBezTo>
                  <a:cubicBezTo>
                    <a:pt x="293" y="100"/>
                    <a:pt x="293" y="100"/>
                    <a:pt x="293" y="100"/>
                  </a:cubicBezTo>
                  <a:cubicBezTo>
                    <a:pt x="293" y="100"/>
                    <a:pt x="294" y="99"/>
                    <a:pt x="294" y="99"/>
                  </a:cubicBezTo>
                  <a:cubicBezTo>
                    <a:pt x="294" y="99"/>
                    <a:pt x="294" y="99"/>
                    <a:pt x="294" y="99"/>
                  </a:cubicBezTo>
                  <a:cubicBezTo>
                    <a:pt x="294" y="99"/>
                    <a:pt x="294" y="100"/>
                    <a:pt x="294" y="101"/>
                  </a:cubicBezTo>
                  <a:cubicBezTo>
                    <a:pt x="294" y="101"/>
                    <a:pt x="294" y="101"/>
                    <a:pt x="294" y="101"/>
                  </a:cubicBezTo>
                  <a:cubicBezTo>
                    <a:pt x="294" y="101"/>
                    <a:pt x="293" y="101"/>
                    <a:pt x="293" y="101"/>
                  </a:cubicBezTo>
                  <a:cubicBezTo>
                    <a:pt x="293" y="102"/>
                    <a:pt x="293" y="102"/>
                    <a:pt x="293" y="102"/>
                  </a:cubicBezTo>
                  <a:cubicBezTo>
                    <a:pt x="293" y="101"/>
                    <a:pt x="294" y="101"/>
                    <a:pt x="294" y="101"/>
                  </a:cubicBezTo>
                  <a:cubicBezTo>
                    <a:pt x="294" y="101"/>
                    <a:pt x="294" y="102"/>
                    <a:pt x="293" y="102"/>
                  </a:cubicBezTo>
                  <a:cubicBezTo>
                    <a:pt x="293" y="102"/>
                    <a:pt x="293" y="102"/>
                    <a:pt x="293" y="102"/>
                  </a:cubicBezTo>
                  <a:cubicBezTo>
                    <a:pt x="293" y="102"/>
                    <a:pt x="294" y="103"/>
                    <a:pt x="294" y="103"/>
                  </a:cubicBezTo>
                  <a:cubicBezTo>
                    <a:pt x="294" y="103"/>
                    <a:pt x="294" y="103"/>
                    <a:pt x="294" y="103"/>
                  </a:cubicBezTo>
                  <a:cubicBezTo>
                    <a:pt x="294" y="103"/>
                    <a:pt x="294" y="103"/>
                    <a:pt x="294" y="103"/>
                  </a:cubicBezTo>
                  <a:cubicBezTo>
                    <a:pt x="294" y="103"/>
                    <a:pt x="294" y="103"/>
                    <a:pt x="295" y="103"/>
                  </a:cubicBezTo>
                  <a:cubicBezTo>
                    <a:pt x="295" y="103"/>
                    <a:pt x="295" y="102"/>
                    <a:pt x="295" y="102"/>
                  </a:cubicBezTo>
                  <a:cubicBezTo>
                    <a:pt x="295" y="102"/>
                    <a:pt x="294" y="101"/>
                    <a:pt x="294" y="101"/>
                  </a:cubicBezTo>
                  <a:cubicBezTo>
                    <a:pt x="294" y="101"/>
                    <a:pt x="295" y="102"/>
                    <a:pt x="295" y="102"/>
                  </a:cubicBezTo>
                  <a:cubicBezTo>
                    <a:pt x="295" y="102"/>
                    <a:pt x="295" y="102"/>
                    <a:pt x="295" y="102"/>
                  </a:cubicBezTo>
                  <a:cubicBezTo>
                    <a:pt x="295" y="101"/>
                    <a:pt x="294" y="101"/>
                    <a:pt x="294" y="101"/>
                  </a:cubicBezTo>
                  <a:cubicBezTo>
                    <a:pt x="294" y="101"/>
                    <a:pt x="295" y="101"/>
                    <a:pt x="295" y="101"/>
                  </a:cubicBezTo>
                  <a:cubicBezTo>
                    <a:pt x="295" y="100"/>
                    <a:pt x="295" y="100"/>
                    <a:pt x="295" y="99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295" y="99"/>
                    <a:pt x="296" y="100"/>
                    <a:pt x="296" y="101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6" y="100"/>
                    <a:pt x="296" y="101"/>
                    <a:pt x="296" y="101"/>
                  </a:cubicBezTo>
                  <a:cubicBezTo>
                    <a:pt x="296" y="102"/>
                    <a:pt x="296" y="102"/>
                    <a:pt x="296" y="102"/>
                  </a:cubicBezTo>
                  <a:cubicBezTo>
                    <a:pt x="296" y="101"/>
                    <a:pt x="297" y="101"/>
                    <a:pt x="297" y="101"/>
                  </a:cubicBezTo>
                  <a:cubicBezTo>
                    <a:pt x="297" y="101"/>
                    <a:pt x="296" y="101"/>
                    <a:pt x="297" y="102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7" y="102"/>
                    <a:pt x="298" y="102"/>
                    <a:pt x="298" y="102"/>
                  </a:cubicBezTo>
                  <a:cubicBezTo>
                    <a:pt x="298" y="102"/>
                    <a:pt x="298" y="102"/>
                    <a:pt x="298" y="102"/>
                  </a:cubicBezTo>
                  <a:cubicBezTo>
                    <a:pt x="298" y="102"/>
                    <a:pt x="298" y="101"/>
                    <a:pt x="298" y="101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97" y="101"/>
                    <a:pt x="297" y="100"/>
                    <a:pt x="298" y="101"/>
                  </a:cubicBezTo>
                  <a:cubicBezTo>
                    <a:pt x="298" y="101"/>
                    <a:pt x="298" y="100"/>
                    <a:pt x="298" y="100"/>
                  </a:cubicBezTo>
                  <a:cubicBezTo>
                    <a:pt x="297" y="100"/>
                    <a:pt x="296" y="100"/>
                    <a:pt x="296" y="100"/>
                  </a:cubicBezTo>
                  <a:cubicBezTo>
                    <a:pt x="296" y="100"/>
                    <a:pt x="297" y="100"/>
                    <a:pt x="297" y="100"/>
                  </a:cubicBezTo>
                  <a:cubicBezTo>
                    <a:pt x="296" y="100"/>
                    <a:pt x="296" y="99"/>
                    <a:pt x="296" y="99"/>
                  </a:cubicBezTo>
                  <a:cubicBezTo>
                    <a:pt x="296" y="98"/>
                    <a:pt x="296" y="98"/>
                    <a:pt x="296" y="98"/>
                  </a:cubicBezTo>
                  <a:cubicBezTo>
                    <a:pt x="296" y="98"/>
                    <a:pt x="297" y="99"/>
                    <a:pt x="297" y="99"/>
                  </a:cubicBezTo>
                  <a:cubicBezTo>
                    <a:pt x="297" y="99"/>
                    <a:pt x="297" y="98"/>
                    <a:pt x="297" y="98"/>
                  </a:cubicBezTo>
                  <a:cubicBezTo>
                    <a:pt x="297" y="98"/>
                    <a:pt x="298" y="99"/>
                    <a:pt x="298" y="99"/>
                  </a:cubicBezTo>
                  <a:cubicBezTo>
                    <a:pt x="298" y="99"/>
                    <a:pt x="298" y="99"/>
                    <a:pt x="298" y="99"/>
                  </a:cubicBezTo>
                  <a:cubicBezTo>
                    <a:pt x="298" y="99"/>
                    <a:pt x="298" y="98"/>
                    <a:pt x="298" y="98"/>
                  </a:cubicBezTo>
                  <a:cubicBezTo>
                    <a:pt x="298" y="98"/>
                    <a:pt x="298" y="99"/>
                    <a:pt x="299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299" y="98"/>
                    <a:pt x="299" y="98"/>
                    <a:pt x="300" y="98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8" y="98"/>
                    <a:pt x="298" y="98"/>
                    <a:pt x="298" y="98"/>
                  </a:cubicBezTo>
                  <a:cubicBezTo>
                    <a:pt x="298" y="98"/>
                    <a:pt x="298" y="98"/>
                    <a:pt x="299" y="98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8" y="98"/>
                    <a:pt x="297" y="98"/>
                    <a:pt x="297" y="98"/>
                  </a:cubicBezTo>
                  <a:cubicBezTo>
                    <a:pt x="297" y="98"/>
                    <a:pt x="297" y="98"/>
                    <a:pt x="298" y="97"/>
                  </a:cubicBezTo>
                  <a:cubicBezTo>
                    <a:pt x="297" y="98"/>
                    <a:pt x="296" y="98"/>
                    <a:pt x="296" y="98"/>
                  </a:cubicBezTo>
                  <a:cubicBezTo>
                    <a:pt x="296" y="98"/>
                    <a:pt x="296" y="98"/>
                    <a:pt x="296" y="97"/>
                  </a:cubicBezTo>
                  <a:cubicBezTo>
                    <a:pt x="296" y="97"/>
                    <a:pt x="297" y="97"/>
                    <a:pt x="297" y="97"/>
                  </a:cubicBezTo>
                  <a:cubicBezTo>
                    <a:pt x="297" y="97"/>
                    <a:pt x="297" y="96"/>
                    <a:pt x="297" y="96"/>
                  </a:cubicBezTo>
                  <a:cubicBezTo>
                    <a:pt x="297" y="96"/>
                    <a:pt x="298" y="97"/>
                    <a:pt x="298" y="96"/>
                  </a:cubicBezTo>
                  <a:cubicBezTo>
                    <a:pt x="298" y="96"/>
                    <a:pt x="298" y="96"/>
                    <a:pt x="298" y="96"/>
                  </a:cubicBezTo>
                  <a:cubicBezTo>
                    <a:pt x="298" y="96"/>
                    <a:pt x="297" y="96"/>
                    <a:pt x="297" y="96"/>
                  </a:cubicBezTo>
                  <a:cubicBezTo>
                    <a:pt x="297" y="96"/>
                    <a:pt x="298" y="96"/>
                    <a:pt x="299" y="96"/>
                  </a:cubicBezTo>
                  <a:cubicBezTo>
                    <a:pt x="299" y="96"/>
                    <a:pt x="299" y="96"/>
                    <a:pt x="299" y="96"/>
                  </a:cubicBezTo>
                  <a:cubicBezTo>
                    <a:pt x="299" y="96"/>
                    <a:pt x="299" y="95"/>
                    <a:pt x="299" y="95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8" y="95"/>
                    <a:pt x="298" y="95"/>
                    <a:pt x="298" y="95"/>
                  </a:cubicBezTo>
                  <a:cubicBezTo>
                    <a:pt x="297" y="95"/>
                    <a:pt x="297" y="96"/>
                    <a:pt x="297" y="96"/>
                  </a:cubicBezTo>
                  <a:cubicBezTo>
                    <a:pt x="297" y="96"/>
                    <a:pt x="297" y="95"/>
                    <a:pt x="297" y="95"/>
                  </a:cubicBezTo>
                  <a:cubicBezTo>
                    <a:pt x="297" y="95"/>
                    <a:pt x="297" y="95"/>
                    <a:pt x="297" y="95"/>
                  </a:cubicBezTo>
                  <a:cubicBezTo>
                    <a:pt x="297" y="95"/>
                    <a:pt x="297" y="96"/>
                    <a:pt x="297" y="96"/>
                  </a:cubicBezTo>
                  <a:cubicBezTo>
                    <a:pt x="297" y="96"/>
                    <a:pt x="297" y="96"/>
                    <a:pt x="297" y="95"/>
                  </a:cubicBezTo>
                  <a:cubicBezTo>
                    <a:pt x="296" y="96"/>
                    <a:pt x="296" y="97"/>
                    <a:pt x="295" y="97"/>
                  </a:cubicBezTo>
                  <a:cubicBezTo>
                    <a:pt x="295" y="97"/>
                    <a:pt x="295" y="97"/>
                    <a:pt x="295" y="97"/>
                  </a:cubicBezTo>
                  <a:cubicBezTo>
                    <a:pt x="295" y="96"/>
                    <a:pt x="295" y="96"/>
                    <a:pt x="296" y="95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95" y="95"/>
                    <a:pt x="296" y="95"/>
                    <a:pt x="296" y="94"/>
                  </a:cubicBezTo>
                  <a:cubicBezTo>
                    <a:pt x="296" y="94"/>
                    <a:pt x="296" y="94"/>
                    <a:pt x="296" y="94"/>
                  </a:cubicBezTo>
                  <a:cubicBezTo>
                    <a:pt x="296" y="94"/>
                    <a:pt x="295" y="95"/>
                    <a:pt x="295" y="95"/>
                  </a:cubicBezTo>
                  <a:cubicBezTo>
                    <a:pt x="295" y="95"/>
                    <a:pt x="296" y="94"/>
                    <a:pt x="296" y="94"/>
                  </a:cubicBezTo>
                  <a:cubicBezTo>
                    <a:pt x="296" y="94"/>
                    <a:pt x="296" y="94"/>
                    <a:pt x="296" y="94"/>
                  </a:cubicBezTo>
                  <a:cubicBezTo>
                    <a:pt x="296" y="93"/>
                    <a:pt x="296" y="93"/>
                    <a:pt x="296" y="93"/>
                  </a:cubicBezTo>
                  <a:cubicBezTo>
                    <a:pt x="296" y="93"/>
                    <a:pt x="296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3"/>
                    <a:pt x="295" y="93"/>
                    <a:pt x="295" y="93"/>
                  </a:cubicBezTo>
                  <a:cubicBezTo>
                    <a:pt x="295" y="94"/>
                    <a:pt x="295" y="95"/>
                    <a:pt x="295" y="95"/>
                  </a:cubicBezTo>
                  <a:cubicBezTo>
                    <a:pt x="295" y="95"/>
                    <a:pt x="294" y="94"/>
                    <a:pt x="294" y="94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294" y="95"/>
                    <a:pt x="295" y="95"/>
                    <a:pt x="295" y="95"/>
                  </a:cubicBezTo>
                  <a:cubicBezTo>
                    <a:pt x="295" y="95"/>
                    <a:pt x="295" y="95"/>
                    <a:pt x="294" y="95"/>
                  </a:cubicBezTo>
                  <a:cubicBezTo>
                    <a:pt x="295" y="96"/>
                    <a:pt x="295" y="96"/>
                    <a:pt x="294" y="97"/>
                  </a:cubicBezTo>
                  <a:cubicBezTo>
                    <a:pt x="294" y="97"/>
                    <a:pt x="294" y="97"/>
                    <a:pt x="294" y="97"/>
                  </a:cubicBezTo>
                  <a:cubicBezTo>
                    <a:pt x="294" y="97"/>
                    <a:pt x="293" y="96"/>
                    <a:pt x="293" y="95"/>
                  </a:cubicBezTo>
                  <a:cubicBezTo>
                    <a:pt x="293" y="96"/>
                    <a:pt x="293" y="96"/>
                    <a:pt x="293" y="96"/>
                  </a:cubicBezTo>
                  <a:cubicBezTo>
                    <a:pt x="293" y="96"/>
                    <a:pt x="293" y="95"/>
                    <a:pt x="293" y="94"/>
                  </a:cubicBezTo>
                  <a:cubicBezTo>
                    <a:pt x="293" y="94"/>
                    <a:pt x="293" y="94"/>
                    <a:pt x="293" y="94"/>
                  </a:cubicBezTo>
                  <a:cubicBezTo>
                    <a:pt x="293" y="95"/>
                    <a:pt x="293" y="95"/>
                    <a:pt x="293" y="95"/>
                  </a:cubicBezTo>
                  <a:cubicBezTo>
                    <a:pt x="293" y="95"/>
                    <a:pt x="293" y="95"/>
                    <a:pt x="293" y="94"/>
                  </a:cubicBezTo>
                  <a:cubicBezTo>
                    <a:pt x="293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2" y="94"/>
                    <a:pt x="292" y="94"/>
                    <a:pt x="292" y="94"/>
                  </a:cubicBezTo>
                  <a:cubicBezTo>
                    <a:pt x="291" y="94"/>
                    <a:pt x="291" y="94"/>
                    <a:pt x="291" y="95"/>
                  </a:cubicBezTo>
                  <a:cubicBezTo>
                    <a:pt x="291" y="95"/>
                    <a:pt x="291" y="95"/>
                    <a:pt x="292" y="95"/>
                  </a:cubicBezTo>
                  <a:cubicBezTo>
                    <a:pt x="292" y="95"/>
                    <a:pt x="293" y="95"/>
                    <a:pt x="293" y="95"/>
                  </a:cubicBezTo>
                  <a:cubicBezTo>
                    <a:pt x="293" y="95"/>
                    <a:pt x="292" y="95"/>
                    <a:pt x="292" y="95"/>
                  </a:cubicBezTo>
                  <a:cubicBezTo>
                    <a:pt x="292" y="95"/>
                    <a:pt x="292" y="95"/>
                    <a:pt x="292" y="95"/>
                  </a:cubicBezTo>
                  <a:cubicBezTo>
                    <a:pt x="292" y="96"/>
                    <a:pt x="293" y="96"/>
                    <a:pt x="293" y="96"/>
                  </a:cubicBezTo>
                  <a:cubicBezTo>
                    <a:pt x="293" y="96"/>
                    <a:pt x="293" y="96"/>
                    <a:pt x="292" y="96"/>
                  </a:cubicBezTo>
                  <a:cubicBezTo>
                    <a:pt x="293" y="96"/>
                    <a:pt x="293" y="97"/>
                    <a:pt x="294" y="97"/>
                  </a:cubicBezTo>
                  <a:cubicBezTo>
                    <a:pt x="294" y="97"/>
                    <a:pt x="294" y="97"/>
                    <a:pt x="294" y="98"/>
                  </a:cubicBezTo>
                  <a:cubicBezTo>
                    <a:pt x="293" y="97"/>
                    <a:pt x="292" y="97"/>
                    <a:pt x="292" y="97"/>
                  </a:cubicBezTo>
                  <a:cubicBezTo>
                    <a:pt x="292" y="97"/>
                    <a:pt x="292" y="98"/>
                    <a:pt x="292" y="98"/>
                  </a:cubicBezTo>
                  <a:cubicBezTo>
                    <a:pt x="292" y="98"/>
                    <a:pt x="292" y="97"/>
                    <a:pt x="291" y="96"/>
                  </a:cubicBezTo>
                  <a:cubicBezTo>
                    <a:pt x="291" y="96"/>
                    <a:pt x="291" y="96"/>
                    <a:pt x="291" y="96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1" y="97"/>
                    <a:pt x="291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7"/>
                    <a:pt x="290" y="97"/>
                    <a:pt x="290" y="97"/>
                  </a:cubicBezTo>
                  <a:cubicBezTo>
                    <a:pt x="290" y="98"/>
                    <a:pt x="290" y="98"/>
                    <a:pt x="290" y="98"/>
                  </a:cubicBezTo>
                  <a:cubicBezTo>
                    <a:pt x="290" y="98"/>
                    <a:pt x="290" y="98"/>
                    <a:pt x="290" y="98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1" y="98"/>
                    <a:pt x="291" y="98"/>
                    <a:pt x="291" y="98"/>
                  </a:cubicBezTo>
                  <a:cubicBezTo>
                    <a:pt x="291" y="98"/>
                    <a:pt x="292" y="98"/>
                    <a:pt x="292" y="98"/>
                  </a:cubicBezTo>
                  <a:cubicBezTo>
                    <a:pt x="292" y="98"/>
                    <a:pt x="292" y="98"/>
                    <a:pt x="292" y="98"/>
                  </a:cubicBezTo>
                  <a:cubicBezTo>
                    <a:pt x="292" y="98"/>
                    <a:pt x="293" y="98"/>
                    <a:pt x="294" y="98"/>
                  </a:cubicBezTo>
                  <a:cubicBezTo>
                    <a:pt x="294" y="98"/>
                    <a:pt x="294" y="98"/>
                    <a:pt x="294" y="98"/>
                  </a:cubicBezTo>
                  <a:cubicBezTo>
                    <a:pt x="293" y="99"/>
                    <a:pt x="293" y="99"/>
                    <a:pt x="292" y="99"/>
                  </a:cubicBezTo>
                  <a:cubicBezTo>
                    <a:pt x="292" y="99"/>
                    <a:pt x="293" y="99"/>
                    <a:pt x="293" y="99"/>
                  </a:cubicBezTo>
                  <a:cubicBezTo>
                    <a:pt x="293" y="99"/>
                    <a:pt x="292" y="99"/>
                    <a:pt x="291" y="99"/>
                  </a:cubicBezTo>
                  <a:cubicBezTo>
                    <a:pt x="291" y="99"/>
                    <a:pt x="291" y="100"/>
                    <a:pt x="291" y="100"/>
                  </a:cubicBezTo>
                  <a:cubicBezTo>
                    <a:pt x="291" y="100"/>
                    <a:pt x="292" y="100"/>
                    <a:pt x="292" y="100"/>
                  </a:cubicBezTo>
                  <a:cubicBezTo>
                    <a:pt x="292" y="100"/>
                    <a:pt x="291" y="100"/>
                    <a:pt x="291" y="100"/>
                  </a:cubicBezTo>
                  <a:cubicBezTo>
                    <a:pt x="291" y="100"/>
                    <a:pt x="291" y="100"/>
                    <a:pt x="291" y="100"/>
                  </a:cubicBezTo>
                  <a:cubicBezTo>
                    <a:pt x="291" y="100"/>
                    <a:pt x="291" y="100"/>
                    <a:pt x="291" y="101"/>
                  </a:cubicBezTo>
                  <a:close/>
                  <a:moveTo>
                    <a:pt x="61" y="247"/>
                  </a:moveTo>
                  <a:cubicBezTo>
                    <a:pt x="69" y="249"/>
                    <a:pt x="69" y="249"/>
                    <a:pt x="69" y="249"/>
                  </a:cubicBezTo>
                  <a:cubicBezTo>
                    <a:pt x="66" y="246"/>
                    <a:pt x="66" y="246"/>
                    <a:pt x="66" y="246"/>
                  </a:cubicBezTo>
                  <a:cubicBezTo>
                    <a:pt x="65" y="247"/>
                    <a:pt x="64" y="247"/>
                    <a:pt x="64" y="247"/>
                  </a:cubicBezTo>
                  <a:cubicBezTo>
                    <a:pt x="63" y="246"/>
                    <a:pt x="63" y="246"/>
                    <a:pt x="63" y="246"/>
                  </a:cubicBezTo>
                  <a:cubicBezTo>
                    <a:pt x="63" y="246"/>
                    <a:pt x="63" y="246"/>
                    <a:pt x="63" y="246"/>
                  </a:cubicBezTo>
                  <a:cubicBezTo>
                    <a:pt x="64" y="246"/>
                    <a:pt x="65" y="246"/>
                    <a:pt x="66" y="245"/>
                  </a:cubicBezTo>
                  <a:cubicBezTo>
                    <a:pt x="66" y="245"/>
                    <a:pt x="66" y="245"/>
                    <a:pt x="66" y="245"/>
                  </a:cubicBezTo>
                  <a:cubicBezTo>
                    <a:pt x="65" y="246"/>
                    <a:pt x="64" y="246"/>
                    <a:pt x="64" y="246"/>
                  </a:cubicBezTo>
                  <a:cubicBezTo>
                    <a:pt x="63" y="245"/>
                    <a:pt x="63" y="245"/>
                    <a:pt x="63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5" y="245"/>
                    <a:pt x="65" y="245"/>
                  </a:cubicBezTo>
                  <a:cubicBezTo>
                    <a:pt x="65" y="245"/>
                    <a:pt x="65" y="245"/>
                    <a:pt x="65" y="245"/>
                  </a:cubicBezTo>
                  <a:cubicBezTo>
                    <a:pt x="65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4" y="245"/>
                  </a:cubicBezTo>
                  <a:cubicBezTo>
                    <a:pt x="64" y="245"/>
                    <a:pt x="64" y="245"/>
                    <a:pt x="65" y="244"/>
                  </a:cubicBezTo>
                  <a:cubicBezTo>
                    <a:pt x="63" y="243"/>
                    <a:pt x="63" y="243"/>
                    <a:pt x="63" y="243"/>
                  </a:cubicBezTo>
                  <a:cubicBezTo>
                    <a:pt x="63" y="243"/>
                    <a:pt x="63" y="243"/>
                    <a:pt x="63" y="243"/>
                  </a:cubicBezTo>
                  <a:cubicBezTo>
                    <a:pt x="63" y="243"/>
                    <a:pt x="63" y="242"/>
                    <a:pt x="63" y="242"/>
                  </a:cubicBezTo>
                  <a:cubicBezTo>
                    <a:pt x="63" y="242"/>
                    <a:pt x="63" y="242"/>
                    <a:pt x="64" y="242"/>
                  </a:cubicBezTo>
                  <a:cubicBezTo>
                    <a:pt x="64" y="242"/>
                    <a:pt x="64" y="243"/>
                    <a:pt x="64" y="243"/>
                  </a:cubicBezTo>
                  <a:cubicBezTo>
                    <a:pt x="65" y="244"/>
                    <a:pt x="65" y="244"/>
                    <a:pt x="65" y="244"/>
                  </a:cubicBezTo>
                  <a:cubicBezTo>
                    <a:pt x="65" y="244"/>
                    <a:pt x="65" y="244"/>
                    <a:pt x="65" y="243"/>
                  </a:cubicBezTo>
                  <a:cubicBezTo>
                    <a:pt x="65" y="243"/>
                    <a:pt x="65" y="243"/>
                    <a:pt x="65" y="243"/>
                  </a:cubicBezTo>
                  <a:cubicBezTo>
                    <a:pt x="65" y="243"/>
                    <a:pt x="65" y="243"/>
                    <a:pt x="65" y="243"/>
                  </a:cubicBezTo>
                  <a:cubicBezTo>
                    <a:pt x="65" y="243"/>
                    <a:pt x="65" y="243"/>
                    <a:pt x="65" y="243"/>
                  </a:cubicBezTo>
                  <a:cubicBezTo>
                    <a:pt x="65" y="244"/>
                    <a:pt x="66" y="244"/>
                    <a:pt x="65" y="245"/>
                  </a:cubicBezTo>
                  <a:cubicBezTo>
                    <a:pt x="65" y="245"/>
                    <a:pt x="65" y="245"/>
                    <a:pt x="65" y="245"/>
                  </a:cubicBezTo>
                  <a:cubicBezTo>
                    <a:pt x="66" y="244"/>
                    <a:pt x="66" y="244"/>
                    <a:pt x="66" y="243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6" y="243"/>
                    <a:pt x="66" y="243"/>
                    <a:pt x="66" y="243"/>
                  </a:cubicBezTo>
                  <a:cubicBezTo>
                    <a:pt x="66" y="244"/>
                    <a:pt x="66" y="245"/>
                    <a:pt x="66" y="245"/>
                  </a:cubicBezTo>
                  <a:cubicBezTo>
                    <a:pt x="66" y="245"/>
                    <a:pt x="66" y="245"/>
                    <a:pt x="66" y="245"/>
                  </a:cubicBezTo>
                  <a:cubicBezTo>
                    <a:pt x="66" y="245"/>
                    <a:pt x="67" y="244"/>
                    <a:pt x="67" y="243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3"/>
                    <a:pt x="67" y="243"/>
                    <a:pt x="67" y="243"/>
                  </a:cubicBezTo>
                  <a:cubicBezTo>
                    <a:pt x="67" y="244"/>
                    <a:pt x="67" y="245"/>
                    <a:pt x="66" y="246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6" y="242"/>
                    <a:pt x="65" y="241"/>
                    <a:pt x="64" y="240"/>
                  </a:cubicBezTo>
                  <a:cubicBezTo>
                    <a:pt x="63" y="240"/>
                    <a:pt x="63" y="240"/>
                    <a:pt x="63" y="240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65" y="240"/>
                    <a:pt x="66" y="241"/>
                    <a:pt x="67" y="240"/>
                  </a:cubicBezTo>
                  <a:cubicBezTo>
                    <a:pt x="67" y="240"/>
                    <a:pt x="67" y="240"/>
                    <a:pt x="67" y="240"/>
                  </a:cubicBezTo>
                  <a:cubicBezTo>
                    <a:pt x="66" y="240"/>
                    <a:pt x="65" y="240"/>
                    <a:pt x="65" y="239"/>
                  </a:cubicBezTo>
                  <a:cubicBezTo>
                    <a:pt x="64" y="238"/>
                    <a:pt x="64" y="238"/>
                    <a:pt x="64" y="238"/>
                  </a:cubicBezTo>
                  <a:cubicBezTo>
                    <a:pt x="65" y="239"/>
                    <a:pt x="65" y="239"/>
                    <a:pt x="65" y="239"/>
                  </a:cubicBezTo>
                  <a:cubicBezTo>
                    <a:pt x="65" y="239"/>
                    <a:pt x="66" y="239"/>
                    <a:pt x="67" y="239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39"/>
                    <a:pt x="66" y="238"/>
                    <a:pt x="65" y="238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65" y="238"/>
                    <a:pt x="65" y="238"/>
                    <a:pt x="65" y="238"/>
                  </a:cubicBezTo>
                  <a:cubicBezTo>
                    <a:pt x="66" y="238"/>
                    <a:pt x="66" y="238"/>
                    <a:pt x="67" y="238"/>
                  </a:cubicBezTo>
                  <a:cubicBezTo>
                    <a:pt x="66" y="235"/>
                    <a:pt x="66" y="235"/>
                    <a:pt x="66" y="235"/>
                  </a:cubicBezTo>
                  <a:cubicBezTo>
                    <a:pt x="66" y="235"/>
                    <a:pt x="66" y="235"/>
                    <a:pt x="65" y="234"/>
                  </a:cubicBezTo>
                  <a:cubicBezTo>
                    <a:pt x="65" y="234"/>
                    <a:pt x="66" y="233"/>
                    <a:pt x="66" y="233"/>
                  </a:cubicBezTo>
                  <a:cubicBezTo>
                    <a:pt x="67" y="233"/>
                    <a:pt x="67" y="234"/>
                    <a:pt x="67" y="234"/>
                  </a:cubicBezTo>
                  <a:cubicBezTo>
                    <a:pt x="67" y="234"/>
                    <a:pt x="67" y="235"/>
                    <a:pt x="67" y="235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8" y="238"/>
                    <a:pt x="68" y="237"/>
                    <a:pt x="69" y="237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9" y="237"/>
                    <a:pt x="69" y="237"/>
                    <a:pt x="69" y="237"/>
                  </a:cubicBezTo>
                  <a:cubicBezTo>
                    <a:pt x="69" y="238"/>
                    <a:pt x="68" y="239"/>
                    <a:pt x="68" y="239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69" y="238"/>
                    <a:pt x="70" y="238"/>
                  </a:cubicBezTo>
                  <a:cubicBezTo>
                    <a:pt x="70" y="237"/>
                    <a:pt x="70" y="237"/>
                    <a:pt x="70" y="237"/>
                  </a:cubicBezTo>
                  <a:cubicBezTo>
                    <a:pt x="70" y="238"/>
                    <a:pt x="70" y="238"/>
                    <a:pt x="70" y="238"/>
                  </a:cubicBezTo>
                  <a:cubicBezTo>
                    <a:pt x="69" y="239"/>
                    <a:pt x="69" y="240"/>
                    <a:pt x="68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9" y="240"/>
                    <a:pt x="70" y="239"/>
                    <a:pt x="71" y="238"/>
                  </a:cubicBezTo>
                  <a:cubicBezTo>
                    <a:pt x="72" y="238"/>
                    <a:pt x="72" y="238"/>
                    <a:pt x="72" y="238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1" y="240"/>
                    <a:pt x="69" y="241"/>
                    <a:pt x="68" y="241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0" y="244"/>
                    <a:pt x="70" y="244"/>
                    <a:pt x="69" y="243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9" y="243"/>
                    <a:pt x="69" y="243"/>
                    <a:pt x="69" y="243"/>
                  </a:cubicBezTo>
                  <a:cubicBezTo>
                    <a:pt x="70" y="243"/>
                    <a:pt x="70" y="244"/>
                    <a:pt x="71" y="244"/>
                  </a:cubicBezTo>
                  <a:cubicBezTo>
                    <a:pt x="71" y="244"/>
                    <a:pt x="71" y="244"/>
                    <a:pt x="71" y="244"/>
                  </a:cubicBezTo>
                  <a:cubicBezTo>
                    <a:pt x="71" y="244"/>
                    <a:pt x="70" y="243"/>
                    <a:pt x="70" y="243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71" y="243"/>
                    <a:pt x="71" y="243"/>
                    <a:pt x="71" y="244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243"/>
                    <a:pt x="71" y="243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3"/>
                    <a:pt x="72" y="243"/>
                  </a:cubicBezTo>
                  <a:cubicBezTo>
                    <a:pt x="72" y="241"/>
                    <a:pt x="72" y="241"/>
                    <a:pt x="72" y="241"/>
                  </a:cubicBezTo>
                  <a:cubicBezTo>
                    <a:pt x="72" y="241"/>
                    <a:pt x="72" y="241"/>
                    <a:pt x="72" y="241"/>
                  </a:cubicBezTo>
                  <a:cubicBezTo>
                    <a:pt x="72" y="240"/>
                    <a:pt x="72" y="240"/>
                    <a:pt x="73" y="240"/>
                  </a:cubicBezTo>
                  <a:cubicBezTo>
                    <a:pt x="73" y="240"/>
                    <a:pt x="73" y="241"/>
                    <a:pt x="73" y="241"/>
                  </a:cubicBezTo>
                  <a:cubicBezTo>
                    <a:pt x="73" y="241"/>
                    <a:pt x="73" y="241"/>
                    <a:pt x="72" y="241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72" y="243"/>
                    <a:pt x="73" y="243"/>
                    <a:pt x="73" y="24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3" y="243"/>
                    <a:pt x="72" y="244"/>
                    <a:pt x="72" y="244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2" y="244"/>
                    <a:pt x="73" y="244"/>
                    <a:pt x="73" y="243"/>
                  </a:cubicBezTo>
                  <a:cubicBezTo>
                    <a:pt x="74" y="243"/>
                    <a:pt x="74" y="243"/>
                    <a:pt x="74" y="243"/>
                  </a:cubicBezTo>
                  <a:cubicBezTo>
                    <a:pt x="73" y="244"/>
                    <a:pt x="73" y="244"/>
                    <a:pt x="73" y="244"/>
                  </a:cubicBezTo>
                  <a:cubicBezTo>
                    <a:pt x="73" y="244"/>
                    <a:pt x="72" y="244"/>
                    <a:pt x="72" y="244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2" y="244"/>
                    <a:pt x="73" y="244"/>
                    <a:pt x="74" y="244"/>
                  </a:cubicBezTo>
                  <a:cubicBezTo>
                    <a:pt x="74" y="244"/>
                    <a:pt x="74" y="244"/>
                    <a:pt x="74" y="244"/>
                  </a:cubicBezTo>
                  <a:cubicBezTo>
                    <a:pt x="74" y="245"/>
                    <a:pt x="74" y="245"/>
                    <a:pt x="74" y="245"/>
                  </a:cubicBezTo>
                  <a:cubicBezTo>
                    <a:pt x="73" y="245"/>
                    <a:pt x="72" y="245"/>
                    <a:pt x="71" y="245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6" y="244"/>
                    <a:pt x="76" y="244"/>
                    <a:pt x="76" y="244"/>
                  </a:cubicBezTo>
                  <a:cubicBezTo>
                    <a:pt x="75" y="243"/>
                    <a:pt x="75" y="241"/>
                    <a:pt x="75" y="240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75" y="240"/>
                    <a:pt x="75" y="240"/>
                    <a:pt x="75" y="240"/>
                  </a:cubicBezTo>
                  <a:cubicBezTo>
                    <a:pt x="75" y="241"/>
                    <a:pt x="76" y="242"/>
                    <a:pt x="77" y="243"/>
                  </a:cubicBezTo>
                  <a:cubicBezTo>
                    <a:pt x="77" y="243"/>
                    <a:pt x="77" y="243"/>
                    <a:pt x="77" y="243"/>
                  </a:cubicBezTo>
                  <a:cubicBezTo>
                    <a:pt x="76" y="242"/>
                    <a:pt x="76" y="241"/>
                    <a:pt x="76" y="240"/>
                  </a:cubicBezTo>
                  <a:cubicBezTo>
                    <a:pt x="77" y="239"/>
                    <a:pt x="77" y="239"/>
                    <a:pt x="77" y="239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77" y="241"/>
                    <a:pt x="77" y="242"/>
                    <a:pt x="77" y="242"/>
                  </a:cubicBezTo>
                  <a:cubicBezTo>
                    <a:pt x="78" y="242"/>
                    <a:pt x="78" y="242"/>
                    <a:pt x="78" y="242"/>
                  </a:cubicBezTo>
                  <a:cubicBezTo>
                    <a:pt x="77" y="242"/>
                    <a:pt x="77" y="241"/>
                    <a:pt x="78" y="240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78" y="240"/>
                    <a:pt x="78" y="240"/>
                    <a:pt x="78" y="240"/>
                  </a:cubicBezTo>
                  <a:cubicBezTo>
                    <a:pt x="78" y="241"/>
                    <a:pt x="78" y="241"/>
                    <a:pt x="78" y="242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80" y="239"/>
                    <a:pt x="80" y="239"/>
                    <a:pt x="81" y="239"/>
                  </a:cubicBezTo>
                  <a:cubicBezTo>
                    <a:pt x="81" y="238"/>
                    <a:pt x="82" y="238"/>
                    <a:pt x="82" y="239"/>
                  </a:cubicBezTo>
                  <a:cubicBezTo>
                    <a:pt x="82" y="239"/>
                    <a:pt x="82" y="240"/>
                    <a:pt x="82" y="240"/>
                  </a:cubicBezTo>
                  <a:cubicBezTo>
                    <a:pt x="82" y="240"/>
                    <a:pt x="81" y="240"/>
                    <a:pt x="81" y="240"/>
                  </a:cubicBezTo>
                  <a:cubicBezTo>
                    <a:pt x="79" y="242"/>
                    <a:pt x="79" y="242"/>
                    <a:pt x="79" y="242"/>
                  </a:cubicBezTo>
                  <a:cubicBezTo>
                    <a:pt x="79" y="242"/>
                    <a:pt x="80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80" y="243"/>
                    <a:pt x="80" y="243"/>
                    <a:pt x="80" y="243"/>
                  </a:cubicBezTo>
                  <a:cubicBezTo>
                    <a:pt x="79" y="243"/>
                    <a:pt x="78" y="243"/>
                    <a:pt x="78" y="243"/>
                  </a:cubicBezTo>
                  <a:cubicBezTo>
                    <a:pt x="78" y="243"/>
                    <a:pt x="78" y="243"/>
                    <a:pt x="78" y="243"/>
                  </a:cubicBezTo>
                  <a:cubicBezTo>
                    <a:pt x="78" y="243"/>
                    <a:pt x="79" y="244"/>
                    <a:pt x="80" y="244"/>
                  </a:cubicBezTo>
                  <a:cubicBezTo>
                    <a:pt x="81" y="244"/>
                    <a:pt x="81" y="244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8" y="244"/>
                    <a:pt x="77" y="243"/>
                  </a:cubicBezTo>
                  <a:cubicBezTo>
                    <a:pt x="77" y="244"/>
                    <a:pt x="77" y="244"/>
                    <a:pt x="77" y="244"/>
                  </a:cubicBezTo>
                  <a:cubicBezTo>
                    <a:pt x="78" y="245"/>
                    <a:pt x="79" y="245"/>
                    <a:pt x="80" y="246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79" y="246"/>
                    <a:pt x="77" y="245"/>
                    <a:pt x="76" y="244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74" y="248"/>
                    <a:pt x="75" y="247"/>
                    <a:pt x="75" y="246"/>
                  </a:cubicBezTo>
                  <a:cubicBezTo>
                    <a:pt x="76" y="246"/>
                    <a:pt x="76" y="246"/>
                    <a:pt x="76" y="246"/>
                  </a:cubicBezTo>
                  <a:cubicBezTo>
                    <a:pt x="75" y="246"/>
                    <a:pt x="75" y="246"/>
                    <a:pt x="75" y="246"/>
                  </a:cubicBezTo>
                  <a:cubicBezTo>
                    <a:pt x="75" y="247"/>
                    <a:pt x="75" y="248"/>
                    <a:pt x="75" y="248"/>
                  </a:cubicBezTo>
                  <a:cubicBezTo>
                    <a:pt x="75" y="248"/>
                    <a:pt x="75" y="248"/>
                    <a:pt x="75" y="248"/>
                  </a:cubicBezTo>
                  <a:cubicBezTo>
                    <a:pt x="75" y="248"/>
                    <a:pt x="76" y="247"/>
                    <a:pt x="76" y="247"/>
                  </a:cubicBezTo>
                  <a:cubicBezTo>
                    <a:pt x="77" y="246"/>
                    <a:pt x="77" y="246"/>
                    <a:pt x="77" y="246"/>
                  </a:cubicBezTo>
                  <a:cubicBezTo>
                    <a:pt x="76" y="247"/>
                    <a:pt x="76" y="247"/>
                    <a:pt x="76" y="247"/>
                  </a:cubicBezTo>
                  <a:cubicBezTo>
                    <a:pt x="76" y="247"/>
                    <a:pt x="76" y="248"/>
                    <a:pt x="76" y="248"/>
                  </a:cubicBezTo>
                  <a:cubicBezTo>
                    <a:pt x="76" y="248"/>
                    <a:pt x="76" y="248"/>
                    <a:pt x="76" y="248"/>
                  </a:cubicBezTo>
                  <a:cubicBezTo>
                    <a:pt x="76" y="248"/>
                    <a:pt x="76" y="247"/>
                    <a:pt x="77" y="247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77" y="247"/>
                    <a:pt x="76" y="248"/>
                    <a:pt x="76" y="248"/>
                  </a:cubicBezTo>
                  <a:cubicBezTo>
                    <a:pt x="78" y="248"/>
                    <a:pt x="78" y="248"/>
                    <a:pt x="78" y="248"/>
                  </a:cubicBezTo>
                  <a:cubicBezTo>
                    <a:pt x="78" y="248"/>
                    <a:pt x="78" y="247"/>
                    <a:pt x="79" y="247"/>
                  </a:cubicBezTo>
                  <a:cubicBezTo>
                    <a:pt x="79" y="247"/>
                    <a:pt x="79" y="247"/>
                    <a:pt x="79" y="248"/>
                  </a:cubicBezTo>
                  <a:cubicBezTo>
                    <a:pt x="79" y="248"/>
                    <a:pt x="79" y="248"/>
                    <a:pt x="79" y="248"/>
                  </a:cubicBezTo>
                  <a:cubicBezTo>
                    <a:pt x="79" y="249"/>
                    <a:pt x="78" y="248"/>
                    <a:pt x="78" y="248"/>
                  </a:cubicBezTo>
                  <a:cubicBezTo>
                    <a:pt x="77" y="248"/>
                    <a:pt x="77" y="248"/>
                    <a:pt x="77" y="248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6" y="249"/>
                    <a:pt x="76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6" y="249"/>
                    <a:pt x="76" y="250"/>
                    <a:pt x="77" y="250"/>
                  </a:cubicBezTo>
                  <a:cubicBezTo>
                    <a:pt x="77" y="250"/>
                    <a:pt x="77" y="250"/>
                    <a:pt x="77" y="250"/>
                  </a:cubicBezTo>
                  <a:cubicBezTo>
                    <a:pt x="77" y="250"/>
                    <a:pt x="77" y="250"/>
                    <a:pt x="77" y="250"/>
                  </a:cubicBezTo>
                  <a:cubicBezTo>
                    <a:pt x="76" y="250"/>
                    <a:pt x="75" y="249"/>
                    <a:pt x="75" y="249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9"/>
                    <a:pt x="76" y="250"/>
                    <a:pt x="76" y="251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76" y="251"/>
                    <a:pt x="76" y="251"/>
                    <a:pt x="76" y="251"/>
                  </a:cubicBezTo>
                  <a:cubicBezTo>
                    <a:pt x="75" y="250"/>
                    <a:pt x="75" y="250"/>
                    <a:pt x="75" y="249"/>
                  </a:cubicBezTo>
                  <a:cubicBezTo>
                    <a:pt x="70" y="250"/>
                    <a:pt x="70" y="250"/>
                    <a:pt x="70" y="250"/>
                  </a:cubicBezTo>
                  <a:cubicBezTo>
                    <a:pt x="78" y="252"/>
                    <a:pt x="78" y="252"/>
                    <a:pt x="78" y="252"/>
                  </a:cubicBezTo>
                  <a:cubicBezTo>
                    <a:pt x="78" y="251"/>
                    <a:pt x="79" y="250"/>
                    <a:pt x="81" y="249"/>
                  </a:cubicBezTo>
                  <a:cubicBezTo>
                    <a:pt x="81" y="249"/>
                    <a:pt x="81" y="249"/>
                    <a:pt x="81" y="249"/>
                  </a:cubicBezTo>
                  <a:cubicBezTo>
                    <a:pt x="81" y="249"/>
                    <a:pt x="81" y="249"/>
                    <a:pt x="81" y="249"/>
                  </a:cubicBezTo>
                  <a:cubicBezTo>
                    <a:pt x="80" y="250"/>
                    <a:pt x="79" y="251"/>
                    <a:pt x="79" y="253"/>
                  </a:cubicBezTo>
                  <a:cubicBezTo>
                    <a:pt x="79" y="253"/>
                    <a:pt x="79" y="253"/>
                    <a:pt x="79" y="253"/>
                  </a:cubicBezTo>
                  <a:cubicBezTo>
                    <a:pt x="79" y="252"/>
                    <a:pt x="80" y="251"/>
                    <a:pt x="81" y="251"/>
                  </a:cubicBezTo>
                  <a:cubicBezTo>
                    <a:pt x="82" y="251"/>
                    <a:pt x="82" y="251"/>
                    <a:pt x="82" y="251"/>
                  </a:cubicBezTo>
                  <a:cubicBezTo>
                    <a:pt x="82" y="251"/>
                    <a:pt x="82" y="251"/>
                    <a:pt x="82" y="251"/>
                  </a:cubicBezTo>
                  <a:cubicBezTo>
                    <a:pt x="81" y="251"/>
                    <a:pt x="80" y="252"/>
                    <a:pt x="80" y="253"/>
                  </a:cubicBezTo>
                  <a:cubicBezTo>
                    <a:pt x="80" y="253"/>
                    <a:pt x="80" y="253"/>
                    <a:pt x="80" y="253"/>
                  </a:cubicBezTo>
                  <a:cubicBezTo>
                    <a:pt x="80" y="252"/>
                    <a:pt x="81" y="252"/>
                    <a:pt x="82" y="252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2" y="252"/>
                    <a:pt x="82" y="252"/>
                    <a:pt x="82" y="252"/>
                  </a:cubicBezTo>
                  <a:cubicBezTo>
                    <a:pt x="82" y="252"/>
                    <a:pt x="81" y="253"/>
                    <a:pt x="81" y="253"/>
                  </a:cubicBezTo>
                  <a:cubicBezTo>
                    <a:pt x="84" y="254"/>
                    <a:pt x="84" y="254"/>
                    <a:pt x="84" y="254"/>
                  </a:cubicBezTo>
                  <a:cubicBezTo>
                    <a:pt x="84" y="254"/>
                    <a:pt x="84" y="254"/>
                    <a:pt x="85" y="254"/>
                  </a:cubicBezTo>
                  <a:cubicBezTo>
                    <a:pt x="85" y="254"/>
                    <a:pt x="86" y="255"/>
                    <a:pt x="85" y="255"/>
                  </a:cubicBezTo>
                  <a:cubicBezTo>
                    <a:pt x="85" y="256"/>
                    <a:pt x="85" y="256"/>
                    <a:pt x="84" y="256"/>
                  </a:cubicBezTo>
                  <a:cubicBezTo>
                    <a:pt x="84" y="256"/>
                    <a:pt x="83" y="255"/>
                    <a:pt x="83" y="255"/>
                  </a:cubicBezTo>
                  <a:cubicBezTo>
                    <a:pt x="81" y="254"/>
                    <a:pt x="81" y="254"/>
                    <a:pt x="81" y="254"/>
                  </a:cubicBezTo>
                  <a:cubicBezTo>
                    <a:pt x="81" y="254"/>
                    <a:pt x="81" y="255"/>
                    <a:pt x="81" y="255"/>
                  </a:cubicBezTo>
                  <a:cubicBezTo>
                    <a:pt x="81" y="255"/>
                    <a:pt x="81" y="255"/>
                    <a:pt x="81" y="255"/>
                  </a:cubicBezTo>
                  <a:cubicBezTo>
                    <a:pt x="81" y="256"/>
                    <a:pt x="81" y="256"/>
                    <a:pt x="81" y="256"/>
                  </a:cubicBezTo>
                  <a:cubicBezTo>
                    <a:pt x="81" y="256"/>
                    <a:pt x="81" y="256"/>
                    <a:pt x="81" y="256"/>
                  </a:cubicBezTo>
                  <a:cubicBezTo>
                    <a:pt x="80" y="255"/>
                    <a:pt x="80" y="254"/>
                    <a:pt x="80" y="253"/>
                  </a:cubicBezTo>
                  <a:cubicBezTo>
                    <a:pt x="80" y="253"/>
                    <a:pt x="80" y="253"/>
                    <a:pt x="80" y="253"/>
                  </a:cubicBezTo>
                  <a:cubicBezTo>
                    <a:pt x="79" y="254"/>
                    <a:pt x="79" y="255"/>
                    <a:pt x="80" y="256"/>
                  </a:cubicBezTo>
                  <a:cubicBezTo>
                    <a:pt x="80" y="257"/>
                    <a:pt x="80" y="257"/>
                    <a:pt x="80" y="257"/>
                  </a:cubicBezTo>
                  <a:cubicBezTo>
                    <a:pt x="80" y="256"/>
                    <a:pt x="80" y="256"/>
                    <a:pt x="80" y="256"/>
                  </a:cubicBezTo>
                  <a:cubicBezTo>
                    <a:pt x="79" y="255"/>
                    <a:pt x="78" y="254"/>
                    <a:pt x="79" y="253"/>
                  </a:cubicBezTo>
                  <a:cubicBezTo>
                    <a:pt x="78" y="253"/>
                    <a:pt x="78" y="253"/>
                    <a:pt x="78" y="253"/>
                  </a:cubicBezTo>
                  <a:cubicBezTo>
                    <a:pt x="78" y="254"/>
                    <a:pt x="78" y="256"/>
                    <a:pt x="78" y="257"/>
                  </a:cubicBezTo>
                  <a:cubicBezTo>
                    <a:pt x="79" y="257"/>
                    <a:pt x="79" y="257"/>
                    <a:pt x="79" y="257"/>
                  </a:cubicBezTo>
                  <a:cubicBezTo>
                    <a:pt x="78" y="257"/>
                    <a:pt x="78" y="257"/>
                    <a:pt x="78" y="257"/>
                  </a:cubicBezTo>
                  <a:cubicBezTo>
                    <a:pt x="78" y="256"/>
                    <a:pt x="77" y="254"/>
                    <a:pt x="78" y="253"/>
                  </a:cubicBezTo>
                  <a:cubicBezTo>
                    <a:pt x="70" y="250"/>
                    <a:pt x="70" y="250"/>
                    <a:pt x="70" y="250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4" y="253"/>
                    <a:pt x="75" y="253"/>
                    <a:pt x="75" y="253"/>
                  </a:cubicBezTo>
                  <a:cubicBezTo>
                    <a:pt x="76" y="253"/>
                    <a:pt x="76" y="253"/>
                    <a:pt x="76" y="253"/>
                  </a:cubicBezTo>
                  <a:cubicBezTo>
                    <a:pt x="75" y="253"/>
                    <a:pt x="75" y="253"/>
                    <a:pt x="75" y="253"/>
                  </a:cubicBezTo>
                  <a:cubicBezTo>
                    <a:pt x="75" y="253"/>
                    <a:pt x="74" y="253"/>
                    <a:pt x="73" y="254"/>
                  </a:cubicBezTo>
                  <a:cubicBezTo>
                    <a:pt x="73" y="254"/>
                    <a:pt x="73" y="254"/>
                    <a:pt x="73" y="254"/>
                  </a:cubicBezTo>
                  <a:cubicBezTo>
                    <a:pt x="74" y="254"/>
                    <a:pt x="75" y="254"/>
                    <a:pt x="75" y="254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5" y="254"/>
                    <a:pt x="75" y="254"/>
                    <a:pt x="75" y="254"/>
                  </a:cubicBezTo>
                  <a:cubicBezTo>
                    <a:pt x="75" y="254"/>
                    <a:pt x="74" y="254"/>
                    <a:pt x="74" y="254"/>
                  </a:cubicBezTo>
                  <a:cubicBezTo>
                    <a:pt x="74" y="255"/>
                    <a:pt x="74" y="255"/>
                    <a:pt x="74" y="255"/>
                  </a:cubicBezTo>
                  <a:cubicBezTo>
                    <a:pt x="74" y="254"/>
                    <a:pt x="75" y="254"/>
                    <a:pt x="75" y="255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75" y="255"/>
                    <a:pt x="75" y="255"/>
                    <a:pt x="74" y="255"/>
                  </a:cubicBezTo>
                  <a:cubicBezTo>
                    <a:pt x="76" y="256"/>
                    <a:pt x="76" y="256"/>
                    <a:pt x="76" y="256"/>
                  </a:cubicBezTo>
                  <a:cubicBezTo>
                    <a:pt x="76" y="256"/>
                    <a:pt x="76" y="256"/>
                    <a:pt x="76" y="256"/>
                  </a:cubicBezTo>
                  <a:cubicBezTo>
                    <a:pt x="76" y="257"/>
                    <a:pt x="76" y="257"/>
                    <a:pt x="76" y="257"/>
                  </a:cubicBezTo>
                  <a:cubicBezTo>
                    <a:pt x="76" y="258"/>
                    <a:pt x="76" y="258"/>
                    <a:pt x="75" y="257"/>
                  </a:cubicBezTo>
                  <a:cubicBezTo>
                    <a:pt x="75" y="257"/>
                    <a:pt x="75" y="257"/>
                    <a:pt x="75" y="257"/>
                  </a:cubicBezTo>
                  <a:cubicBezTo>
                    <a:pt x="74" y="255"/>
                    <a:pt x="74" y="255"/>
                    <a:pt x="74" y="255"/>
                  </a:cubicBezTo>
                  <a:cubicBezTo>
                    <a:pt x="74" y="255"/>
                    <a:pt x="74" y="256"/>
                    <a:pt x="74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6"/>
                    <a:pt x="74" y="256"/>
                    <a:pt x="74" y="256"/>
                  </a:cubicBezTo>
                  <a:cubicBezTo>
                    <a:pt x="74" y="256"/>
                    <a:pt x="73" y="255"/>
                    <a:pt x="74" y="255"/>
                  </a:cubicBezTo>
                  <a:cubicBezTo>
                    <a:pt x="74" y="255"/>
                    <a:pt x="74" y="255"/>
                    <a:pt x="74" y="255"/>
                  </a:cubicBezTo>
                  <a:cubicBezTo>
                    <a:pt x="73" y="255"/>
                    <a:pt x="73" y="256"/>
                    <a:pt x="73" y="256"/>
                  </a:cubicBezTo>
                  <a:cubicBezTo>
                    <a:pt x="73" y="257"/>
                    <a:pt x="73" y="257"/>
                    <a:pt x="73" y="257"/>
                  </a:cubicBezTo>
                  <a:cubicBezTo>
                    <a:pt x="73" y="256"/>
                    <a:pt x="73" y="256"/>
                    <a:pt x="73" y="256"/>
                  </a:cubicBezTo>
                  <a:cubicBezTo>
                    <a:pt x="73" y="255"/>
                    <a:pt x="73" y="255"/>
                    <a:pt x="73" y="254"/>
                  </a:cubicBezTo>
                  <a:cubicBezTo>
                    <a:pt x="73" y="254"/>
                    <a:pt x="73" y="254"/>
                    <a:pt x="73" y="254"/>
                  </a:cubicBezTo>
                  <a:cubicBezTo>
                    <a:pt x="73" y="255"/>
                    <a:pt x="72" y="255"/>
                    <a:pt x="72" y="256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72" y="256"/>
                    <a:pt x="72" y="256"/>
                    <a:pt x="72" y="256"/>
                  </a:cubicBezTo>
                  <a:cubicBezTo>
                    <a:pt x="72" y="255"/>
                    <a:pt x="72" y="254"/>
                    <a:pt x="73" y="254"/>
                  </a:cubicBezTo>
                  <a:cubicBezTo>
                    <a:pt x="70" y="250"/>
                    <a:pt x="70" y="250"/>
                    <a:pt x="70" y="250"/>
                  </a:cubicBezTo>
                  <a:cubicBezTo>
                    <a:pt x="71" y="258"/>
                    <a:pt x="71" y="258"/>
                    <a:pt x="71" y="258"/>
                  </a:cubicBezTo>
                  <a:cubicBezTo>
                    <a:pt x="73" y="258"/>
                    <a:pt x="74" y="258"/>
                    <a:pt x="75" y="259"/>
                  </a:cubicBezTo>
                  <a:cubicBezTo>
                    <a:pt x="76" y="260"/>
                    <a:pt x="76" y="260"/>
                    <a:pt x="76" y="260"/>
                  </a:cubicBezTo>
                  <a:cubicBezTo>
                    <a:pt x="75" y="259"/>
                    <a:pt x="75" y="259"/>
                    <a:pt x="75" y="259"/>
                  </a:cubicBezTo>
                  <a:cubicBezTo>
                    <a:pt x="74" y="259"/>
                    <a:pt x="73" y="259"/>
                    <a:pt x="72" y="259"/>
                  </a:cubicBezTo>
                  <a:cubicBezTo>
                    <a:pt x="72" y="259"/>
                    <a:pt x="72" y="259"/>
                    <a:pt x="72" y="259"/>
                  </a:cubicBezTo>
                  <a:cubicBezTo>
                    <a:pt x="73" y="259"/>
                    <a:pt x="74" y="260"/>
                    <a:pt x="74" y="261"/>
                  </a:cubicBezTo>
                  <a:cubicBezTo>
                    <a:pt x="75" y="261"/>
                    <a:pt x="75" y="261"/>
                    <a:pt x="75" y="261"/>
                  </a:cubicBezTo>
                  <a:cubicBezTo>
                    <a:pt x="74" y="261"/>
                    <a:pt x="74" y="261"/>
                    <a:pt x="74" y="261"/>
                  </a:cubicBezTo>
                  <a:cubicBezTo>
                    <a:pt x="74" y="260"/>
                    <a:pt x="73" y="260"/>
                    <a:pt x="72" y="260"/>
                  </a:cubicBezTo>
                  <a:cubicBezTo>
                    <a:pt x="72" y="260"/>
                    <a:pt x="72" y="260"/>
                    <a:pt x="72" y="260"/>
                  </a:cubicBezTo>
                  <a:cubicBezTo>
                    <a:pt x="73" y="260"/>
                    <a:pt x="73" y="261"/>
                    <a:pt x="74" y="262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74" y="262"/>
                    <a:pt x="74" y="262"/>
                    <a:pt x="74" y="262"/>
                  </a:cubicBezTo>
                  <a:cubicBezTo>
                    <a:pt x="73" y="262"/>
                    <a:pt x="73" y="261"/>
                    <a:pt x="72" y="261"/>
                  </a:cubicBezTo>
                  <a:cubicBezTo>
                    <a:pt x="73" y="264"/>
                    <a:pt x="73" y="264"/>
                    <a:pt x="73" y="264"/>
                  </a:cubicBezTo>
                  <a:cubicBezTo>
                    <a:pt x="73" y="264"/>
                    <a:pt x="73" y="265"/>
                    <a:pt x="74" y="265"/>
                  </a:cubicBezTo>
                  <a:cubicBezTo>
                    <a:pt x="74" y="266"/>
                    <a:pt x="73" y="266"/>
                    <a:pt x="73" y="266"/>
                  </a:cubicBezTo>
                  <a:cubicBezTo>
                    <a:pt x="72" y="266"/>
                    <a:pt x="72" y="266"/>
                    <a:pt x="72" y="265"/>
                  </a:cubicBezTo>
                  <a:cubicBezTo>
                    <a:pt x="72" y="265"/>
                    <a:pt x="72" y="265"/>
                    <a:pt x="72" y="264"/>
                  </a:cubicBezTo>
                  <a:cubicBezTo>
                    <a:pt x="72" y="261"/>
                    <a:pt x="72" y="261"/>
                    <a:pt x="72" y="261"/>
                  </a:cubicBezTo>
                  <a:cubicBezTo>
                    <a:pt x="71" y="262"/>
                    <a:pt x="71" y="262"/>
                    <a:pt x="70" y="263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0" y="263"/>
                    <a:pt x="70" y="263"/>
                    <a:pt x="70" y="263"/>
                  </a:cubicBezTo>
                  <a:cubicBezTo>
                    <a:pt x="70" y="262"/>
                    <a:pt x="70" y="262"/>
                    <a:pt x="70" y="262"/>
                  </a:cubicBezTo>
                  <a:cubicBezTo>
                    <a:pt x="70" y="262"/>
                    <a:pt x="71" y="261"/>
                    <a:pt x="71" y="261"/>
                  </a:cubicBezTo>
                  <a:cubicBezTo>
                    <a:pt x="71" y="260"/>
                    <a:pt x="71" y="260"/>
                    <a:pt x="71" y="260"/>
                  </a:cubicBezTo>
                  <a:cubicBezTo>
                    <a:pt x="71" y="260"/>
                    <a:pt x="70" y="261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1"/>
                    <a:pt x="70" y="260"/>
                    <a:pt x="71" y="259"/>
                  </a:cubicBezTo>
                  <a:cubicBezTo>
                    <a:pt x="71" y="259"/>
                    <a:pt x="71" y="259"/>
                    <a:pt x="71" y="259"/>
                  </a:cubicBezTo>
                  <a:cubicBezTo>
                    <a:pt x="70" y="259"/>
                    <a:pt x="69" y="260"/>
                    <a:pt x="68" y="261"/>
                  </a:cubicBezTo>
                  <a:cubicBezTo>
                    <a:pt x="67" y="261"/>
                    <a:pt x="67" y="261"/>
                    <a:pt x="67" y="261"/>
                  </a:cubicBezTo>
                  <a:cubicBezTo>
                    <a:pt x="68" y="261"/>
                    <a:pt x="68" y="261"/>
                    <a:pt x="68" y="261"/>
                  </a:cubicBezTo>
                  <a:cubicBezTo>
                    <a:pt x="68" y="260"/>
                    <a:pt x="70" y="259"/>
                    <a:pt x="71" y="258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69" y="255"/>
                    <a:pt x="69" y="256"/>
                    <a:pt x="70" y="256"/>
                  </a:cubicBezTo>
                  <a:cubicBezTo>
                    <a:pt x="70" y="257"/>
                    <a:pt x="70" y="257"/>
                    <a:pt x="70" y="257"/>
                  </a:cubicBezTo>
                  <a:cubicBezTo>
                    <a:pt x="70" y="257"/>
                    <a:pt x="70" y="257"/>
                    <a:pt x="70" y="257"/>
                  </a:cubicBezTo>
                  <a:cubicBezTo>
                    <a:pt x="69" y="256"/>
                    <a:pt x="69" y="256"/>
                    <a:pt x="68" y="255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68" y="256"/>
                    <a:pt x="69" y="256"/>
                    <a:pt x="69" y="257"/>
                  </a:cubicBezTo>
                  <a:cubicBezTo>
                    <a:pt x="69" y="258"/>
                    <a:pt x="69" y="258"/>
                    <a:pt x="69" y="258"/>
                  </a:cubicBezTo>
                  <a:cubicBezTo>
                    <a:pt x="69" y="257"/>
                    <a:pt x="69" y="257"/>
                    <a:pt x="69" y="257"/>
                  </a:cubicBezTo>
                  <a:cubicBezTo>
                    <a:pt x="68" y="257"/>
                    <a:pt x="68" y="256"/>
                    <a:pt x="68" y="256"/>
                  </a:cubicBezTo>
                  <a:cubicBezTo>
                    <a:pt x="68" y="256"/>
                    <a:pt x="68" y="256"/>
                    <a:pt x="68" y="256"/>
                  </a:cubicBezTo>
                  <a:cubicBezTo>
                    <a:pt x="68" y="256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8" y="257"/>
                  </a:cubicBezTo>
                  <a:cubicBezTo>
                    <a:pt x="68" y="257"/>
                    <a:pt x="68" y="257"/>
                    <a:pt x="67" y="257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67" y="258"/>
                    <a:pt x="67" y="259"/>
                    <a:pt x="67" y="259"/>
                  </a:cubicBezTo>
                  <a:cubicBezTo>
                    <a:pt x="67" y="259"/>
                    <a:pt x="67" y="259"/>
                    <a:pt x="66" y="259"/>
                  </a:cubicBezTo>
                  <a:cubicBezTo>
                    <a:pt x="66" y="259"/>
                    <a:pt x="66" y="259"/>
                    <a:pt x="66" y="259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7" y="256"/>
                    <a:pt x="67" y="256"/>
                    <a:pt x="67" y="256"/>
                  </a:cubicBezTo>
                  <a:cubicBezTo>
                    <a:pt x="67" y="256"/>
                    <a:pt x="66" y="257"/>
                    <a:pt x="66" y="25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6" y="256"/>
                    <a:pt x="67" y="256"/>
                    <a:pt x="67" y="256"/>
                  </a:cubicBezTo>
                  <a:cubicBezTo>
                    <a:pt x="67" y="256"/>
                    <a:pt x="67" y="256"/>
                    <a:pt x="67" y="256"/>
                  </a:cubicBezTo>
                  <a:cubicBezTo>
                    <a:pt x="67" y="256"/>
                    <a:pt x="66" y="256"/>
                    <a:pt x="66" y="256"/>
                  </a:cubicBezTo>
                  <a:cubicBezTo>
                    <a:pt x="65" y="256"/>
                    <a:pt x="65" y="256"/>
                    <a:pt x="65" y="256"/>
                  </a:cubicBezTo>
                  <a:cubicBezTo>
                    <a:pt x="66" y="256"/>
                    <a:pt x="66" y="256"/>
                    <a:pt x="66" y="256"/>
                  </a:cubicBezTo>
                  <a:cubicBezTo>
                    <a:pt x="66" y="255"/>
                    <a:pt x="67" y="255"/>
                    <a:pt x="67" y="255"/>
                  </a:cubicBezTo>
                  <a:cubicBezTo>
                    <a:pt x="67" y="255"/>
                    <a:pt x="67" y="255"/>
                    <a:pt x="67" y="255"/>
                  </a:cubicBezTo>
                  <a:cubicBezTo>
                    <a:pt x="67" y="255"/>
                    <a:pt x="66" y="255"/>
                    <a:pt x="65" y="255"/>
                  </a:cubicBezTo>
                  <a:cubicBezTo>
                    <a:pt x="65" y="255"/>
                    <a:pt x="65" y="255"/>
                    <a:pt x="65" y="255"/>
                  </a:cubicBezTo>
                  <a:cubicBezTo>
                    <a:pt x="65" y="255"/>
                    <a:pt x="65" y="255"/>
                    <a:pt x="65" y="255"/>
                  </a:cubicBezTo>
                  <a:cubicBezTo>
                    <a:pt x="66" y="255"/>
                    <a:pt x="67" y="254"/>
                    <a:pt x="68" y="255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3" y="256"/>
                    <a:pt x="63" y="256"/>
                    <a:pt x="63" y="256"/>
                  </a:cubicBezTo>
                  <a:cubicBezTo>
                    <a:pt x="64" y="257"/>
                    <a:pt x="64" y="258"/>
                    <a:pt x="64" y="260"/>
                  </a:cubicBezTo>
                  <a:cubicBezTo>
                    <a:pt x="64" y="260"/>
                    <a:pt x="64" y="260"/>
                    <a:pt x="64" y="260"/>
                  </a:cubicBezTo>
                  <a:cubicBezTo>
                    <a:pt x="64" y="260"/>
                    <a:pt x="64" y="260"/>
                    <a:pt x="64" y="260"/>
                  </a:cubicBezTo>
                  <a:cubicBezTo>
                    <a:pt x="64" y="258"/>
                    <a:pt x="63" y="257"/>
                    <a:pt x="62" y="256"/>
                  </a:cubicBezTo>
                  <a:cubicBezTo>
                    <a:pt x="62" y="256"/>
                    <a:pt x="62" y="256"/>
                    <a:pt x="62" y="256"/>
                  </a:cubicBezTo>
                  <a:cubicBezTo>
                    <a:pt x="63" y="257"/>
                    <a:pt x="63" y="258"/>
                    <a:pt x="63" y="259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2" y="259"/>
                    <a:pt x="62" y="258"/>
                    <a:pt x="62" y="257"/>
                  </a:cubicBezTo>
                  <a:cubicBezTo>
                    <a:pt x="61" y="257"/>
                    <a:pt x="61" y="257"/>
                    <a:pt x="61" y="257"/>
                  </a:cubicBezTo>
                  <a:cubicBezTo>
                    <a:pt x="62" y="258"/>
                    <a:pt x="62" y="259"/>
                    <a:pt x="61" y="259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1" y="259"/>
                    <a:pt x="61" y="259"/>
                    <a:pt x="61" y="259"/>
                  </a:cubicBezTo>
                  <a:cubicBezTo>
                    <a:pt x="61" y="259"/>
                    <a:pt x="61" y="259"/>
                    <a:pt x="61" y="259"/>
                  </a:cubicBezTo>
                  <a:cubicBezTo>
                    <a:pt x="61" y="259"/>
                    <a:pt x="61" y="258"/>
                    <a:pt x="61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59" y="260"/>
                    <a:pt x="59" y="261"/>
                    <a:pt x="58" y="261"/>
                  </a:cubicBezTo>
                  <a:cubicBezTo>
                    <a:pt x="58" y="261"/>
                    <a:pt x="57" y="261"/>
                    <a:pt x="57" y="261"/>
                  </a:cubicBezTo>
                  <a:cubicBezTo>
                    <a:pt x="57" y="260"/>
                    <a:pt x="57" y="260"/>
                    <a:pt x="57" y="259"/>
                  </a:cubicBezTo>
                  <a:cubicBezTo>
                    <a:pt x="57" y="259"/>
                    <a:pt x="58" y="259"/>
                    <a:pt x="58" y="259"/>
                  </a:cubicBezTo>
                  <a:cubicBezTo>
                    <a:pt x="60" y="257"/>
                    <a:pt x="60" y="257"/>
                    <a:pt x="60" y="257"/>
                  </a:cubicBezTo>
                  <a:cubicBezTo>
                    <a:pt x="60" y="257"/>
                    <a:pt x="59" y="257"/>
                    <a:pt x="59" y="257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59" y="257"/>
                    <a:pt x="59" y="257"/>
                    <a:pt x="59" y="257"/>
                  </a:cubicBezTo>
                  <a:cubicBezTo>
                    <a:pt x="59" y="256"/>
                    <a:pt x="60" y="256"/>
                    <a:pt x="61" y="257"/>
                  </a:cubicBezTo>
                  <a:cubicBezTo>
                    <a:pt x="61" y="257"/>
                    <a:pt x="61" y="257"/>
                    <a:pt x="61" y="257"/>
                  </a:cubicBezTo>
                  <a:cubicBezTo>
                    <a:pt x="61" y="256"/>
                    <a:pt x="60" y="256"/>
                    <a:pt x="59" y="256"/>
                  </a:cubicBezTo>
                  <a:cubicBezTo>
                    <a:pt x="58" y="256"/>
                    <a:pt x="58" y="256"/>
                    <a:pt x="58" y="256"/>
                  </a:cubicBezTo>
                  <a:cubicBezTo>
                    <a:pt x="59" y="255"/>
                    <a:pt x="59" y="255"/>
                    <a:pt x="59" y="255"/>
                  </a:cubicBezTo>
                  <a:cubicBezTo>
                    <a:pt x="60" y="255"/>
                    <a:pt x="61" y="255"/>
                    <a:pt x="62" y="256"/>
                  </a:cubicBezTo>
                  <a:cubicBezTo>
                    <a:pt x="62" y="256"/>
                    <a:pt x="62" y="256"/>
                    <a:pt x="62" y="256"/>
                  </a:cubicBezTo>
                  <a:cubicBezTo>
                    <a:pt x="61" y="255"/>
                    <a:pt x="60" y="254"/>
                    <a:pt x="59" y="254"/>
                  </a:cubicBezTo>
                  <a:cubicBezTo>
                    <a:pt x="58" y="254"/>
                    <a:pt x="58" y="254"/>
                    <a:pt x="58" y="254"/>
                  </a:cubicBezTo>
                  <a:cubicBezTo>
                    <a:pt x="59" y="254"/>
                    <a:pt x="59" y="254"/>
                    <a:pt x="59" y="254"/>
                  </a:cubicBezTo>
                  <a:cubicBezTo>
                    <a:pt x="60" y="254"/>
                    <a:pt x="62" y="254"/>
                    <a:pt x="63" y="255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4" y="251"/>
                    <a:pt x="64" y="251"/>
                    <a:pt x="64" y="251"/>
                  </a:cubicBezTo>
                  <a:cubicBezTo>
                    <a:pt x="65" y="252"/>
                    <a:pt x="64" y="253"/>
                    <a:pt x="64" y="253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64" y="253"/>
                    <a:pt x="64" y="253"/>
                    <a:pt x="64" y="253"/>
                  </a:cubicBezTo>
                  <a:cubicBezTo>
                    <a:pt x="64" y="253"/>
                    <a:pt x="64" y="252"/>
                    <a:pt x="64" y="251"/>
                  </a:cubicBezTo>
                  <a:cubicBezTo>
                    <a:pt x="64" y="251"/>
                    <a:pt x="64" y="251"/>
                    <a:pt x="64" y="251"/>
                  </a:cubicBezTo>
                  <a:cubicBezTo>
                    <a:pt x="64" y="252"/>
                    <a:pt x="63" y="252"/>
                    <a:pt x="63" y="253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3" y="252"/>
                    <a:pt x="63" y="252"/>
                    <a:pt x="63" y="251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63" y="252"/>
                    <a:pt x="63" y="252"/>
                    <a:pt x="62" y="252"/>
                  </a:cubicBezTo>
                  <a:cubicBezTo>
                    <a:pt x="62" y="252"/>
                    <a:pt x="62" y="252"/>
                    <a:pt x="62" y="252"/>
                  </a:cubicBezTo>
                  <a:cubicBezTo>
                    <a:pt x="62" y="252"/>
                    <a:pt x="62" y="252"/>
                    <a:pt x="62" y="252"/>
                  </a:cubicBezTo>
                  <a:cubicBezTo>
                    <a:pt x="62" y="252"/>
                    <a:pt x="62" y="252"/>
                    <a:pt x="62" y="252"/>
                  </a:cubicBezTo>
                  <a:cubicBezTo>
                    <a:pt x="62" y="252"/>
                    <a:pt x="63" y="252"/>
                    <a:pt x="63" y="251"/>
                  </a:cubicBezTo>
                  <a:cubicBezTo>
                    <a:pt x="61" y="252"/>
                    <a:pt x="61" y="252"/>
                    <a:pt x="61" y="252"/>
                  </a:cubicBezTo>
                  <a:cubicBezTo>
                    <a:pt x="61" y="252"/>
                    <a:pt x="61" y="252"/>
                    <a:pt x="60" y="252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9" y="251"/>
                    <a:pt x="60" y="251"/>
                    <a:pt x="60" y="251"/>
                  </a:cubicBezTo>
                  <a:cubicBezTo>
                    <a:pt x="60" y="251"/>
                    <a:pt x="61" y="251"/>
                    <a:pt x="61" y="251"/>
                  </a:cubicBezTo>
                  <a:cubicBezTo>
                    <a:pt x="62" y="251"/>
                    <a:pt x="62" y="251"/>
                    <a:pt x="62" y="251"/>
                  </a:cubicBezTo>
                  <a:cubicBezTo>
                    <a:pt x="62" y="251"/>
                    <a:pt x="62" y="250"/>
                    <a:pt x="62" y="250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62" y="250"/>
                    <a:pt x="62" y="250"/>
                    <a:pt x="62" y="250"/>
                  </a:cubicBezTo>
                  <a:cubicBezTo>
                    <a:pt x="62" y="250"/>
                    <a:pt x="63" y="250"/>
                    <a:pt x="63" y="251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63" y="250"/>
                    <a:pt x="63" y="250"/>
                    <a:pt x="62" y="250"/>
                  </a:cubicBezTo>
                  <a:cubicBezTo>
                    <a:pt x="62" y="249"/>
                    <a:pt x="62" y="249"/>
                    <a:pt x="62" y="249"/>
                  </a:cubicBezTo>
                  <a:cubicBezTo>
                    <a:pt x="62" y="249"/>
                    <a:pt x="62" y="249"/>
                    <a:pt x="62" y="249"/>
                  </a:cubicBezTo>
                  <a:cubicBezTo>
                    <a:pt x="63" y="250"/>
                    <a:pt x="64" y="250"/>
                    <a:pt x="64" y="251"/>
                  </a:cubicBezTo>
                  <a:cubicBezTo>
                    <a:pt x="64" y="251"/>
                    <a:pt x="64" y="251"/>
                    <a:pt x="64" y="251"/>
                  </a:cubicBezTo>
                  <a:cubicBezTo>
                    <a:pt x="64" y="250"/>
                    <a:pt x="63" y="249"/>
                    <a:pt x="63" y="249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64" y="249"/>
                    <a:pt x="64" y="250"/>
                    <a:pt x="64" y="251"/>
                  </a:cubicBezTo>
                  <a:cubicBezTo>
                    <a:pt x="69" y="250"/>
                    <a:pt x="69" y="250"/>
                    <a:pt x="69" y="250"/>
                  </a:cubicBezTo>
                  <a:cubicBezTo>
                    <a:pt x="61" y="247"/>
                    <a:pt x="61" y="247"/>
                    <a:pt x="61" y="247"/>
                  </a:cubicBezTo>
                  <a:cubicBezTo>
                    <a:pt x="61" y="249"/>
                    <a:pt x="60" y="250"/>
                    <a:pt x="58" y="250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59" y="249"/>
                    <a:pt x="60" y="248"/>
                    <a:pt x="60" y="247"/>
                  </a:cubicBezTo>
                  <a:cubicBezTo>
                    <a:pt x="60" y="247"/>
                    <a:pt x="60" y="247"/>
                    <a:pt x="60" y="247"/>
                  </a:cubicBezTo>
                  <a:cubicBezTo>
                    <a:pt x="60" y="248"/>
                    <a:pt x="59" y="248"/>
                    <a:pt x="58" y="249"/>
                  </a:cubicBezTo>
                  <a:cubicBezTo>
                    <a:pt x="57" y="249"/>
                    <a:pt x="57" y="249"/>
                    <a:pt x="57" y="249"/>
                  </a:cubicBezTo>
                  <a:cubicBezTo>
                    <a:pt x="57" y="248"/>
                    <a:pt x="57" y="248"/>
                    <a:pt x="57" y="248"/>
                  </a:cubicBezTo>
                  <a:cubicBezTo>
                    <a:pt x="58" y="248"/>
                    <a:pt x="59" y="247"/>
                    <a:pt x="59" y="247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59" y="247"/>
                    <a:pt x="58" y="247"/>
                    <a:pt x="57" y="247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57" y="247"/>
                    <a:pt x="58" y="247"/>
                    <a:pt x="58" y="246"/>
                  </a:cubicBezTo>
                  <a:cubicBezTo>
                    <a:pt x="55" y="245"/>
                    <a:pt x="55" y="245"/>
                    <a:pt x="55" y="245"/>
                  </a:cubicBezTo>
                  <a:cubicBezTo>
                    <a:pt x="55" y="246"/>
                    <a:pt x="55" y="246"/>
                    <a:pt x="54" y="246"/>
                  </a:cubicBezTo>
                  <a:cubicBezTo>
                    <a:pt x="54" y="245"/>
                    <a:pt x="53" y="245"/>
                    <a:pt x="54" y="244"/>
                  </a:cubicBezTo>
                  <a:cubicBezTo>
                    <a:pt x="54" y="244"/>
                    <a:pt x="54" y="244"/>
                    <a:pt x="55" y="244"/>
                  </a:cubicBezTo>
                  <a:cubicBezTo>
                    <a:pt x="55" y="244"/>
                    <a:pt x="56" y="244"/>
                    <a:pt x="55" y="245"/>
                  </a:cubicBezTo>
                  <a:cubicBezTo>
                    <a:pt x="58" y="246"/>
                    <a:pt x="58" y="246"/>
                    <a:pt x="58" y="246"/>
                  </a:cubicBezTo>
                  <a:cubicBezTo>
                    <a:pt x="58" y="245"/>
                    <a:pt x="58" y="245"/>
                    <a:pt x="58" y="244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8" y="244"/>
                    <a:pt x="58" y="244"/>
                    <a:pt x="58" y="244"/>
                  </a:cubicBezTo>
                  <a:cubicBezTo>
                    <a:pt x="59" y="244"/>
                    <a:pt x="59" y="245"/>
                    <a:pt x="59" y="246"/>
                  </a:cubicBezTo>
                  <a:cubicBezTo>
                    <a:pt x="59" y="246"/>
                    <a:pt x="59" y="246"/>
                    <a:pt x="59" y="246"/>
                  </a:cubicBezTo>
                  <a:cubicBezTo>
                    <a:pt x="60" y="245"/>
                    <a:pt x="59" y="244"/>
                    <a:pt x="59" y="244"/>
                  </a:cubicBezTo>
                  <a:cubicBezTo>
                    <a:pt x="59" y="243"/>
                    <a:pt x="59" y="243"/>
                    <a:pt x="59" y="243"/>
                  </a:cubicBezTo>
                  <a:cubicBezTo>
                    <a:pt x="59" y="243"/>
                    <a:pt x="59" y="243"/>
                    <a:pt x="59" y="243"/>
                  </a:cubicBezTo>
                  <a:cubicBezTo>
                    <a:pt x="60" y="244"/>
                    <a:pt x="61" y="245"/>
                    <a:pt x="60" y="246"/>
                  </a:cubicBezTo>
                  <a:cubicBezTo>
                    <a:pt x="60" y="246"/>
                    <a:pt x="60" y="246"/>
                    <a:pt x="60" y="246"/>
                  </a:cubicBezTo>
                  <a:cubicBezTo>
                    <a:pt x="61" y="245"/>
                    <a:pt x="61" y="244"/>
                    <a:pt x="61" y="243"/>
                  </a:cubicBezTo>
                  <a:cubicBezTo>
                    <a:pt x="60" y="242"/>
                    <a:pt x="60" y="242"/>
                    <a:pt x="60" y="242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61" y="244"/>
                    <a:pt x="62" y="245"/>
                    <a:pt x="61" y="247"/>
                  </a:cubicBezTo>
                  <a:close/>
                  <a:moveTo>
                    <a:pt x="14" y="219"/>
                  </a:moveTo>
                  <a:cubicBezTo>
                    <a:pt x="14" y="219"/>
                    <a:pt x="14" y="219"/>
                    <a:pt x="14" y="219"/>
                  </a:cubicBezTo>
                  <a:cubicBezTo>
                    <a:pt x="14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18"/>
                    <a:pt x="13" y="218"/>
                    <a:pt x="13" y="218"/>
                  </a:cubicBezTo>
                  <a:cubicBezTo>
                    <a:pt x="13" y="218"/>
                    <a:pt x="13" y="218"/>
                    <a:pt x="13" y="218"/>
                  </a:cubicBezTo>
                  <a:cubicBezTo>
                    <a:pt x="13" y="218"/>
                    <a:pt x="13" y="218"/>
                    <a:pt x="14" y="219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3" y="217"/>
                    <a:pt x="13" y="214"/>
                    <a:pt x="14" y="211"/>
                  </a:cubicBezTo>
                  <a:cubicBezTo>
                    <a:pt x="14" y="211"/>
                    <a:pt x="13" y="211"/>
                    <a:pt x="13" y="211"/>
                  </a:cubicBezTo>
                  <a:cubicBezTo>
                    <a:pt x="13" y="211"/>
                    <a:pt x="13" y="211"/>
                    <a:pt x="13" y="211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1"/>
                    <a:pt x="14" y="211"/>
                    <a:pt x="14" y="211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3" y="211"/>
                    <a:pt x="13" y="211"/>
                    <a:pt x="13" y="211"/>
                  </a:cubicBezTo>
                  <a:cubicBezTo>
                    <a:pt x="13" y="211"/>
                    <a:pt x="13" y="211"/>
                    <a:pt x="12" y="211"/>
                  </a:cubicBezTo>
                  <a:cubicBezTo>
                    <a:pt x="13" y="211"/>
                    <a:pt x="13" y="211"/>
                    <a:pt x="13" y="210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3" y="211"/>
                    <a:pt x="12" y="211"/>
                    <a:pt x="12" y="211"/>
                  </a:cubicBezTo>
                  <a:cubicBezTo>
                    <a:pt x="12" y="211"/>
                    <a:pt x="12" y="211"/>
                    <a:pt x="12" y="211"/>
                  </a:cubicBezTo>
                  <a:cubicBezTo>
                    <a:pt x="12" y="211"/>
                    <a:pt x="12" y="211"/>
                    <a:pt x="13" y="210"/>
                  </a:cubicBezTo>
                  <a:cubicBezTo>
                    <a:pt x="12" y="210"/>
                    <a:pt x="12" y="210"/>
                    <a:pt x="12" y="210"/>
                  </a:cubicBezTo>
                  <a:cubicBezTo>
                    <a:pt x="12" y="210"/>
                    <a:pt x="11" y="211"/>
                    <a:pt x="11" y="211"/>
                  </a:cubicBezTo>
                  <a:cubicBezTo>
                    <a:pt x="11" y="210"/>
                    <a:pt x="11" y="211"/>
                    <a:pt x="11" y="211"/>
                  </a:cubicBezTo>
                  <a:cubicBezTo>
                    <a:pt x="11" y="211"/>
                    <a:pt x="12" y="210"/>
                    <a:pt x="12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2" y="210"/>
                    <a:pt x="12" y="210"/>
                    <a:pt x="12" y="210"/>
                  </a:cubicBezTo>
                  <a:cubicBezTo>
                    <a:pt x="12" y="210"/>
                    <a:pt x="12" y="209"/>
                    <a:pt x="11" y="209"/>
                  </a:cubicBezTo>
                  <a:cubicBezTo>
                    <a:pt x="11" y="209"/>
                    <a:pt x="11" y="209"/>
                    <a:pt x="11" y="209"/>
                  </a:cubicBezTo>
                  <a:cubicBezTo>
                    <a:pt x="12" y="209"/>
                    <a:pt x="12" y="210"/>
                    <a:pt x="12" y="210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3" y="210"/>
                    <a:pt x="12" y="209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9"/>
                    <a:pt x="13" y="210"/>
                    <a:pt x="13" y="210"/>
                  </a:cubicBezTo>
                  <a:cubicBezTo>
                    <a:pt x="13" y="210"/>
                    <a:pt x="13" y="210"/>
                    <a:pt x="13" y="210"/>
                  </a:cubicBezTo>
                  <a:cubicBezTo>
                    <a:pt x="13" y="210"/>
                    <a:pt x="13" y="209"/>
                    <a:pt x="13" y="209"/>
                  </a:cubicBezTo>
                  <a:cubicBezTo>
                    <a:pt x="13" y="209"/>
                    <a:pt x="13" y="209"/>
                    <a:pt x="13" y="209"/>
                  </a:cubicBezTo>
                  <a:cubicBezTo>
                    <a:pt x="13" y="209"/>
                    <a:pt x="14" y="210"/>
                    <a:pt x="14" y="210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4" y="210"/>
                    <a:pt x="14" y="210"/>
                    <a:pt x="14" y="209"/>
                  </a:cubicBezTo>
                  <a:cubicBezTo>
                    <a:pt x="14" y="209"/>
                    <a:pt x="13" y="209"/>
                    <a:pt x="14" y="209"/>
                  </a:cubicBezTo>
                  <a:cubicBezTo>
                    <a:pt x="14" y="209"/>
                    <a:pt x="14" y="210"/>
                    <a:pt x="14" y="210"/>
                  </a:cubicBezTo>
                  <a:cubicBezTo>
                    <a:pt x="14" y="206"/>
                    <a:pt x="16" y="205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7" y="203"/>
                    <a:pt x="16" y="203"/>
                    <a:pt x="16" y="203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3"/>
                    <a:pt x="16" y="203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6" y="203"/>
                    <a:pt x="16" y="202"/>
                    <a:pt x="16" y="202"/>
                  </a:cubicBezTo>
                  <a:cubicBezTo>
                    <a:pt x="16" y="202"/>
                    <a:pt x="16" y="202"/>
                    <a:pt x="17" y="202"/>
                  </a:cubicBezTo>
                  <a:cubicBezTo>
                    <a:pt x="17" y="202"/>
                    <a:pt x="17" y="202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7" y="202"/>
                    <a:pt x="17" y="202"/>
                    <a:pt x="17" y="202"/>
                  </a:cubicBezTo>
                  <a:cubicBezTo>
                    <a:pt x="17" y="202"/>
                    <a:pt x="17" y="202"/>
                    <a:pt x="17" y="202"/>
                  </a:cubicBezTo>
                  <a:cubicBezTo>
                    <a:pt x="17" y="202"/>
                    <a:pt x="17" y="203"/>
                    <a:pt x="17" y="203"/>
                  </a:cubicBezTo>
                  <a:cubicBezTo>
                    <a:pt x="17" y="203"/>
                    <a:pt x="17" y="203"/>
                    <a:pt x="17" y="203"/>
                  </a:cubicBezTo>
                  <a:cubicBezTo>
                    <a:pt x="19" y="202"/>
                    <a:pt x="20" y="200"/>
                    <a:pt x="23" y="199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9"/>
                    <a:pt x="23" y="199"/>
                    <a:pt x="24" y="199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9"/>
                    <a:pt x="23" y="199"/>
                    <a:pt x="23" y="198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9"/>
                    <a:pt x="23" y="199"/>
                    <a:pt x="24" y="199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3" y="198"/>
                    <a:pt x="23" y="198"/>
                    <a:pt x="23" y="198"/>
                  </a:cubicBezTo>
                  <a:cubicBezTo>
                    <a:pt x="23" y="198"/>
                    <a:pt x="23" y="197"/>
                    <a:pt x="23" y="197"/>
                  </a:cubicBezTo>
                  <a:cubicBezTo>
                    <a:pt x="23" y="198"/>
                    <a:pt x="23" y="198"/>
                    <a:pt x="24" y="198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24" y="197"/>
                    <a:pt x="23" y="197"/>
                    <a:pt x="23" y="197"/>
                  </a:cubicBezTo>
                  <a:cubicBezTo>
                    <a:pt x="23" y="197"/>
                    <a:pt x="23" y="197"/>
                    <a:pt x="23" y="197"/>
                  </a:cubicBezTo>
                  <a:cubicBezTo>
                    <a:pt x="24" y="197"/>
                    <a:pt x="24" y="197"/>
                    <a:pt x="24" y="196"/>
                  </a:cubicBezTo>
                  <a:cubicBezTo>
                    <a:pt x="24" y="196"/>
                    <a:pt x="24" y="196"/>
                    <a:pt x="24" y="196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4" y="198"/>
                    <a:pt x="24" y="197"/>
                    <a:pt x="24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8"/>
                    <a:pt x="24" y="198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8"/>
                    <a:pt x="25" y="198"/>
                    <a:pt x="25" y="198"/>
                  </a:cubicBezTo>
                  <a:cubicBezTo>
                    <a:pt x="25" y="198"/>
                    <a:pt x="25" y="198"/>
                    <a:pt x="25" y="198"/>
                  </a:cubicBezTo>
                  <a:cubicBezTo>
                    <a:pt x="25" y="198"/>
                    <a:pt x="25" y="199"/>
                    <a:pt x="24" y="199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24" y="199"/>
                    <a:pt x="25" y="199"/>
                    <a:pt x="25" y="199"/>
                  </a:cubicBezTo>
                  <a:cubicBezTo>
                    <a:pt x="25" y="199"/>
                    <a:pt x="25" y="199"/>
                    <a:pt x="25" y="198"/>
                  </a:cubicBezTo>
                  <a:cubicBezTo>
                    <a:pt x="25" y="198"/>
                    <a:pt x="25" y="198"/>
                    <a:pt x="25" y="199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28" y="197"/>
                    <a:pt x="30" y="198"/>
                    <a:pt x="32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2" y="198"/>
                    <a:pt x="32" y="197"/>
                    <a:pt x="32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2" y="198"/>
                    <a:pt x="32" y="198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32" y="197"/>
                    <a:pt x="33" y="197"/>
                    <a:pt x="32" y="197"/>
                  </a:cubicBezTo>
                  <a:cubicBezTo>
                    <a:pt x="32" y="197"/>
                    <a:pt x="32" y="197"/>
                    <a:pt x="32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3" y="198"/>
                    <a:pt x="33" y="198"/>
                    <a:pt x="33" y="197"/>
                  </a:cubicBezTo>
                  <a:cubicBezTo>
                    <a:pt x="33" y="197"/>
                    <a:pt x="33" y="197"/>
                    <a:pt x="33" y="197"/>
                  </a:cubicBezTo>
                  <a:cubicBezTo>
                    <a:pt x="33" y="198"/>
                    <a:pt x="33" y="198"/>
                    <a:pt x="32" y="19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4" y="199"/>
                    <a:pt x="36" y="199"/>
                    <a:pt x="38" y="202"/>
                  </a:cubicBezTo>
                  <a:cubicBezTo>
                    <a:pt x="38" y="202"/>
                    <a:pt x="38" y="202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2"/>
                    <a:pt x="38" y="202"/>
                    <a:pt x="39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9" y="202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2"/>
                    <a:pt x="39" y="202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39" y="201"/>
                    <a:pt x="39" y="201"/>
                    <a:pt x="4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0" y="201"/>
                    <a:pt x="40" y="200"/>
                    <a:pt x="4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00"/>
                    <a:pt x="40" y="200"/>
                    <a:pt x="40" y="201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41" y="201"/>
                    <a:pt x="41" y="201"/>
                    <a:pt x="41" y="200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1"/>
                    <a:pt x="41" y="201"/>
                    <a:pt x="40" y="201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0" y="202"/>
                    <a:pt x="41" y="202"/>
                    <a:pt x="41" y="201"/>
                  </a:cubicBezTo>
                  <a:cubicBezTo>
                    <a:pt x="41" y="201"/>
                    <a:pt x="41" y="201"/>
                    <a:pt x="41" y="201"/>
                  </a:cubicBezTo>
                  <a:cubicBezTo>
                    <a:pt x="41" y="202"/>
                    <a:pt x="40" y="202"/>
                    <a:pt x="40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40" y="202"/>
                    <a:pt x="40" y="202"/>
                    <a:pt x="41" y="202"/>
                  </a:cubicBezTo>
                  <a:cubicBezTo>
                    <a:pt x="40" y="202"/>
                    <a:pt x="40" y="202"/>
                    <a:pt x="40" y="202"/>
                  </a:cubicBezTo>
                  <a:cubicBezTo>
                    <a:pt x="40" y="202"/>
                    <a:pt x="40" y="202"/>
                    <a:pt x="39" y="202"/>
                  </a:cubicBezTo>
                  <a:cubicBezTo>
                    <a:pt x="39" y="203"/>
                    <a:pt x="39" y="203"/>
                    <a:pt x="39" y="203"/>
                  </a:cubicBezTo>
                  <a:cubicBezTo>
                    <a:pt x="39" y="203"/>
                    <a:pt x="39" y="203"/>
                    <a:pt x="39" y="20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2" y="205"/>
                    <a:pt x="43" y="207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4" y="208"/>
                    <a:pt x="44" y="208"/>
                    <a:pt x="44" y="209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208"/>
                    <a:pt x="45" y="208"/>
                    <a:pt x="45" y="208"/>
                  </a:cubicBezTo>
                  <a:cubicBezTo>
                    <a:pt x="45" y="208"/>
                    <a:pt x="45" y="208"/>
                    <a:pt x="45" y="208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09"/>
                    <a:pt x="45" y="209"/>
                    <a:pt x="45" y="209"/>
                  </a:cubicBezTo>
                  <a:cubicBezTo>
                    <a:pt x="45" y="209"/>
                    <a:pt x="45" y="209"/>
                    <a:pt x="45" y="209"/>
                  </a:cubicBezTo>
                  <a:cubicBezTo>
                    <a:pt x="45" y="209"/>
                    <a:pt x="44" y="209"/>
                    <a:pt x="44" y="209"/>
                  </a:cubicBezTo>
                  <a:cubicBezTo>
                    <a:pt x="44" y="209"/>
                    <a:pt x="44" y="209"/>
                    <a:pt x="44" y="209"/>
                  </a:cubicBezTo>
                  <a:cubicBezTo>
                    <a:pt x="44" y="211"/>
                    <a:pt x="45" y="213"/>
                    <a:pt x="44" y="216"/>
                  </a:cubicBezTo>
                  <a:cubicBezTo>
                    <a:pt x="44" y="216"/>
                    <a:pt x="44" y="216"/>
                    <a:pt x="44" y="216"/>
                  </a:cubicBezTo>
                  <a:cubicBezTo>
                    <a:pt x="45" y="216"/>
                    <a:pt x="44" y="216"/>
                    <a:pt x="44" y="216"/>
                  </a:cubicBezTo>
                  <a:cubicBezTo>
                    <a:pt x="44" y="216"/>
                    <a:pt x="44" y="216"/>
                    <a:pt x="44" y="216"/>
                  </a:cubicBezTo>
                  <a:cubicBezTo>
                    <a:pt x="44" y="216"/>
                    <a:pt x="43" y="217"/>
                    <a:pt x="43" y="217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4" y="216"/>
                    <a:pt x="45" y="216"/>
                    <a:pt x="45" y="216"/>
                  </a:cubicBezTo>
                  <a:cubicBezTo>
                    <a:pt x="45" y="216"/>
                    <a:pt x="45" y="216"/>
                    <a:pt x="45" y="216"/>
                  </a:cubicBezTo>
                  <a:cubicBezTo>
                    <a:pt x="45" y="216"/>
                    <a:pt x="44" y="216"/>
                    <a:pt x="44" y="217"/>
                  </a:cubicBezTo>
                  <a:cubicBezTo>
                    <a:pt x="45" y="217"/>
                    <a:pt x="45" y="217"/>
                    <a:pt x="45" y="217"/>
                  </a:cubicBezTo>
                  <a:cubicBezTo>
                    <a:pt x="45" y="217"/>
                    <a:pt x="45" y="216"/>
                    <a:pt x="46" y="216"/>
                  </a:cubicBezTo>
                  <a:cubicBezTo>
                    <a:pt x="46" y="216"/>
                    <a:pt x="46" y="217"/>
                    <a:pt x="46" y="217"/>
                  </a:cubicBezTo>
                  <a:cubicBezTo>
                    <a:pt x="46" y="217"/>
                    <a:pt x="45" y="217"/>
                    <a:pt x="45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7" y="217"/>
                    <a:pt x="47" y="217"/>
                    <a:pt x="47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7" y="217"/>
                    <a:pt x="47" y="217"/>
                    <a:pt x="47" y="217"/>
                  </a:cubicBezTo>
                  <a:cubicBezTo>
                    <a:pt x="47" y="218"/>
                    <a:pt x="46" y="218"/>
                    <a:pt x="46" y="218"/>
                  </a:cubicBezTo>
                  <a:cubicBezTo>
                    <a:pt x="46" y="218"/>
                    <a:pt x="46" y="218"/>
                    <a:pt x="46" y="217"/>
                  </a:cubicBezTo>
                  <a:cubicBezTo>
                    <a:pt x="46" y="217"/>
                    <a:pt x="46" y="217"/>
                    <a:pt x="46" y="217"/>
                  </a:cubicBezTo>
                  <a:cubicBezTo>
                    <a:pt x="46" y="218"/>
                    <a:pt x="46" y="218"/>
                    <a:pt x="46" y="218"/>
                  </a:cubicBezTo>
                  <a:cubicBezTo>
                    <a:pt x="46" y="218"/>
                    <a:pt x="46" y="218"/>
                    <a:pt x="46" y="218"/>
                  </a:cubicBezTo>
                  <a:cubicBezTo>
                    <a:pt x="46" y="218"/>
                    <a:pt x="46" y="218"/>
                    <a:pt x="46" y="217"/>
                  </a:cubicBezTo>
                  <a:cubicBezTo>
                    <a:pt x="45" y="217"/>
                    <a:pt x="45" y="217"/>
                    <a:pt x="45" y="217"/>
                  </a:cubicBezTo>
                  <a:cubicBezTo>
                    <a:pt x="45" y="218"/>
                    <a:pt x="45" y="218"/>
                    <a:pt x="46" y="218"/>
                  </a:cubicBezTo>
                  <a:cubicBezTo>
                    <a:pt x="46" y="218"/>
                    <a:pt x="45" y="218"/>
                    <a:pt x="45" y="218"/>
                  </a:cubicBezTo>
                  <a:cubicBezTo>
                    <a:pt x="45" y="218"/>
                    <a:pt x="45" y="218"/>
                    <a:pt x="45" y="217"/>
                  </a:cubicBezTo>
                  <a:cubicBezTo>
                    <a:pt x="44" y="217"/>
                    <a:pt x="44" y="217"/>
                    <a:pt x="44" y="217"/>
                  </a:cubicBezTo>
                  <a:cubicBezTo>
                    <a:pt x="44" y="217"/>
                    <a:pt x="44" y="218"/>
                    <a:pt x="45" y="218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44" y="218"/>
                    <a:pt x="44" y="217"/>
                    <a:pt x="44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3" y="217"/>
                    <a:pt x="43" y="217"/>
                    <a:pt x="43" y="217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4" y="218"/>
                    <a:pt x="44" y="218"/>
                    <a:pt x="43" y="218"/>
                  </a:cubicBezTo>
                  <a:cubicBezTo>
                    <a:pt x="43" y="221"/>
                    <a:pt x="42" y="223"/>
                    <a:pt x="41" y="224"/>
                  </a:cubicBezTo>
                  <a:cubicBezTo>
                    <a:pt x="41" y="224"/>
                    <a:pt x="41" y="224"/>
                    <a:pt x="41" y="224"/>
                  </a:cubicBezTo>
                  <a:cubicBezTo>
                    <a:pt x="41" y="224"/>
                    <a:pt x="41" y="224"/>
                    <a:pt x="42" y="224"/>
                  </a:cubicBezTo>
                  <a:cubicBezTo>
                    <a:pt x="42" y="224"/>
                    <a:pt x="42" y="224"/>
                    <a:pt x="42" y="224"/>
                  </a:cubicBezTo>
                  <a:cubicBezTo>
                    <a:pt x="41" y="224"/>
                    <a:pt x="41" y="224"/>
                    <a:pt x="41" y="224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1" y="225"/>
                    <a:pt x="41" y="225"/>
                  </a:cubicBezTo>
                  <a:cubicBezTo>
                    <a:pt x="41" y="225"/>
                    <a:pt x="40" y="225"/>
                    <a:pt x="41" y="224"/>
                  </a:cubicBezTo>
                  <a:cubicBezTo>
                    <a:pt x="40" y="224"/>
                    <a:pt x="40" y="224"/>
                    <a:pt x="40" y="224"/>
                  </a:cubicBezTo>
                  <a:cubicBezTo>
                    <a:pt x="39" y="226"/>
                    <a:pt x="37" y="227"/>
                    <a:pt x="34" y="228"/>
                  </a:cubicBezTo>
                  <a:cubicBezTo>
                    <a:pt x="34" y="228"/>
                    <a:pt x="34" y="228"/>
                    <a:pt x="34" y="228"/>
                  </a:cubicBezTo>
                  <a:cubicBezTo>
                    <a:pt x="35" y="228"/>
                    <a:pt x="35" y="228"/>
                    <a:pt x="35" y="228"/>
                  </a:cubicBezTo>
                  <a:cubicBezTo>
                    <a:pt x="34" y="228"/>
                    <a:pt x="34" y="228"/>
                    <a:pt x="34" y="228"/>
                  </a:cubicBezTo>
                  <a:cubicBezTo>
                    <a:pt x="34" y="228"/>
                    <a:pt x="34" y="228"/>
                    <a:pt x="33" y="228"/>
                  </a:cubicBezTo>
                  <a:cubicBezTo>
                    <a:pt x="34" y="228"/>
                    <a:pt x="34" y="228"/>
                    <a:pt x="34" y="228"/>
                  </a:cubicBezTo>
                  <a:cubicBezTo>
                    <a:pt x="34" y="228"/>
                    <a:pt x="35" y="229"/>
                    <a:pt x="35" y="229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29"/>
                    <a:pt x="34" y="229"/>
                    <a:pt x="34" y="229"/>
                  </a:cubicBezTo>
                  <a:cubicBezTo>
                    <a:pt x="34" y="229"/>
                    <a:pt x="34" y="229"/>
                    <a:pt x="34" y="229"/>
                  </a:cubicBezTo>
                  <a:cubicBezTo>
                    <a:pt x="34" y="229"/>
                    <a:pt x="35" y="229"/>
                    <a:pt x="35" y="230"/>
                  </a:cubicBezTo>
                  <a:cubicBezTo>
                    <a:pt x="35" y="230"/>
                    <a:pt x="35" y="230"/>
                    <a:pt x="35" y="230"/>
                  </a:cubicBezTo>
                  <a:cubicBezTo>
                    <a:pt x="35" y="230"/>
                    <a:pt x="34" y="229"/>
                    <a:pt x="34" y="229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35" y="230"/>
                    <a:pt x="35" y="230"/>
                    <a:pt x="35" y="231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35" y="230"/>
                    <a:pt x="35" y="230"/>
                    <a:pt x="34" y="230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1"/>
                    <a:pt x="34" y="231"/>
                    <a:pt x="35" y="231"/>
                  </a:cubicBezTo>
                  <a:cubicBezTo>
                    <a:pt x="35" y="231"/>
                    <a:pt x="35" y="231"/>
                    <a:pt x="34" y="231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34" y="230"/>
                    <a:pt x="34" y="231"/>
                    <a:pt x="34" y="231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4" y="231"/>
                    <a:pt x="34" y="230"/>
                    <a:pt x="34" y="230"/>
                  </a:cubicBezTo>
                  <a:cubicBezTo>
                    <a:pt x="34" y="229"/>
                    <a:pt x="34" y="229"/>
                    <a:pt x="34" y="229"/>
                  </a:cubicBezTo>
                  <a:cubicBezTo>
                    <a:pt x="34" y="230"/>
                    <a:pt x="33" y="230"/>
                    <a:pt x="33" y="230"/>
                  </a:cubicBezTo>
                  <a:cubicBezTo>
                    <a:pt x="33" y="230"/>
                    <a:pt x="33" y="230"/>
                    <a:pt x="33" y="230"/>
                  </a:cubicBezTo>
                  <a:cubicBezTo>
                    <a:pt x="33" y="230"/>
                    <a:pt x="33" y="229"/>
                    <a:pt x="34" y="229"/>
                  </a:cubicBezTo>
                  <a:cubicBezTo>
                    <a:pt x="34" y="229"/>
                    <a:pt x="34" y="229"/>
                    <a:pt x="34" y="229"/>
                  </a:cubicBezTo>
                  <a:cubicBezTo>
                    <a:pt x="33" y="229"/>
                    <a:pt x="33" y="229"/>
                    <a:pt x="33" y="230"/>
                  </a:cubicBezTo>
                  <a:cubicBezTo>
                    <a:pt x="33" y="230"/>
                    <a:pt x="33" y="230"/>
                    <a:pt x="33" y="229"/>
                  </a:cubicBezTo>
                  <a:cubicBezTo>
                    <a:pt x="33" y="229"/>
                    <a:pt x="33" y="229"/>
                    <a:pt x="34" y="228"/>
                  </a:cubicBezTo>
                  <a:cubicBezTo>
                    <a:pt x="33" y="228"/>
                    <a:pt x="33" y="228"/>
                    <a:pt x="33" y="228"/>
                  </a:cubicBezTo>
                  <a:cubicBezTo>
                    <a:pt x="33" y="228"/>
                    <a:pt x="33" y="228"/>
                    <a:pt x="33" y="228"/>
                  </a:cubicBezTo>
                  <a:cubicBezTo>
                    <a:pt x="33" y="228"/>
                    <a:pt x="33" y="229"/>
                    <a:pt x="33" y="229"/>
                  </a:cubicBezTo>
                  <a:cubicBezTo>
                    <a:pt x="33" y="229"/>
                    <a:pt x="33" y="229"/>
                    <a:pt x="33" y="229"/>
                  </a:cubicBezTo>
                  <a:cubicBezTo>
                    <a:pt x="33" y="229"/>
                    <a:pt x="33" y="228"/>
                    <a:pt x="33" y="228"/>
                  </a:cubicBezTo>
                  <a:cubicBezTo>
                    <a:pt x="30" y="230"/>
                    <a:pt x="28" y="229"/>
                    <a:pt x="26" y="229"/>
                  </a:cubicBezTo>
                  <a:cubicBezTo>
                    <a:pt x="26" y="229"/>
                    <a:pt x="26" y="229"/>
                    <a:pt x="26" y="229"/>
                  </a:cubicBezTo>
                  <a:cubicBezTo>
                    <a:pt x="26" y="229"/>
                    <a:pt x="26" y="230"/>
                    <a:pt x="26" y="230"/>
                  </a:cubicBezTo>
                  <a:cubicBezTo>
                    <a:pt x="26" y="230"/>
                    <a:pt x="26" y="230"/>
                    <a:pt x="26" y="230"/>
                  </a:cubicBezTo>
                  <a:cubicBezTo>
                    <a:pt x="26" y="230"/>
                    <a:pt x="26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6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29"/>
                    <a:pt x="25" y="230"/>
                    <a:pt x="25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0"/>
                    <a:pt x="25" y="229"/>
                    <a:pt x="25" y="229"/>
                  </a:cubicBezTo>
                  <a:cubicBezTo>
                    <a:pt x="25" y="229"/>
                    <a:pt x="25" y="229"/>
                    <a:pt x="25" y="229"/>
                  </a:cubicBezTo>
                  <a:cubicBezTo>
                    <a:pt x="23" y="229"/>
                    <a:pt x="21" y="228"/>
                    <a:pt x="19" y="225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26"/>
                    <a:pt x="19" y="225"/>
                    <a:pt x="19" y="225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8" y="225"/>
                    <a:pt x="18" y="225"/>
                    <a:pt x="18" y="225"/>
                  </a:cubicBezTo>
                  <a:cubicBezTo>
                    <a:pt x="19" y="226"/>
                    <a:pt x="19" y="226"/>
                    <a:pt x="18" y="226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19" y="226"/>
                    <a:pt x="19" y="226"/>
                    <a:pt x="18" y="225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18" y="226"/>
                    <a:pt x="18" y="227"/>
                    <a:pt x="18" y="227"/>
                  </a:cubicBezTo>
                  <a:cubicBezTo>
                    <a:pt x="18" y="227"/>
                    <a:pt x="18" y="227"/>
                    <a:pt x="18" y="227"/>
                  </a:cubicBezTo>
                  <a:cubicBezTo>
                    <a:pt x="18" y="227"/>
                    <a:pt x="18" y="226"/>
                    <a:pt x="18" y="226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8" y="227"/>
                    <a:pt x="17" y="227"/>
                    <a:pt x="17" y="227"/>
                  </a:cubicBezTo>
                  <a:cubicBezTo>
                    <a:pt x="17" y="228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7"/>
                    <a:pt x="17" y="227"/>
                    <a:pt x="17" y="227"/>
                  </a:cubicBezTo>
                  <a:cubicBezTo>
                    <a:pt x="17" y="226"/>
                    <a:pt x="16" y="226"/>
                    <a:pt x="16" y="227"/>
                  </a:cubicBezTo>
                  <a:cubicBezTo>
                    <a:pt x="16" y="227"/>
                    <a:pt x="16" y="227"/>
                    <a:pt x="16" y="226"/>
                  </a:cubicBezTo>
                  <a:cubicBezTo>
                    <a:pt x="16" y="226"/>
                    <a:pt x="17" y="226"/>
                    <a:pt x="17" y="226"/>
                  </a:cubicBezTo>
                  <a:cubicBezTo>
                    <a:pt x="18" y="226"/>
                    <a:pt x="18" y="226"/>
                    <a:pt x="18" y="226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17" y="226"/>
                    <a:pt x="17" y="226"/>
                    <a:pt x="18" y="226"/>
                  </a:cubicBezTo>
                  <a:cubicBezTo>
                    <a:pt x="18" y="225"/>
                    <a:pt x="18" y="225"/>
                    <a:pt x="18" y="225"/>
                  </a:cubicBezTo>
                  <a:cubicBezTo>
                    <a:pt x="18" y="225"/>
                    <a:pt x="17" y="225"/>
                    <a:pt x="17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17" y="225"/>
                    <a:pt x="18" y="225"/>
                    <a:pt x="18" y="225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9" y="225"/>
                    <a:pt x="18" y="225"/>
                    <a:pt x="18" y="224"/>
                  </a:cubicBezTo>
                  <a:cubicBezTo>
                    <a:pt x="18" y="224"/>
                    <a:pt x="18" y="225"/>
                    <a:pt x="18" y="225"/>
                  </a:cubicBezTo>
                  <a:cubicBezTo>
                    <a:pt x="18" y="225"/>
                    <a:pt x="17" y="225"/>
                    <a:pt x="18" y="225"/>
                  </a:cubicBezTo>
                  <a:cubicBezTo>
                    <a:pt x="18" y="224"/>
                    <a:pt x="18" y="224"/>
                    <a:pt x="18" y="224"/>
                  </a:cubicBezTo>
                  <a:cubicBezTo>
                    <a:pt x="15" y="223"/>
                    <a:pt x="14" y="220"/>
                    <a:pt x="14" y="219"/>
                  </a:cubicBezTo>
                  <a:close/>
                  <a:moveTo>
                    <a:pt x="30" y="207"/>
                  </a:moveTo>
                  <a:cubicBezTo>
                    <a:pt x="29" y="207"/>
                    <a:pt x="28" y="208"/>
                    <a:pt x="27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9"/>
                    <a:pt x="28" y="209"/>
                    <a:pt x="28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9" y="209"/>
                    <a:pt x="29" y="209"/>
                    <a:pt x="29" y="210"/>
                  </a:cubicBezTo>
                  <a:cubicBezTo>
                    <a:pt x="29" y="210"/>
                    <a:pt x="29" y="210"/>
                    <a:pt x="29" y="210"/>
                  </a:cubicBezTo>
                  <a:cubicBezTo>
                    <a:pt x="29" y="210"/>
                    <a:pt x="29" y="210"/>
                    <a:pt x="29" y="210"/>
                  </a:cubicBezTo>
                  <a:cubicBezTo>
                    <a:pt x="29" y="210"/>
                    <a:pt x="29" y="211"/>
                    <a:pt x="29" y="211"/>
                  </a:cubicBezTo>
                  <a:cubicBezTo>
                    <a:pt x="29" y="211"/>
                    <a:pt x="30" y="210"/>
                    <a:pt x="30" y="210"/>
                  </a:cubicBezTo>
                  <a:cubicBezTo>
                    <a:pt x="30" y="210"/>
                    <a:pt x="30" y="210"/>
                    <a:pt x="30" y="210"/>
                  </a:cubicBezTo>
                  <a:cubicBezTo>
                    <a:pt x="30" y="210"/>
                    <a:pt x="30" y="210"/>
                    <a:pt x="30" y="210"/>
                  </a:cubicBezTo>
                  <a:cubicBezTo>
                    <a:pt x="30" y="210"/>
                    <a:pt x="31" y="210"/>
                    <a:pt x="31" y="210"/>
                  </a:cubicBezTo>
                  <a:cubicBezTo>
                    <a:pt x="31" y="210"/>
                    <a:pt x="32" y="210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09"/>
                    <a:pt x="31" y="208"/>
                    <a:pt x="30" y="207"/>
                  </a:cubicBezTo>
                  <a:close/>
                  <a:moveTo>
                    <a:pt x="29" y="213"/>
                  </a:moveTo>
                  <a:cubicBezTo>
                    <a:pt x="29" y="213"/>
                    <a:pt x="29" y="213"/>
                    <a:pt x="29" y="212"/>
                  </a:cubicBezTo>
                  <a:cubicBezTo>
                    <a:pt x="29" y="213"/>
                    <a:pt x="29" y="213"/>
                    <a:pt x="29" y="213"/>
                  </a:cubicBezTo>
                  <a:cubicBezTo>
                    <a:pt x="29" y="213"/>
                    <a:pt x="28" y="212"/>
                    <a:pt x="29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11"/>
                    <a:pt x="28" y="212"/>
                    <a:pt x="28" y="212"/>
                  </a:cubicBezTo>
                  <a:cubicBezTo>
                    <a:pt x="28" y="212"/>
                    <a:pt x="29" y="211"/>
                    <a:pt x="29" y="210"/>
                  </a:cubicBezTo>
                  <a:cubicBezTo>
                    <a:pt x="29" y="210"/>
                    <a:pt x="29" y="210"/>
                    <a:pt x="29" y="210"/>
                  </a:cubicBezTo>
                  <a:cubicBezTo>
                    <a:pt x="28" y="210"/>
                    <a:pt x="28" y="211"/>
                    <a:pt x="28" y="211"/>
                  </a:cubicBezTo>
                  <a:cubicBezTo>
                    <a:pt x="28" y="211"/>
                    <a:pt x="28" y="210"/>
                    <a:pt x="28" y="210"/>
                  </a:cubicBezTo>
                  <a:cubicBezTo>
                    <a:pt x="28" y="210"/>
                    <a:pt x="28" y="210"/>
                    <a:pt x="28" y="209"/>
                  </a:cubicBezTo>
                  <a:cubicBezTo>
                    <a:pt x="28" y="209"/>
                    <a:pt x="28" y="209"/>
                    <a:pt x="28" y="209"/>
                  </a:cubicBezTo>
                  <a:cubicBezTo>
                    <a:pt x="28" y="209"/>
                    <a:pt x="28" y="210"/>
                    <a:pt x="27" y="210"/>
                  </a:cubicBezTo>
                  <a:cubicBezTo>
                    <a:pt x="27" y="210"/>
                    <a:pt x="27" y="210"/>
                    <a:pt x="27" y="209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1"/>
                    <a:pt x="28" y="211"/>
                    <a:pt x="28" y="211"/>
                  </a:cubicBezTo>
                  <a:cubicBezTo>
                    <a:pt x="28" y="211"/>
                    <a:pt x="27" y="211"/>
                    <a:pt x="27" y="211"/>
                  </a:cubicBezTo>
                  <a:cubicBezTo>
                    <a:pt x="27" y="211"/>
                    <a:pt x="27" y="211"/>
                    <a:pt x="27" y="211"/>
                  </a:cubicBezTo>
                  <a:cubicBezTo>
                    <a:pt x="27" y="211"/>
                    <a:pt x="28" y="212"/>
                    <a:pt x="28" y="212"/>
                  </a:cubicBezTo>
                  <a:cubicBezTo>
                    <a:pt x="28" y="212"/>
                    <a:pt x="28" y="212"/>
                    <a:pt x="27" y="211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8" y="212"/>
                    <a:pt x="29" y="213"/>
                    <a:pt x="29" y="213"/>
                  </a:cubicBezTo>
                  <a:cubicBezTo>
                    <a:pt x="29" y="213"/>
                    <a:pt x="28" y="213"/>
                    <a:pt x="28" y="213"/>
                  </a:cubicBezTo>
                  <a:cubicBezTo>
                    <a:pt x="28" y="213"/>
                    <a:pt x="29" y="213"/>
                    <a:pt x="29" y="213"/>
                  </a:cubicBezTo>
                  <a:cubicBezTo>
                    <a:pt x="29" y="213"/>
                    <a:pt x="27" y="213"/>
                    <a:pt x="27" y="212"/>
                  </a:cubicBezTo>
                  <a:cubicBezTo>
                    <a:pt x="27" y="212"/>
                    <a:pt x="27" y="212"/>
                    <a:pt x="27" y="212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7" y="213"/>
                    <a:pt x="26" y="212"/>
                    <a:pt x="26" y="212"/>
                  </a:cubicBezTo>
                  <a:cubicBezTo>
                    <a:pt x="26" y="212"/>
                    <a:pt x="26" y="212"/>
                    <a:pt x="26" y="212"/>
                  </a:cubicBezTo>
                  <a:cubicBezTo>
                    <a:pt x="26" y="212"/>
                    <a:pt x="26" y="213"/>
                    <a:pt x="26" y="213"/>
                  </a:cubicBezTo>
                  <a:cubicBezTo>
                    <a:pt x="26" y="213"/>
                    <a:pt x="26" y="212"/>
                    <a:pt x="25" y="212"/>
                  </a:cubicBezTo>
                  <a:cubicBezTo>
                    <a:pt x="25" y="212"/>
                    <a:pt x="25" y="212"/>
                    <a:pt x="25" y="212"/>
                  </a:cubicBezTo>
                  <a:cubicBezTo>
                    <a:pt x="25" y="212"/>
                    <a:pt x="25" y="212"/>
                    <a:pt x="24" y="212"/>
                  </a:cubicBezTo>
                  <a:cubicBezTo>
                    <a:pt x="25" y="213"/>
                    <a:pt x="25" y="213"/>
                    <a:pt x="25" y="213"/>
                  </a:cubicBezTo>
                  <a:cubicBezTo>
                    <a:pt x="25" y="213"/>
                    <a:pt x="24" y="213"/>
                    <a:pt x="24" y="213"/>
                  </a:cubicBezTo>
                  <a:cubicBezTo>
                    <a:pt x="24" y="213"/>
                    <a:pt x="24" y="213"/>
                    <a:pt x="25" y="213"/>
                  </a:cubicBezTo>
                  <a:cubicBezTo>
                    <a:pt x="25" y="213"/>
                    <a:pt x="25" y="213"/>
                    <a:pt x="25" y="213"/>
                  </a:cubicBezTo>
                  <a:cubicBezTo>
                    <a:pt x="25" y="214"/>
                    <a:pt x="26" y="213"/>
                    <a:pt x="26" y="213"/>
                  </a:cubicBezTo>
                  <a:cubicBezTo>
                    <a:pt x="26" y="213"/>
                    <a:pt x="26" y="214"/>
                    <a:pt x="25" y="214"/>
                  </a:cubicBezTo>
                  <a:cubicBezTo>
                    <a:pt x="25" y="214"/>
                    <a:pt x="25" y="214"/>
                    <a:pt x="25" y="214"/>
                  </a:cubicBezTo>
                  <a:cubicBezTo>
                    <a:pt x="26" y="214"/>
                    <a:pt x="27" y="213"/>
                    <a:pt x="27" y="213"/>
                  </a:cubicBezTo>
                  <a:cubicBezTo>
                    <a:pt x="27" y="213"/>
                    <a:pt x="26" y="214"/>
                    <a:pt x="26" y="214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9" y="214"/>
                    <a:pt x="29" y="214"/>
                  </a:cubicBezTo>
                  <a:cubicBezTo>
                    <a:pt x="29" y="214"/>
                    <a:pt x="28" y="214"/>
                    <a:pt x="28" y="214"/>
                  </a:cubicBezTo>
                  <a:cubicBezTo>
                    <a:pt x="28" y="214"/>
                    <a:pt x="29" y="214"/>
                    <a:pt x="29" y="214"/>
                  </a:cubicBezTo>
                  <a:cubicBezTo>
                    <a:pt x="29" y="214"/>
                    <a:pt x="28" y="215"/>
                    <a:pt x="27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7" y="215"/>
                    <a:pt x="27" y="215"/>
                    <a:pt x="27" y="215"/>
                  </a:cubicBezTo>
                  <a:cubicBezTo>
                    <a:pt x="27" y="215"/>
                    <a:pt x="26" y="215"/>
                    <a:pt x="26" y="215"/>
                  </a:cubicBezTo>
                  <a:cubicBezTo>
                    <a:pt x="26" y="216"/>
                    <a:pt x="26" y="216"/>
                    <a:pt x="26" y="216"/>
                  </a:cubicBezTo>
                  <a:cubicBezTo>
                    <a:pt x="26" y="216"/>
                    <a:pt x="27" y="216"/>
                    <a:pt x="27" y="216"/>
                  </a:cubicBezTo>
                  <a:cubicBezTo>
                    <a:pt x="27" y="216"/>
                    <a:pt x="26" y="216"/>
                    <a:pt x="26" y="216"/>
                  </a:cubicBezTo>
                  <a:cubicBezTo>
                    <a:pt x="26" y="216"/>
                    <a:pt x="26" y="216"/>
                    <a:pt x="26" y="216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27" y="217"/>
                    <a:pt x="27" y="216"/>
                    <a:pt x="27" y="216"/>
                  </a:cubicBezTo>
                  <a:cubicBezTo>
                    <a:pt x="27" y="216"/>
                    <a:pt x="27" y="216"/>
                    <a:pt x="27" y="217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28" y="216"/>
                    <a:pt x="27" y="215"/>
                    <a:pt x="27" y="215"/>
                  </a:cubicBezTo>
                  <a:cubicBezTo>
                    <a:pt x="27" y="215"/>
                    <a:pt x="28" y="216"/>
                    <a:pt x="28" y="216"/>
                  </a:cubicBezTo>
                  <a:cubicBezTo>
                    <a:pt x="28" y="216"/>
                    <a:pt x="28" y="216"/>
                    <a:pt x="28" y="216"/>
                  </a:cubicBezTo>
                  <a:cubicBezTo>
                    <a:pt x="28" y="215"/>
                    <a:pt x="29" y="214"/>
                    <a:pt x="29" y="214"/>
                  </a:cubicBezTo>
                  <a:cubicBezTo>
                    <a:pt x="29" y="214"/>
                    <a:pt x="29" y="214"/>
                    <a:pt x="29" y="215"/>
                  </a:cubicBezTo>
                  <a:cubicBezTo>
                    <a:pt x="29" y="214"/>
                    <a:pt x="29" y="214"/>
                    <a:pt x="29" y="214"/>
                  </a:cubicBezTo>
                  <a:cubicBezTo>
                    <a:pt x="29" y="214"/>
                    <a:pt x="29" y="215"/>
                    <a:pt x="29" y="216"/>
                  </a:cubicBezTo>
                  <a:cubicBezTo>
                    <a:pt x="29" y="216"/>
                    <a:pt x="29" y="216"/>
                    <a:pt x="29" y="216"/>
                  </a:cubicBezTo>
                  <a:cubicBezTo>
                    <a:pt x="29" y="216"/>
                    <a:pt x="29" y="216"/>
                    <a:pt x="29" y="216"/>
                  </a:cubicBezTo>
                  <a:cubicBezTo>
                    <a:pt x="29" y="216"/>
                    <a:pt x="29" y="216"/>
                    <a:pt x="29" y="217"/>
                  </a:cubicBezTo>
                  <a:cubicBezTo>
                    <a:pt x="29" y="217"/>
                    <a:pt x="29" y="217"/>
                    <a:pt x="29" y="217"/>
                  </a:cubicBezTo>
                  <a:cubicBezTo>
                    <a:pt x="29" y="217"/>
                    <a:pt x="30" y="216"/>
                    <a:pt x="30" y="216"/>
                  </a:cubicBezTo>
                  <a:cubicBezTo>
                    <a:pt x="30" y="216"/>
                    <a:pt x="29" y="217"/>
                    <a:pt x="29" y="218"/>
                  </a:cubicBezTo>
                  <a:cubicBezTo>
                    <a:pt x="29" y="218"/>
                    <a:pt x="29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1" y="218"/>
                    <a:pt x="31" y="217"/>
                  </a:cubicBezTo>
                  <a:cubicBezTo>
                    <a:pt x="31" y="217"/>
                    <a:pt x="31" y="217"/>
                    <a:pt x="31" y="217"/>
                  </a:cubicBezTo>
                  <a:cubicBezTo>
                    <a:pt x="30" y="217"/>
                    <a:pt x="30" y="216"/>
                    <a:pt x="30" y="216"/>
                  </a:cubicBezTo>
                  <a:cubicBezTo>
                    <a:pt x="30" y="216"/>
                    <a:pt x="30" y="216"/>
                    <a:pt x="31" y="217"/>
                  </a:cubicBezTo>
                  <a:cubicBezTo>
                    <a:pt x="31" y="217"/>
                    <a:pt x="31" y="217"/>
                    <a:pt x="31" y="216"/>
                  </a:cubicBezTo>
                  <a:cubicBezTo>
                    <a:pt x="30" y="216"/>
                    <a:pt x="30" y="216"/>
                    <a:pt x="30" y="216"/>
                  </a:cubicBezTo>
                  <a:cubicBezTo>
                    <a:pt x="30" y="216"/>
                    <a:pt x="30" y="216"/>
                    <a:pt x="31" y="216"/>
                  </a:cubicBezTo>
                  <a:cubicBezTo>
                    <a:pt x="31" y="216"/>
                    <a:pt x="30" y="216"/>
                    <a:pt x="30" y="216"/>
                  </a:cubicBezTo>
                  <a:cubicBezTo>
                    <a:pt x="29" y="215"/>
                    <a:pt x="29" y="214"/>
                    <a:pt x="29" y="214"/>
                  </a:cubicBezTo>
                  <a:cubicBezTo>
                    <a:pt x="29" y="214"/>
                    <a:pt x="29" y="214"/>
                    <a:pt x="30" y="215"/>
                  </a:cubicBezTo>
                  <a:cubicBezTo>
                    <a:pt x="29" y="214"/>
                    <a:pt x="29" y="214"/>
                    <a:pt x="29" y="214"/>
                  </a:cubicBezTo>
                  <a:cubicBezTo>
                    <a:pt x="29" y="214"/>
                    <a:pt x="30" y="214"/>
                    <a:pt x="31" y="215"/>
                  </a:cubicBezTo>
                  <a:cubicBezTo>
                    <a:pt x="31" y="215"/>
                    <a:pt x="31" y="215"/>
                    <a:pt x="31" y="215"/>
                  </a:cubicBezTo>
                  <a:cubicBezTo>
                    <a:pt x="31" y="215"/>
                    <a:pt x="31" y="214"/>
                    <a:pt x="31" y="214"/>
                  </a:cubicBezTo>
                  <a:cubicBezTo>
                    <a:pt x="31" y="214"/>
                    <a:pt x="31" y="215"/>
                    <a:pt x="32" y="215"/>
                  </a:cubicBezTo>
                  <a:cubicBezTo>
                    <a:pt x="32" y="215"/>
                    <a:pt x="32" y="215"/>
                    <a:pt x="32" y="215"/>
                  </a:cubicBezTo>
                  <a:cubicBezTo>
                    <a:pt x="32" y="215"/>
                    <a:pt x="32" y="214"/>
                    <a:pt x="32" y="214"/>
                  </a:cubicBezTo>
                  <a:cubicBezTo>
                    <a:pt x="32" y="214"/>
                    <a:pt x="32" y="215"/>
                    <a:pt x="32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2" y="214"/>
                    <a:pt x="32" y="214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1" y="214"/>
                    <a:pt x="31" y="214"/>
                  </a:cubicBezTo>
                  <a:cubicBezTo>
                    <a:pt x="31" y="214"/>
                    <a:pt x="31" y="214"/>
                    <a:pt x="32" y="213"/>
                  </a:cubicBezTo>
                  <a:cubicBezTo>
                    <a:pt x="31" y="213"/>
                    <a:pt x="31" y="213"/>
                    <a:pt x="31" y="213"/>
                  </a:cubicBezTo>
                  <a:cubicBezTo>
                    <a:pt x="30" y="214"/>
                    <a:pt x="29" y="214"/>
                    <a:pt x="29" y="214"/>
                  </a:cubicBezTo>
                  <a:cubicBezTo>
                    <a:pt x="29" y="214"/>
                    <a:pt x="29" y="214"/>
                    <a:pt x="30" y="213"/>
                  </a:cubicBezTo>
                  <a:cubicBezTo>
                    <a:pt x="29" y="213"/>
                    <a:pt x="29" y="214"/>
                    <a:pt x="29" y="214"/>
                  </a:cubicBezTo>
                  <a:cubicBezTo>
                    <a:pt x="29" y="214"/>
                    <a:pt x="30" y="213"/>
                    <a:pt x="31" y="213"/>
                  </a:cubicBezTo>
                  <a:cubicBezTo>
                    <a:pt x="31" y="213"/>
                    <a:pt x="31" y="212"/>
                    <a:pt x="31" y="212"/>
                  </a:cubicBezTo>
                  <a:cubicBezTo>
                    <a:pt x="31" y="212"/>
                    <a:pt x="30" y="212"/>
                    <a:pt x="30" y="212"/>
                  </a:cubicBezTo>
                  <a:cubicBezTo>
                    <a:pt x="30" y="212"/>
                    <a:pt x="31" y="212"/>
                    <a:pt x="32" y="212"/>
                  </a:cubicBezTo>
                  <a:cubicBezTo>
                    <a:pt x="32" y="212"/>
                    <a:pt x="32" y="212"/>
                    <a:pt x="32" y="212"/>
                  </a:cubicBezTo>
                  <a:cubicBezTo>
                    <a:pt x="31" y="212"/>
                    <a:pt x="31" y="211"/>
                    <a:pt x="31" y="211"/>
                  </a:cubicBezTo>
                  <a:cubicBezTo>
                    <a:pt x="31" y="211"/>
                    <a:pt x="31" y="212"/>
                    <a:pt x="32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2" y="211"/>
                    <a:pt x="32" y="211"/>
                    <a:pt x="32" y="210"/>
                  </a:cubicBezTo>
                  <a:cubicBezTo>
                    <a:pt x="32" y="211"/>
                    <a:pt x="32" y="211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1" y="210"/>
                    <a:pt x="31" y="210"/>
                    <a:pt x="31" y="210"/>
                  </a:cubicBezTo>
                  <a:cubicBezTo>
                    <a:pt x="31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1" y="211"/>
                  </a:cubicBezTo>
                  <a:cubicBezTo>
                    <a:pt x="31" y="211"/>
                    <a:pt x="30" y="211"/>
                    <a:pt x="30" y="210"/>
                  </a:cubicBezTo>
                  <a:cubicBezTo>
                    <a:pt x="30" y="210"/>
                    <a:pt x="30" y="210"/>
                    <a:pt x="30" y="211"/>
                  </a:cubicBezTo>
                  <a:cubicBezTo>
                    <a:pt x="30" y="211"/>
                    <a:pt x="30" y="212"/>
                    <a:pt x="30" y="212"/>
                  </a:cubicBezTo>
                  <a:cubicBezTo>
                    <a:pt x="30" y="212"/>
                    <a:pt x="30" y="212"/>
                    <a:pt x="30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30" y="212"/>
                    <a:pt x="29" y="213"/>
                    <a:pt x="29" y="213"/>
                  </a:cubicBezTo>
                  <a:close/>
                  <a:moveTo>
                    <a:pt x="24" y="201"/>
                  </a:moveTo>
                  <a:cubicBezTo>
                    <a:pt x="22" y="202"/>
                    <a:pt x="20" y="203"/>
                    <a:pt x="19" y="205"/>
                  </a:cubicBezTo>
                  <a:cubicBezTo>
                    <a:pt x="17" y="206"/>
                    <a:pt x="16" y="208"/>
                    <a:pt x="16" y="210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16" y="209"/>
                    <a:pt x="18" y="206"/>
                    <a:pt x="19" y="205"/>
                  </a:cubicBezTo>
                  <a:cubicBezTo>
                    <a:pt x="21" y="203"/>
                    <a:pt x="23" y="202"/>
                    <a:pt x="25" y="202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201"/>
                    <a:pt x="24" y="201"/>
                    <a:pt x="24" y="201"/>
                  </a:cubicBezTo>
                  <a:close/>
                  <a:moveTo>
                    <a:pt x="16" y="211"/>
                  </a:moveTo>
                  <a:cubicBezTo>
                    <a:pt x="15" y="213"/>
                    <a:pt x="15" y="216"/>
                    <a:pt x="16" y="218"/>
                  </a:cubicBezTo>
                  <a:cubicBezTo>
                    <a:pt x="17" y="220"/>
                    <a:pt x="18" y="222"/>
                    <a:pt x="20" y="223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2"/>
                    <a:pt x="17" y="220"/>
                    <a:pt x="16" y="218"/>
                  </a:cubicBezTo>
                  <a:cubicBezTo>
                    <a:pt x="16" y="216"/>
                    <a:pt x="16" y="213"/>
                    <a:pt x="17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16" y="211"/>
                    <a:pt x="16" y="211"/>
                    <a:pt x="16" y="211"/>
                  </a:cubicBezTo>
                  <a:close/>
                  <a:moveTo>
                    <a:pt x="20" y="224"/>
                  </a:moveTo>
                  <a:cubicBezTo>
                    <a:pt x="22" y="225"/>
                    <a:pt x="24" y="226"/>
                    <a:pt x="26" y="227"/>
                  </a:cubicBezTo>
                  <a:cubicBezTo>
                    <a:pt x="28" y="227"/>
                    <a:pt x="31" y="227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31" y="227"/>
                    <a:pt x="28" y="227"/>
                    <a:pt x="26" y="227"/>
                  </a:cubicBezTo>
                  <a:cubicBezTo>
                    <a:pt x="24" y="226"/>
                    <a:pt x="22" y="225"/>
                    <a:pt x="20" y="223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20" y="223"/>
                    <a:pt x="20" y="224"/>
                    <a:pt x="20" y="224"/>
                  </a:cubicBezTo>
                  <a:close/>
                  <a:moveTo>
                    <a:pt x="33" y="226"/>
                  </a:moveTo>
                  <a:cubicBezTo>
                    <a:pt x="35" y="226"/>
                    <a:pt x="37" y="224"/>
                    <a:pt x="39" y="223"/>
                  </a:cubicBezTo>
                  <a:cubicBezTo>
                    <a:pt x="40" y="221"/>
                    <a:pt x="41" y="219"/>
                    <a:pt x="42" y="217"/>
                  </a:cubicBezTo>
                  <a:cubicBezTo>
                    <a:pt x="42" y="217"/>
                    <a:pt x="42" y="217"/>
                    <a:pt x="42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9"/>
                    <a:pt x="40" y="221"/>
                    <a:pt x="39" y="222"/>
                  </a:cubicBezTo>
                  <a:cubicBezTo>
                    <a:pt x="37" y="224"/>
                    <a:pt x="35" y="225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33" y="226"/>
                    <a:pt x="33" y="226"/>
                    <a:pt x="33" y="226"/>
                  </a:cubicBezTo>
                  <a:close/>
                  <a:moveTo>
                    <a:pt x="42" y="216"/>
                  </a:moveTo>
                  <a:cubicBezTo>
                    <a:pt x="43" y="214"/>
                    <a:pt x="42" y="212"/>
                    <a:pt x="42" y="209"/>
                  </a:cubicBezTo>
                  <a:cubicBezTo>
                    <a:pt x="41" y="207"/>
                    <a:pt x="40" y="205"/>
                    <a:pt x="38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9" y="205"/>
                    <a:pt x="41" y="207"/>
                    <a:pt x="41" y="210"/>
                  </a:cubicBezTo>
                  <a:cubicBezTo>
                    <a:pt x="42" y="212"/>
                    <a:pt x="42" y="214"/>
                    <a:pt x="41" y="216"/>
                  </a:cubicBezTo>
                  <a:cubicBezTo>
                    <a:pt x="42" y="216"/>
                    <a:pt x="42" y="216"/>
                    <a:pt x="42" y="216"/>
                  </a:cubicBezTo>
                  <a:cubicBezTo>
                    <a:pt x="42" y="216"/>
                    <a:pt x="42" y="216"/>
                    <a:pt x="42" y="216"/>
                  </a:cubicBezTo>
                  <a:close/>
                  <a:moveTo>
                    <a:pt x="37" y="204"/>
                  </a:moveTo>
                  <a:cubicBezTo>
                    <a:pt x="36" y="202"/>
                    <a:pt x="34" y="201"/>
                    <a:pt x="32" y="200"/>
                  </a:cubicBezTo>
                  <a:cubicBezTo>
                    <a:pt x="30" y="200"/>
                    <a:pt x="27" y="200"/>
                    <a:pt x="25" y="201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27" y="200"/>
                    <a:pt x="29" y="200"/>
                    <a:pt x="32" y="201"/>
                  </a:cubicBezTo>
                  <a:cubicBezTo>
                    <a:pt x="34" y="201"/>
                    <a:pt x="36" y="202"/>
                    <a:pt x="37" y="204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7" y="204"/>
                    <a:pt x="37" y="204"/>
                    <a:pt x="37" y="204"/>
                  </a:cubicBezTo>
                  <a:close/>
                  <a:moveTo>
                    <a:pt x="25" y="202"/>
                  </a:moveTo>
                  <a:cubicBezTo>
                    <a:pt x="23" y="202"/>
                    <a:pt x="21" y="204"/>
                    <a:pt x="19" y="205"/>
                  </a:cubicBezTo>
                  <a:cubicBezTo>
                    <a:pt x="18" y="207"/>
                    <a:pt x="17" y="209"/>
                    <a:pt x="17" y="211"/>
                  </a:cubicBezTo>
                  <a:cubicBezTo>
                    <a:pt x="17" y="210"/>
                    <a:pt x="17" y="210"/>
                    <a:pt x="18" y="209"/>
                  </a:cubicBezTo>
                  <a:cubicBezTo>
                    <a:pt x="18" y="210"/>
                    <a:pt x="17" y="210"/>
                    <a:pt x="17" y="211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17" y="211"/>
                    <a:pt x="18" y="210"/>
                    <a:pt x="19" y="210"/>
                  </a:cubicBezTo>
                  <a:cubicBezTo>
                    <a:pt x="18" y="210"/>
                    <a:pt x="18" y="211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1"/>
                    <a:pt x="19" y="211"/>
                  </a:cubicBezTo>
                  <a:cubicBezTo>
                    <a:pt x="19" y="211"/>
                    <a:pt x="18" y="211"/>
                    <a:pt x="18" y="211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1"/>
                    <a:pt x="20" y="211"/>
                    <a:pt x="20" y="211"/>
                  </a:cubicBezTo>
                  <a:cubicBezTo>
                    <a:pt x="20" y="211"/>
                    <a:pt x="20" y="212"/>
                    <a:pt x="20" y="212"/>
                  </a:cubicBezTo>
                  <a:cubicBezTo>
                    <a:pt x="21" y="212"/>
                    <a:pt x="21" y="212"/>
                    <a:pt x="21" y="212"/>
                  </a:cubicBezTo>
                  <a:cubicBezTo>
                    <a:pt x="22" y="211"/>
                    <a:pt x="21" y="210"/>
                    <a:pt x="21" y="210"/>
                  </a:cubicBezTo>
                  <a:cubicBezTo>
                    <a:pt x="22" y="210"/>
                    <a:pt x="22" y="211"/>
                    <a:pt x="22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1"/>
                    <a:pt x="22" y="210"/>
                    <a:pt x="22" y="209"/>
                  </a:cubicBezTo>
                  <a:cubicBezTo>
                    <a:pt x="23" y="210"/>
                    <a:pt x="23" y="211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3" y="211"/>
                    <a:pt x="23" y="210"/>
                    <a:pt x="23" y="209"/>
                  </a:cubicBezTo>
                  <a:cubicBezTo>
                    <a:pt x="23" y="209"/>
                    <a:pt x="22" y="209"/>
                    <a:pt x="22" y="209"/>
                  </a:cubicBezTo>
                  <a:cubicBezTo>
                    <a:pt x="22" y="209"/>
                    <a:pt x="23" y="209"/>
                    <a:pt x="23" y="209"/>
                  </a:cubicBezTo>
                  <a:cubicBezTo>
                    <a:pt x="23" y="208"/>
                    <a:pt x="23" y="208"/>
                    <a:pt x="23" y="207"/>
                  </a:cubicBezTo>
                  <a:cubicBezTo>
                    <a:pt x="23" y="208"/>
                    <a:pt x="23" y="208"/>
                    <a:pt x="24" y="209"/>
                  </a:cubicBezTo>
                  <a:cubicBezTo>
                    <a:pt x="25" y="209"/>
                    <a:pt x="26" y="208"/>
                    <a:pt x="27" y="208"/>
                  </a:cubicBezTo>
                  <a:cubicBezTo>
                    <a:pt x="27" y="208"/>
                    <a:pt x="27" y="208"/>
                    <a:pt x="27" y="208"/>
                  </a:cubicBezTo>
                  <a:cubicBezTo>
                    <a:pt x="26" y="208"/>
                    <a:pt x="24" y="208"/>
                    <a:pt x="23" y="207"/>
                  </a:cubicBezTo>
                  <a:cubicBezTo>
                    <a:pt x="24" y="208"/>
                    <a:pt x="26" y="208"/>
                    <a:pt x="27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6" y="207"/>
                    <a:pt x="25" y="207"/>
                    <a:pt x="24" y="206"/>
                  </a:cubicBezTo>
                  <a:cubicBezTo>
                    <a:pt x="25" y="207"/>
                    <a:pt x="26" y="207"/>
                    <a:pt x="26" y="206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25" y="205"/>
                    <a:pt x="26" y="205"/>
                    <a:pt x="26" y="204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5" y="204"/>
                    <a:pt x="25" y="204"/>
                    <a:pt x="25" y="204"/>
                  </a:cubicBezTo>
                  <a:cubicBezTo>
                    <a:pt x="25" y="204"/>
                    <a:pt x="25" y="203"/>
                    <a:pt x="25" y="203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5" y="203"/>
                    <a:pt x="24" y="203"/>
                    <a:pt x="24" y="204"/>
                  </a:cubicBezTo>
                  <a:cubicBezTo>
                    <a:pt x="24" y="203"/>
                    <a:pt x="25" y="203"/>
                    <a:pt x="25" y="202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24" y="202"/>
                    <a:pt x="24" y="203"/>
                    <a:pt x="23" y="203"/>
                  </a:cubicBezTo>
                  <a:cubicBezTo>
                    <a:pt x="24" y="203"/>
                    <a:pt x="24" y="202"/>
                    <a:pt x="25" y="202"/>
                  </a:cubicBezTo>
                  <a:close/>
                  <a:moveTo>
                    <a:pt x="17" y="211"/>
                  </a:moveTo>
                  <a:cubicBezTo>
                    <a:pt x="16" y="213"/>
                    <a:pt x="16" y="216"/>
                    <a:pt x="17" y="218"/>
                  </a:cubicBezTo>
                  <a:cubicBezTo>
                    <a:pt x="17" y="219"/>
                    <a:pt x="19" y="221"/>
                    <a:pt x="20" y="223"/>
                  </a:cubicBezTo>
                  <a:cubicBezTo>
                    <a:pt x="20" y="222"/>
                    <a:pt x="20" y="221"/>
                    <a:pt x="20" y="221"/>
                  </a:cubicBezTo>
                  <a:cubicBezTo>
                    <a:pt x="20" y="221"/>
                    <a:pt x="20" y="222"/>
                    <a:pt x="21" y="222"/>
                  </a:cubicBezTo>
                  <a:cubicBezTo>
                    <a:pt x="21" y="222"/>
                    <a:pt x="21" y="222"/>
                    <a:pt x="21" y="222"/>
                  </a:cubicBezTo>
                  <a:cubicBezTo>
                    <a:pt x="21" y="222"/>
                    <a:pt x="20" y="221"/>
                    <a:pt x="21" y="221"/>
                  </a:cubicBezTo>
                  <a:cubicBezTo>
                    <a:pt x="21" y="221"/>
                    <a:pt x="21" y="222"/>
                    <a:pt x="21" y="222"/>
                  </a:cubicBezTo>
                  <a:cubicBezTo>
                    <a:pt x="21" y="222"/>
                    <a:pt x="21" y="222"/>
                    <a:pt x="21" y="222"/>
                  </a:cubicBezTo>
                  <a:cubicBezTo>
                    <a:pt x="21" y="222"/>
                    <a:pt x="21" y="221"/>
                    <a:pt x="21" y="221"/>
                  </a:cubicBezTo>
                  <a:cubicBezTo>
                    <a:pt x="21" y="221"/>
                    <a:pt x="21" y="221"/>
                    <a:pt x="22" y="222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2" y="221"/>
                    <a:pt x="22" y="220"/>
                    <a:pt x="22" y="220"/>
                  </a:cubicBezTo>
                  <a:cubicBezTo>
                    <a:pt x="22" y="220"/>
                    <a:pt x="23" y="220"/>
                    <a:pt x="23" y="220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23" y="219"/>
                    <a:pt x="22" y="218"/>
                    <a:pt x="22" y="218"/>
                  </a:cubicBezTo>
                  <a:cubicBezTo>
                    <a:pt x="23" y="218"/>
                    <a:pt x="23" y="218"/>
                    <a:pt x="24" y="219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23" y="218"/>
                    <a:pt x="22" y="217"/>
                    <a:pt x="21" y="217"/>
                  </a:cubicBezTo>
                  <a:cubicBezTo>
                    <a:pt x="22" y="217"/>
                    <a:pt x="24" y="217"/>
                    <a:pt x="25" y="218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4" y="217"/>
                    <a:pt x="23" y="217"/>
                    <a:pt x="22" y="216"/>
                  </a:cubicBezTo>
                  <a:cubicBezTo>
                    <a:pt x="22" y="216"/>
                    <a:pt x="21" y="217"/>
                    <a:pt x="21" y="217"/>
                  </a:cubicBezTo>
                  <a:cubicBezTo>
                    <a:pt x="21" y="217"/>
                    <a:pt x="22" y="216"/>
                    <a:pt x="22" y="216"/>
                  </a:cubicBezTo>
                  <a:cubicBezTo>
                    <a:pt x="21" y="216"/>
                    <a:pt x="21" y="216"/>
                    <a:pt x="21" y="215"/>
                  </a:cubicBezTo>
                  <a:cubicBezTo>
                    <a:pt x="21" y="215"/>
                    <a:pt x="21" y="216"/>
                    <a:pt x="22" y="216"/>
                  </a:cubicBezTo>
                  <a:cubicBezTo>
                    <a:pt x="22" y="215"/>
                    <a:pt x="23" y="214"/>
                    <a:pt x="23" y="212"/>
                  </a:cubicBezTo>
                  <a:cubicBezTo>
                    <a:pt x="23" y="212"/>
                    <a:pt x="23" y="212"/>
                    <a:pt x="23" y="212"/>
                  </a:cubicBezTo>
                  <a:cubicBezTo>
                    <a:pt x="22" y="214"/>
                    <a:pt x="22" y="215"/>
                    <a:pt x="21" y="215"/>
                  </a:cubicBezTo>
                  <a:cubicBezTo>
                    <a:pt x="21" y="214"/>
                    <a:pt x="22" y="213"/>
                    <a:pt x="22" y="212"/>
                  </a:cubicBezTo>
                  <a:cubicBezTo>
                    <a:pt x="22" y="212"/>
                    <a:pt x="22" y="212"/>
                    <a:pt x="22" y="212"/>
                  </a:cubicBezTo>
                  <a:cubicBezTo>
                    <a:pt x="22" y="213"/>
                    <a:pt x="21" y="214"/>
                    <a:pt x="20" y="214"/>
                  </a:cubicBezTo>
                  <a:cubicBezTo>
                    <a:pt x="21" y="214"/>
                    <a:pt x="21" y="213"/>
                    <a:pt x="21" y="212"/>
                  </a:cubicBezTo>
                  <a:cubicBezTo>
                    <a:pt x="20" y="212"/>
                    <a:pt x="20" y="212"/>
                    <a:pt x="20" y="212"/>
                  </a:cubicBezTo>
                  <a:cubicBezTo>
                    <a:pt x="20" y="212"/>
                    <a:pt x="20" y="212"/>
                    <a:pt x="20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8" y="212"/>
                    <a:pt x="18" y="212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2"/>
                    <a:pt x="18" y="212"/>
                    <a:pt x="18" y="213"/>
                  </a:cubicBezTo>
                  <a:cubicBezTo>
                    <a:pt x="17" y="212"/>
                    <a:pt x="17" y="212"/>
                    <a:pt x="17" y="211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17" y="212"/>
                    <a:pt x="17" y="213"/>
                    <a:pt x="17" y="213"/>
                  </a:cubicBezTo>
                  <a:cubicBezTo>
                    <a:pt x="17" y="213"/>
                    <a:pt x="17" y="212"/>
                    <a:pt x="17" y="211"/>
                  </a:cubicBezTo>
                  <a:close/>
                  <a:moveTo>
                    <a:pt x="21" y="223"/>
                  </a:moveTo>
                  <a:cubicBezTo>
                    <a:pt x="22" y="225"/>
                    <a:pt x="24" y="226"/>
                    <a:pt x="26" y="226"/>
                  </a:cubicBezTo>
                  <a:cubicBezTo>
                    <a:pt x="28" y="226"/>
                    <a:pt x="30" y="226"/>
                    <a:pt x="32" y="226"/>
                  </a:cubicBezTo>
                  <a:cubicBezTo>
                    <a:pt x="32" y="226"/>
                    <a:pt x="31" y="225"/>
                    <a:pt x="30" y="225"/>
                  </a:cubicBezTo>
                  <a:cubicBezTo>
                    <a:pt x="31" y="225"/>
                    <a:pt x="32" y="225"/>
                    <a:pt x="32" y="225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2" y="225"/>
                    <a:pt x="31" y="225"/>
                    <a:pt x="31" y="224"/>
                  </a:cubicBezTo>
                  <a:cubicBezTo>
                    <a:pt x="31" y="225"/>
                    <a:pt x="32" y="225"/>
                    <a:pt x="32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4"/>
                    <a:pt x="31" y="224"/>
                    <a:pt x="31" y="224"/>
                  </a:cubicBezTo>
                  <a:cubicBezTo>
                    <a:pt x="31" y="224"/>
                    <a:pt x="32" y="224"/>
                    <a:pt x="32" y="224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1"/>
                    <a:pt x="31" y="221"/>
                    <a:pt x="31" y="221"/>
                  </a:cubicBezTo>
                  <a:cubicBezTo>
                    <a:pt x="30" y="221"/>
                    <a:pt x="30" y="222"/>
                    <a:pt x="29" y="222"/>
                  </a:cubicBezTo>
                  <a:cubicBezTo>
                    <a:pt x="30" y="221"/>
                    <a:pt x="30" y="221"/>
                    <a:pt x="31" y="220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30" y="220"/>
                    <a:pt x="29" y="221"/>
                    <a:pt x="28" y="222"/>
                  </a:cubicBezTo>
                  <a:cubicBezTo>
                    <a:pt x="29" y="221"/>
                    <a:pt x="30" y="220"/>
                    <a:pt x="31" y="220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29" y="220"/>
                    <a:pt x="28" y="220"/>
                    <a:pt x="27" y="221"/>
                  </a:cubicBezTo>
                  <a:cubicBezTo>
                    <a:pt x="28" y="221"/>
                    <a:pt x="28" y="222"/>
                    <a:pt x="28" y="222"/>
                  </a:cubicBezTo>
                  <a:cubicBezTo>
                    <a:pt x="28" y="222"/>
                    <a:pt x="27" y="221"/>
                    <a:pt x="27" y="221"/>
                  </a:cubicBezTo>
                  <a:cubicBezTo>
                    <a:pt x="27" y="221"/>
                    <a:pt x="27" y="221"/>
                    <a:pt x="26" y="222"/>
                  </a:cubicBezTo>
                  <a:cubicBezTo>
                    <a:pt x="26" y="221"/>
                    <a:pt x="27" y="221"/>
                    <a:pt x="27" y="221"/>
                  </a:cubicBezTo>
                  <a:cubicBezTo>
                    <a:pt x="26" y="220"/>
                    <a:pt x="26" y="219"/>
                    <a:pt x="25" y="218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6" y="219"/>
                    <a:pt x="26" y="220"/>
                    <a:pt x="26" y="222"/>
                  </a:cubicBezTo>
                  <a:cubicBezTo>
                    <a:pt x="26" y="220"/>
                    <a:pt x="25" y="220"/>
                    <a:pt x="24" y="219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25" y="220"/>
                    <a:pt x="25" y="220"/>
                    <a:pt x="25" y="221"/>
                  </a:cubicBezTo>
                  <a:cubicBezTo>
                    <a:pt x="25" y="221"/>
                    <a:pt x="24" y="220"/>
                    <a:pt x="24" y="219"/>
                  </a:cubicBezTo>
                  <a:cubicBezTo>
                    <a:pt x="23" y="220"/>
                    <a:pt x="23" y="220"/>
                    <a:pt x="23" y="220"/>
                  </a:cubicBezTo>
                  <a:cubicBezTo>
                    <a:pt x="23" y="220"/>
                    <a:pt x="23" y="221"/>
                    <a:pt x="23" y="221"/>
                  </a:cubicBezTo>
                  <a:cubicBezTo>
                    <a:pt x="23" y="221"/>
                    <a:pt x="23" y="221"/>
                    <a:pt x="22" y="221"/>
                  </a:cubicBezTo>
                  <a:cubicBezTo>
                    <a:pt x="22" y="222"/>
                    <a:pt x="22" y="222"/>
                    <a:pt x="22" y="222"/>
                  </a:cubicBezTo>
                  <a:cubicBezTo>
                    <a:pt x="22" y="222"/>
                    <a:pt x="22" y="222"/>
                    <a:pt x="23" y="222"/>
                  </a:cubicBezTo>
                  <a:cubicBezTo>
                    <a:pt x="22" y="222"/>
                    <a:pt x="22" y="222"/>
                    <a:pt x="21" y="222"/>
                  </a:cubicBezTo>
                  <a:cubicBezTo>
                    <a:pt x="21" y="222"/>
                    <a:pt x="21" y="222"/>
                    <a:pt x="21" y="222"/>
                  </a:cubicBezTo>
                  <a:cubicBezTo>
                    <a:pt x="22" y="222"/>
                    <a:pt x="22" y="223"/>
                    <a:pt x="23" y="223"/>
                  </a:cubicBezTo>
                  <a:cubicBezTo>
                    <a:pt x="22" y="223"/>
                    <a:pt x="21" y="223"/>
                    <a:pt x="21" y="222"/>
                  </a:cubicBezTo>
                  <a:cubicBezTo>
                    <a:pt x="21" y="223"/>
                    <a:pt x="21" y="223"/>
                    <a:pt x="21" y="223"/>
                  </a:cubicBezTo>
                  <a:cubicBezTo>
                    <a:pt x="21" y="223"/>
                    <a:pt x="22" y="223"/>
                    <a:pt x="23" y="223"/>
                  </a:cubicBezTo>
                  <a:cubicBezTo>
                    <a:pt x="22" y="224"/>
                    <a:pt x="21" y="223"/>
                    <a:pt x="21" y="223"/>
                  </a:cubicBezTo>
                  <a:close/>
                  <a:moveTo>
                    <a:pt x="33" y="225"/>
                  </a:moveTo>
                  <a:cubicBezTo>
                    <a:pt x="35" y="225"/>
                    <a:pt x="37" y="224"/>
                    <a:pt x="38" y="222"/>
                  </a:cubicBezTo>
                  <a:cubicBezTo>
                    <a:pt x="40" y="221"/>
                    <a:pt x="41" y="219"/>
                    <a:pt x="41" y="217"/>
                  </a:cubicBezTo>
                  <a:cubicBezTo>
                    <a:pt x="41" y="217"/>
                    <a:pt x="40" y="218"/>
                    <a:pt x="39" y="218"/>
                  </a:cubicBezTo>
                  <a:cubicBezTo>
                    <a:pt x="40" y="218"/>
                    <a:pt x="40" y="217"/>
                    <a:pt x="41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40" y="217"/>
                    <a:pt x="40" y="217"/>
                    <a:pt x="39" y="217"/>
                  </a:cubicBezTo>
                  <a:cubicBezTo>
                    <a:pt x="39" y="217"/>
                    <a:pt x="40" y="217"/>
                    <a:pt x="40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40" y="216"/>
                    <a:pt x="39" y="217"/>
                    <a:pt x="39" y="217"/>
                  </a:cubicBezTo>
                  <a:cubicBezTo>
                    <a:pt x="39" y="217"/>
                    <a:pt x="39" y="216"/>
                    <a:pt x="39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38" y="216"/>
                    <a:pt x="37" y="216"/>
                    <a:pt x="37" y="216"/>
                  </a:cubicBezTo>
                  <a:cubicBezTo>
                    <a:pt x="36" y="215"/>
                    <a:pt x="36" y="215"/>
                    <a:pt x="36" y="215"/>
                  </a:cubicBezTo>
                  <a:cubicBezTo>
                    <a:pt x="36" y="216"/>
                    <a:pt x="36" y="217"/>
                    <a:pt x="36" y="218"/>
                  </a:cubicBezTo>
                  <a:cubicBezTo>
                    <a:pt x="36" y="217"/>
                    <a:pt x="36" y="216"/>
                    <a:pt x="36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6"/>
                    <a:pt x="35" y="217"/>
                    <a:pt x="36" y="218"/>
                  </a:cubicBezTo>
                  <a:cubicBezTo>
                    <a:pt x="35" y="217"/>
                    <a:pt x="35" y="216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4" y="216"/>
                    <a:pt x="34" y="217"/>
                    <a:pt x="34" y="218"/>
                  </a:cubicBezTo>
                  <a:cubicBezTo>
                    <a:pt x="35" y="218"/>
                    <a:pt x="35" y="219"/>
                    <a:pt x="36" y="219"/>
                  </a:cubicBezTo>
                  <a:cubicBezTo>
                    <a:pt x="35" y="219"/>
                    <a:pt x="35" y="219"/>
                    <a:pt x="34" y="219"/>
                  </a:cubicBezTo>
                  <a:cubicBezTo>
                    <a:pt x="34" y="219"/>
                    <a:pt x="34" y="219"/>
                    <a:pt x="34" y="220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3" y="219"/>
                    <a:pt x="32" y="219"/>
                    <a:pt x="31" y="219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32" y="219"/>
                    <a:pt x="33" y="219"/>
                    <a:pt x="34" y="220"/>
                  </a:cubicBezTo>
                  <a:cubicBezTo>
                    <a:pt x="33" y="220"/>
                    <a:pt x="32" y="220"/>
                    <a:pt x="31" y="220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32" y="220"/>
                    <a:pt x="33" y="220"/>
                    <a:pt x="33" y="221"/>
                  </a:cubicBezTo>
                  <a:cubicBezTo>
                    <a:pt x="33" y="221"/>
                    <a:pt x="32" y="221"/>
                    <a:pt x="31" y="221"/>
                  </a:cubicBezTo>
                  <a:cubicBezTo>
                    <a:pt x="32" y="222"/>
                    <a:pt x="32" y="222"/>
                    <a:pt x="32" y="222"/>
                  </a:cubicBezTo>
                  <a:cubicBezTo>
                    <a:pt x="32" y="222"/>
                    <a:pt x="32" y="222"/>
                    <a:pt x="32" y="222"/>
                  </a:cubicBezTo>
                  <a:cubicBezTo>
                    <a:pt x="32" y="222"/>
                    <a:pt x="32" y="223"/>
                    <a:pt x="32" y="223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4"/>
                    <a:pt x="33" y="224"/>
                    <a:pt x="33" y="223"/>
                  </a:cubicBezTo>
                  <a:cubicBezTo>
                    <a:pt x="33" y="224"/>
                    <a:pt x="33" y="224"/>
                    <a:pt x="32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3" y="224"/>
                    <a:pt x="33" y="224"/>
                    <a:pt x="33" y="223"/>
                  </a:cubicBezTo>
                  <a:cubicBezTo>
                    <a:pt x="33" y="224"/>
                    <a:pt x="33" y="225"/>
                    <a:pt x="32" y="225"/>
                  </a:cubicBezTo>
                  <a:cubicBezTo>
                    <a:pt x="33" y="225"/>
                    <a:pt x="33" y="225"/>
                    <a:pt x="33" y="225"/>
                  </a:cubicBezTo>
                  <a:cubicBezTo>
                    <a:pt x="33" y="225"/>
                    <a:pt x="34" y="224"/>
                    <a:pt x="34" y="224"/>
                  </a:cubicBezTo>
                  <a:cubicBezTo>
                    <a:pt x="34" y="224"/>
                    <a:pt x="34" y="225"/>
                    <a:pt x="33" y="225"/>
                  </a:cubicBezTo>
                  <a:close/>
                  <a:moveTo>
                    <a:pt x="41" y="216"/>
                  </a:moveTo>
                  <a:cubicBezTo>
                    <a:pt x="42" y="214"/>
                    <a:pt x="41" y="212"/>
                    <a:pt x="41" y="210"/>
                  </a:cubicBezTo>
                  <a:cubicBezTo>
                    <a:pt x="40" y="208"/>
                    <a:pt x="39" y="206"/>
                    <a:pt x="37" y="205"/>
                  </a:cubicBezTo>
                  <a:cubicBezTo>
                    <a:pt x="38" y="205"/>
                    <a:pt x="38" y="206"/>
                    <a:pt x="38" y="207"/>
                  </a:cubicBezTo>
                  <a:cubicBezTo>
                    <a:pt x="38" y="206"/>
                    <a:pt x="37" y="205"/>
                    <a:pt x="37" y="205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37" y="205"/>
                    <a:pt x="37" y="206"/>
                    <a:pt x="37" y="207"/>
                  </a:cubicBezTo>
                  <a:cubicBezTo>
                    <a:pt x="37" y="206"/>
                    <a:pt x="37" y="206"/>
                    <a:pt x="36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7" y="206"/>
                    <a:pt x="37" y="206"/>
                    <a:pt x="36" y="207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4" y="208"/>
                    <a:pt x="34" y="208"/>
                    <a:pt x="34" y="208"/>
                  </a:cubicBezTo>
                  <a:cubicBezTo>
                    <a:pt x="35" y="209"/>
                    <a:pt x="35" y="209"/>
                    <a:pt x="36" y="209"/>
                  </a:cubicBezTo>
                  <a:cubicBezTo>
                    <a:pt x="35" y="209"/>
                    <a:pt x="34" y="209"/>
                    <a:pt x="34" y="208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34" y="209"/>
                    <a:pt x="35" y="210"/>
                    <a:pt x="36" y="210"/>
                  </a:cubicBezTo>
                  <a:cubicBezTo>
                    <a:pt x="35" y="210"/>
                    <a:pt x="34" y="210"/>
                    <a:pt x="33" y="209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34" y="210"/>
                    <a:pt x="35" y="211"/>
                    <a:pt x="36" y="211"/>
                  </a:cubicBezTo>
                  <a:cubicBezTo>
                    <a:pt x="36" y="211"/>
                    <a:pt x="36" y="211"/>
                    <a:pt x="36" y="210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2"/>
                    <a:pt x="37" y="212"/>
                    <a:pt x="37" y="212"/>
                  </a:cubicBezTo>
                  <a:cubicBezTo>
                    <a:pt x="37" y="212"/>
                    <a:pt x="36" y="212"/>
                    <a:pt x="36" y="212"/>
                  </a:cubicBezTo>
                  <a:cubicBezTo>
                    <a:pt x="35" y="213"/>
                    <a:pt x="35" y="214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4"/>
                    <a:pt x="36" y="213"/>
                    <a:pt x="37" y="212"/>
                  </a:cubicBezTo>
                  <a:cubicBezTo>
                    <a:pt x="36" y="213"/>
                    <a:pt x="36" y="214"/>
                    <a:pt x="35" y="215"/>
                  </a:cubicBezTo>
                  <a:cubicBezTo>
                    <a:pt x="36" y="215"/>
                    <a:pt x="36" y="215"/>
                    <a:pt x="36" y="215"/>
                  </a:cubicBezTo>
                  <a:cubicBezTo>
                    <a:pt x="36" y="214"/>
                    <a:pt x="37" y="214"/>
                    <a:pt x="37" y="213"/>
                  </a:cubicBezTo>
                  <a:cubicBezTo>
                    <a:pt x="37" y="214"/>
                    <a:pt x="36" y="214"/>
                    <a:pt x="36" y="215"/>
                  </a:cubicBezTo>
                  <a:cubicBezTo>
                    <a:pt x="37" y="215"/>
                    <a:pt x="37" y="215"/>
                    <a:pt x="37" y="215"/>
                  </a:cubicBezTo>
                  <a:cubicBezTo>
                    <a:pt x="37" y="215"/>
                    <a:pt x="38" y="215"/>
                    <a:pt x="38" y="215"/>
                  </a:cubicBezTo>
                  <a:cubicBezTo>
                    <a:pt x="38" y="215"/>
                    <a:pt x="38" y="215"/>
                    <a:pt x="38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9" y="216"/>
                    <a:pt x="39" y="215"/>
                    <a:pt x="39" y="215"/>
                  </a:cubicBezTo>
                  <a:cubicBezTo>
                    <a:pt x="39" y="215"/>
                    <a:pt x="40" y="216"/>
                    <a:pt x="40" y="216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40" y="215"/>
                    <a:pt x="40" y="215"/>
                    <a:pt x="40" y="215"/>
                  </a:cubicBezTo>
                  <a:cubicBezTo>
                    <a:pt x="40" y="215"/>
                    <a:pt x="40" y="216"/>
                    <a:pt x="40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5"/>
                    <a:pt x="41" y="215"/>
                    <a:pt x="40" y="214"/>
                  </a:cubicBezTo>
                  <a:cubicBezTo>
                    <a:pt x="41" y="215"/>
                    <a:pt x="41" y="215"/>
                    <a:pt x="41" y="216"/>
                  </a:cubicBezTo>
                  <a:close/>
                  <a:moveTo>
                    <a:pt x="37" y="204"/>
                  </a:moveTo>
                  <a:cubicBezTo>
                    <a:pt x="35" y="203"/>
                    <a:pt x="33" y="202"/>
                    <a:pt x="31" y="201"/>
                  </a:cubicBezTo>
                  <a:cubicBezTo>
                    <a:pt x="29" y="201"/>
                    <a:pt x="27" y="201"/>
                    <a:pt x="25" y="202"/>
                  </a:cubicBezTo>
                  <a:cubicBezTo>
                    <a:pt x="26" y="202"/>
                    <a:pt x="27" y="202"/>
                    <a:pt x="27" y="202"/>
                  </a:cubicBezTo>
                  <a:cubicBezTo>
                    <a:pt x="27" y="202"/>
                    <a:pt x="26" y="202"/>
                    <a:pt x="25" y="202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26" y="202"/>
                    <a:pt x="26" y="202"/>
                    <a:pt x="27" y="203"/>
                  </a:cubicBezTo>
                  <a:cubicBezTo>
                    <a:pt x="26" y="203"/>
                    <a:pt x="26" y="203"/>
                    <a:pt x="25" y="203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26" y="203"/>
                    <a:pt x="26" y="203"/>
                    <a:pt x="27" y="204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26" y="204"/>
                    <a:pt x="26" y="204"/>
                    <a:pt x="26" y="204"/>
                  </a:cubicBezTo>
                  <a:cubicBezTo>
                    <a:pt x="26" y="204"/>
                    <a:pt x="26" y="205"/>
                    <a:pt x="26" y="205"/>
                  </a:cubicBezTo>
                  <a:cubicBezTo>
                    <a:pt x="26" y="205"/>
                    <a:pt x="26" y="205"/>
                    <a:pt x="26" y="205"/>
                  </a:cubicBezTo>
                  <a:cubicBezTo>
                    <a:pt x="27" y="206"/>
                    <a:pt x="27" y="206"/>
                    <a:pt x="27" y="206"/>
                  </a:cubicBezTo>
                  <a:cubicBezTo>
                    <a:pt x="27" y="206"/>
                    <a:pt x="28" y="206"/>
                    <a:pt x="28" y="205"/>
                  </a:cubicBezTo>
                  <a:cubicBezTo>
                    <a:pt x="28" y="206"/>
                    <a:pt x="27" y="207"/>
                    <a:pt x="27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8" y="207"/>
                    <a:pt x="29" y="206"/>
                    <a:pt x="30" y="205"/>
                  </a:cubicBezTo>
                  <a:cubicBezTo>
                    <a:pt x="29" y="206"/>
                    <a:pt x="28" y="207"/>
                    <a:pt x="27" y="208"/>
                  </a:cubicBezTo>
                  <a:cubicBezTo>
                    <a:pt x="27" y="208"/>
                    <a:pt x="27" y="208"/>
                    <a:pt x="27" y="208"/>
                  </a:cubicBezTo>
                  <a:cubicBezTo>
                    <a:pt x="28" y="208"/>
                    <a:pt x="29" y="207"/>
                    <a:pt x="30" y="206"/>
                  </a:cubicBezTo>
                  <a:cubicBezTo>
                    <a:pt x="30" y="206"/>
                    <a:pt x="30" y="206"/>
                    <a:pt x="30" y="205"/>
                  </a:cubicBezTo>
                  <a:cubicBezTo>
                    <a:pt x="30" y="206"/>
                    <a:pt x="30" y="206"/>
                    <a:pt x="30" y="206"/>
                  </a:cubicBezTo>
                  <a:cubicBezTo>
                    <a:pt x="31" y="206"/>
                    <a:pt x="31" y="206"/>
                    <a:pt x="31" y="206"/>
                  </a:cubicBezTo>
                  <a:cubicBezTo>
                    <a:pt x="31" y="206"/>
                    <a:pt x="31" y="206"/>
                    <a:pt x="30" y="207"/>
                  </a:cubicBezTo>
                  <a:cubicBezTo>
                    <a:pt x="31" y="207"/>
                    <a:pt x="32" y="208"/>
                    <a:pt x="33" y="209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32" y="208"/>
                    <a:pt x="32" y="207"/>
                    <a:pt x="31" y="206"/>
                  </a:cubicBezTo>
                  <a:cubicBezTo>
                    <a:pt x="32" y="207"/>
                    <a:pt x="32" y="208"/>
                    <a:pt x="33" y="209"/>
                  </a:cubicBezTo>
                  <a:cubicBezTo>
                    <a:pt x="34" y="208"/>
                    <a:pt x="34" y="208"/>
                    <a:pt x="34" y="208"/>
                  </a:cubicBezTo>
                  <a:cubicBezTo>
                    <a:pt x="33" y="208"/>
                    <a:pt x="33" y="207"/>
                    <a:pt x="33" y="206"/>
                  </a:cubicBezTo>
                  <a:cubicBezTo>
                    <a:pt x="33" y="207"/>
                    <a:pt x="33" y="207"/>
                    <a:pt x="34" y="208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7"/>
                    <a:pt x="35" y="207"/>
                    <a:pt x="35" y="207"/>
                  </a:cubicBezTo>
                  <a:cubicBezTo>
                    <a:pt x="35" y="206"/>
                    <a:pt x="35" y="206"/>
                    <a:pt x="35" y="206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6" y="205"/>
                    <a:pt x="35" y="205"/>
                    <a:pt x="35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36" y="205"/>
                    <a:pt x="36" y="205"/>
                    <a:pt x="35" y="205"/>
                  </a:cubicBezTo>
                  <a:cubicBezTo>
                    <a:pt x="36" y="205"/>
                    <a:pt x="36" y="205"/>
                    <a:pt x="37" y="205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36" y="204"/>
                    <a:pt x="36" y="204"/>
                    <a:pt x="35" y="204"/>
                  </a:cubicBezTo>
                  <a:cubicBezTo>
                    <a:pt x="36" y="204"/>
                    <a:pt x="36" y="204"/>
                    <a:pt x="37" y="204"/>
                  </a:cubicBezTo>
                  <a:close/>
                  <a:moveTo>
                    <a:pt x="26" y="212"/>
                  </a:moveTo>
                  <a:cubicBezTo>
                    <a:pt x="26" y="211"/>
                    <a:pt x="26" y="211"/>
                    <a:pt x="26" y="211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26" y="210"/>
                    <a:pt x="26" y="210"/>
                    <a:pt x="27" y="210"/>
                  </a:cubicBezTo>
                  <a:cubicBezTo>
                    <a:pt x="27" y="210"/>
                    <a:pt x="27" y="209"/>
                    <a:pt x="27" y="209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7" y="208"/>
                    <a:pt x="27" y="208"/>
                    <a:pt x="27" y="208"/>
                  </a:cubicBezTo>
                  <a:cubicBezTo>
                    <a:pt x="26" y="209"/>
                    <a:pt x="25" y="209"/>
                    <a:pt x="24" y="209"/>
                  </a:cubicBezTo>
                  <a:cubicBezTo>
                    <a:pt x="24" y="210"/>
                    <a:pt x="24" y="211"/>
                    <a:pt x="23" y="212"/>
                  </a:cubicBezTo>
                  <a:cubicBezTo>
                    <a:pt x="24" y="213"/>
                    <a:pt x="24" y="213"/>
                    <a:pt x="24" y="213"/>
                  </a:cubicBezTo>
                  <a:cubicBezTo>
                    <a:pt x="24" y="212"/>
                    <a:pt x="24" y="212"/>
                    <a:pt x="24" y="212"/>
                  </a:cubicBezTo>
                  <a:cubicBezTo>
                    <a:pt x="24" y="212"/>
                    <a:pt x="25" y="212"/>
                    <a:pt x="25" y="212"/>
                  </a:cubicBezTo>
                  <a:cubicBezTo>
                    <a:pt x="25" y="212"/>
                    <a:pt x="25" y="211"/>
                    <a:pt x="26" y="211"/>
                  </a:cubicBezTo>
                  <a:cubicBezTo>
                    <a:pt x="26" y="211"/>
                    <a:pt x="26" y="211"/>
                    <a:pt x="26" y="212"/>
                  </a:cubicBezTo>
                  <a:cubicBezTo>
                    <a:pt x="26" y="212"/>
                    <a:pt x="26" y="212"/>
                    <a:pt x="26" y="212"/>
                  </a:cubicBezTo>
                  <a:cubicBezTo>
                    <a:pt x="26" y="212"/>
                    <a:pt x="26" y="212"/>
                    <a:pt x="26" y="212"/>
                  </a:cubicBezTo>
                  <a:close/>
                  <a:moveTo>
                    <a:pt x="22" y="216"/>
                  </a:moveTo>
                  <a:cubicBezTo>
                    <a:pt x="23" y="216"/>
                    <a:pt x="24" y="217"/>
                    <a:pt x="25" y="218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5" y="217"/>
                    <a:pt x="25" y="217"/>
                    <a:pt x="25" y="216"/>
                  </a:cubicBezTo>
                  <a:cubicBezTo>
                    <a:pt x="25" y="216"/>
                    <a:pt x="25" y="216"/>
                    <a:pt x="25" y="215"/>
                  </a:cubicBezTo>
                  <a:cubicBezTo>
                    <a:pt x="25" y="215"/>
                    <a:pt x="25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6" y="215"/>
                    <a:pt x="26" y="215"/>
                  </a:cubicBezTo>
                  <a:cubicBezTo>
                    <a:pt x="26" y="215"/>
                    <a:pt x="25" y="214"/>
                    <a:pt x="25" y="214"/>
                  </a:cubicBezTo>
                  <a:cubicBezTo>
                    <a:pt x="25" y="214"/>
                    <a:pt x="25" y="214"/>
                    <a:pt x="25" y="214"/>
                  </a:cubicBezTo>
                  <a:cubicBezTo>
                    <a:pt x="25" y="214"/>
                    <a:pt x="24" y="214"/>
                    <a:pt x="24" y="214"/>
                  </a:cubicBezTo>
                  <a:cubicBezTo>
                    <a:pt x="24" y="213"/>
                    <a:pt x="24" y="213"/>
                    <a:pt x="24" y="213"/>
                  </a:cubicBezTo>
                  <a:cubicBezTo>
                    <a:pt x="24" y="213"/>
                    <a:pt x="24" y="213"/>
                    <a:pt x="24" y="213"/>
                  </a:cubicBezTo>
                  <a:cubicBezTo>
                    <a:pt x="23" y="213"/>
                    <a:pt x="23" y="213"/>
                    <a:pt x="23" y="213"/>
                  </a:cubicBezTo>
                  <a:cubicBezTo>
                    <a:pt x="23" y="214"/>
                    <a:pt x="23" y="215"/>
                    <a:pt x="22" y="216"/>
                  </a:cubicBezTo>
                  <a:close/>
                  <a:moveTo>
                    <a:pt x="27" y="221"/>
                  </a:moveTo>
                  <a:cubicBezTo>
                    <a:pt x="28" y="220"/>
                    <a:pt x="29" y="219"/>
                    <a:pt x="30" y="219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0" y="218"/>
                    <a:pt x="30" y="218"/>
                    <a:pt x="29" y="218"/>
                  </a:cubicBezTo>
                  <a:cubicBezTo>
                    <a:pt x="29" y="218"/>
                    <a:pt x="29" y="218"/>
                    <a:pt x="28" y="218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8" y="217"/>
                    <a:pt x="28" y="217"/>
                    <a:pt x="28" y="217"/>
                  </a:cubicBezTo>
                  <a:cubicBezTo>
                    <a:pt x="27" y="218"/>
                    <a:pt x="27" y="218"/>
                    <a:pt x="26" y="218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5" y="218"/>
                    <a:pt x="25" y="218"/>
                    <a:pt x="25" y="218"/>
                  </a:cubicBezTo>
                  <a:cubicBezTo>
                    <a:pt x="26" y="219"/>
                    <a:pt x="27" y="220"/>
                    <a:pt x="27" y="221"/>
                  </a:cubicBezTo>
                  <a:close/>
                  <a:moveTo>
                    <a:pt x="34" y="218"/>
                  </a:moveTo>
                  <a:cubicBezTo>
                    <a:pt x="34" y="217"/>
                    <a:pt x="34" y="216"/>
                    <a:pt x="34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3" y="216"/>
                    <a:pt x="32" y="216"/>
                    <a:pt x="32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6"/>
                  </a:cubicBezTo>
                  <a:cubicBezTo>
                    <a:pt x="31" y="216"/>
                    <a:pt x="31" y="216"/>
                    <a:pt x="31" y="217"/>
                  </a:cubicBezTo>
                  <a:cubicBezTo>
                    <a:pt x="31" y="217"/>
                    <a:pt x="31" y="217"/>
                    <a:pt x="31" y="218"/>
                  </a:cubicBezTo>
                  <a:cubicBezTo>
                    <a:pt x="31" y="218"/>
                    <a:pt x="31" y="218"/>
                    <a:pt x="30" y="21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2" y="218"/>
                    <a:pt x="33" y="218"/>
                    <a:pt x="34" y="218"/>
                  </a:cubicBezTo>
                  <a:close/>
                  <a:moveTo>
                    <a:pt x="36" y="211"/>
                  </a:moveTo>
                  <a:cubicBezTo>
                    <a:pt x="34" y="211"/>
                    <a:pt x="33" y="210"/>
                    <a:pt x="33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3" y="211"/>
                    <a:pt x="33" y="212"/>
                    <a:pt x="32" y="212"/>
                  </a:cubicBezTo>
                  <a:cubicBezTo>
                    <a:pt x="32" y="212"/>
                    <a:pt x="32" y="212"/>
                    <a:pt x="32" y="212"/>
                  </a:cubicBezTo>
                  <a:cubicBezTo>
                    <a:pt x="32" y="212"/>
                    <a:pt x="32" y="212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2" y="213"/>
                    <a:pt x="32" y="213"/>
                  </a:cubicBezTo>
                  <a:cubicBezTo>
                    <a:pt x="32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4"/>
                  </a:cubicBezTo>
                  <a:cubicBezTo>
                    <a:pt x="33" y="214"/>
                    <a:pt x="33" y="214"/>
                    <a:pt x="33" y="214"/>
                  </a:cubicBezTo>
                  <a:cubicBezTo>
                    <a:pt x="33" y="214"/>
                    <a:pt x="33" y="214"/>
                    <a:pt x="33" y="215"/>
                  </a:cubicBezTo>
                  <a:cubicBezTo>
                    <a:pt x="34" y="215"/>
                    <a:pt x="34" y="215"/>
                    <a:pt x="34" y="215"/>
                  </a:cubicBezTo>
                  <a:cubicBezTo>
                    <a:pt x="34" y="214"/>
                    <a:pt x="35" y="212"/>
                    <a:pt x="36" y="211"/>
                  </a:cubicBezTo>
                  <a:close/>
                  <a:moveTo>
                    <a:pt x="27" y="174"/>
                  </a:moveTo>
                  <a:cubicBezTo>
                    <a:pt x="27" y="174"/>
                    <a:pt x="27" y="174"/>
                    <a:pt x="27" y="174"/>
                  </a:cubicBezTo>
                  <a:cubicBezTo>
                    <a:pt x="27" y="174"/>
                    <a:pt x="28" y="175"/>
                    <a:pt x="28" y="175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5"/>
                    <a:pt x="28" y="175"/>
                    <a:pt x="29" y="175"/>
                  </a:cubicBezTo>
                  <a:cubicBezTo>
                    <a:pt x="30" y="175"/>
                    <a:pt x="30" y="173"/>
                    <a:pt x="30" y="173"/>
                  </a:cubicBezTo>
                  <a:cubicBezTo>
                    <a:pt x="30" y="173"/>
                    <a:pt x="30" y="174"/>
                    <a:pt x="30" y="175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31" y="174"/>
                    <a:pt x="31" y="172"/>
                    <a:pt x="31" y="172"/>
                  </a:cubicBezTo>
                  <a:cubicBezTo>
                    <a:pt x="31" y="172"/>
                    <a:pt x="31" y="173"/>
                    <a:pt x="31" y="174"/>
                  </a:cubicBezTo>
                  <a:cubicBezTo>
                    <a:pt x="32" y="172"/>
                    <a:pt x="33" y="171"/>
                    <a:pt x="34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34" y="172"/>
                    <a:pt x="34" y="173"/>
                    <a:pt x="33" y="175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4" y="174"/>
                    <a:pt x="33" y="175"/>
                    <a:pt x="32" y="176"/>
                  </a:cubicBezTo>
                  <a:cubicBezTo>
                    <a:pt x="32" y="176"/>
                    <a:pt x="32" y="176"/>
                    <a:pt x="32" y="177"/>
                  </a:cubicBezTo>
                  <a:cubicBezTo>
                    <a:pt x="33" y="176"/>
                    <a:pt x="34" y="176"/>
                    <a:pt x="34" y="176"/>
                  </a:cubicBezTo>
                  <a:cubicBezTo>
                    <a:pt x="34" y="176"/>
                    <a:pt x="33" y="176"/>
                    <a:pt x="32" y="177"/>
                  </a:cubicBezTo>
                  <a:cubicBezTo>
                    <a:pt x="32" y="178"/>
                    <a:pt x="32" y="178"/>
                    <a:pt x="32" y="178"/>
                  </a:cubicBezTo>
                  <a:cubicBezTo>
                    <a:pt x="33" y="178"/>
                    <a:pt x="33" y="178"/>
                    <a:pt x="33" y="179"/>
                  </a:cubicBezTo>
                  <a:cubicBezTo>
                    <a:pt x="33" y="178"/>
                    <a:pt x="33" y="178"/>
                    <a:pt x="34" y="178"/>
                  </a:cubicBezTo>
                  <a:cubicBezTo>
                    <a:pt x="34" y="178"/>
                    <a:pt x="34" y="179"/>
                    <a:pt x="34" y="179"/>
                  </a:cubicBezTo>
                  <a:cubicBezTo>
                    <a:pt x="34" y="179"/>
                    <a:pt x="35" y="179"/>
                    <a:pt x="35" y="178"/>
                  </a:cubicBezTo>
                  <a:cubicBezTo>
                    <a:pt x="35" y="178"/>
                    <a:pt x="35" y="178"/>
                    <a:pt x="35" y="178"/>
                  </a:cubicBezTo>
                  <a:cubicBezTo>
                    <a:pt x="35" y="177"/>
                    <a:pt x="34" y="176"/>
                    <a:pt x="34" y="176"/>
                  </a:cubicBezTo>
                  <a:cubicBezTo>
                    <a:pt x="34" y="176"/>
                    <a:pt x="35" y="176"/>
                    <a:pt x="36" y="177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36" y="175"/>
                    <a:pt x="35" y="174"/>
                    <a:pt x="35" y="174"/>
                  </a:cubicBezTo>
                  <a:cubicBezTo>
                    <a:pt x="35" y="174"/>
                    <a:pt x="35" y="175"/>
                    <a:pt x="36" y="175"/>
                  </a:cubicBezTo>
                  <a:cubicBezTo>
                    <a:pt x="35" y="174"/>
                    <a:pt x="35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7" y="172"/>
                    <a:pt x="37" y="173"/>
                    <a:pt x="37" y="174"/>
                  </a:cubicBezTo>
                  <a:cubicBezTo>
                    <a:pt x="38" y="174"/>
                    <a:pt x="38" y="173"/>
                    <a:pt x="38" y="173"/>
                  </a:cubicBezTo>
                  <a:cubicBezTo>
                    <a:pt x="38" y="173"/>
                    <a:pt x="38" y="175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9" y="175"/>
                    <a:pt x="39" y="175"/>
                  </a:cubicBezTo>
                  <a:cubicBezTo>
                    <a:pt x="39" y="175"/>
                    <a:pt x="39" y="176"/>
                    <a:pt x="39" y="177"/>
                  </a:cubicBezTo>
                  <a:cubicBezTo>
                    <a:pt x="39" y="177"/>
                    <a:pt x="39" y="177"/>
                    <a:pt x="40" y="177"/>
                  </a:cubicBezTo>
                  <a:cubicBezTo>
                    <a:pt x="40" y="177"/>
                    <a:pt x="40" y="177"/>
                    <a:pt x="40" y="177"/>
                  </a:cubicBezTo>
                  <a:cubicBezTo>
                    <a:pt x="40" y="177"/>
                    <a:pt x="40" y="177"/>
                    <a:pt x="40" y="177"/>
                  </a:cubicBezTo>
                  <a:cubicBezTo>
                    <a:pt x="40" y="177"/>
                    <a:pt x="41" y="176"/>
                    <a:pt x="41" y="177"/>
                  </a:cubicBezTo>
                  <a:cubicBezTo>
                    <a:pt x="41" y="177"/>
                    <a:pt x="41" y="177"/>
                    <a:pt x="41" y="177"/>
                  </a:cubicBezTo>
                  <a:cubicBezTo>
                    <a:pt x="41" y="176"/>
                    <a:pt x="42" y="176"/>
                    <a:pt x="42" y="176"/>
                  </a:cubicBezTo>
                  <a:cubicBezTo>
                    <a:pt x="42" y="176"/>
                    <a:pt x="41" y="176"/>
                    <a:pt x="41" y="175"/>
                  </a:cubicBezTo>
                  <a:cubicBezTo>
                    <a:pt x="41" y="174"/>
                    <a:pt x="39" y="174"/>
                    <a:pt x="39" y="174"/>
                  </a:cubicBezTo>
                  <a:cubicBezTo>
                    <a:pt x="39" y="174"/>
                    <a:pt x="41" y="174"/>
                    <a:pt x="41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0" y="173"/>
                    <a:pt x="39" y="173"/>
                    <a:pt x="39" y="173"/>
                  </a:cubicBezTo>
                  <a:cubicBezTo>
                    <a:pt x="39" y="173"/>
                    <a:pt x="39" y="173"/>
                    <a:pt x="40" y="173"/>
                  </a:cubicBezTo>
                  <a:cubicBezTo>
                    <a:pt x="38" y="172"/>
                    <a:pt x="38" y="171"/>
                    <a:pt x="37" y="170"/>
                  </a:cubicBezTo>
                  <a:cubicBezTo>
                    <a:pt x="37" y="170"/>
                    <a:pt x="37" y="170"/>
                    <a:pt x="37" y="170"/>
                  </a:cubicBezTo>
                  <a:cubicBezTo>
                    <a:pt x="38" y="170"/>
                    <a:pt x="39" y="170"/>
                    <a:pt x="41" y="171"/>
                  </a:cubicBezTo>
                  <a:cubicBezTo>
                    <a:pt x="40" y="170"/>
                    <a:pt x="40" y="170"/>
                    <a:pt x="40" y="170"/>
                  </a:cubicBezTo>
                  <a:cubicBezTo>
                    <a:pt x="40" y="170"/>
                    <a:pt x="41" y="171"/>
                    <a:pt x="42" y="172"/>
                  </a:cubicBezTo>
                  <a:cubicBezTo>
                    <a:pt x="42" y="172"/>
                    <a:pt x="43" y="172"/>
                    <a:pt x="43" y="172"/>
                  </a:cubicBezTo>
                  <a:cubicBezTo>
                    <a:pt x="42" y="171"/>
                    <a:pt x="42" y="170"/>
                    <a:pt x="42" y="170"/>
                  </a:cubicBezTo>
                  <a:cubicBezTo>
                    <a:pt x="42" y="170"/>
                    <a:pt x="42" y="171"/>
                    <a:pt x="44" y="172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4" y="171"/>
                    <a:pt x="45" y="171"/>
                    <a:pt x="45" y="171"/>
                  </a:cubicBezTo>
                  <a:cubicBezTo>
                    <a:pt x="44" y="171"/>
                    <a:pt x="44" y="171"/>
                    <a:pt x="44" y="170"/>
                  </a:cubicBezTo>
                  <a:cubicBezTo>
                    <a:pt x="44" y="170"/>
                    <a:pt x="45" y="170"/>
                    <a:pt x="45" y="170"/>
                  </a:cubicBezTo>
                  <a:cubicBezTo>
                    <a:pt x="45" y="170"/>
                    <a:pt x="45" y="169"/>
                    <a:pt x="44" y="169"/>
                  </a:cubicBezTo>
                  <a:cubicBezTo>
                    <a:pt x="44" y="169"/>
                    <a:pt x="44" y="169"/>
                    <a:pt x="44" y="169"/>
                  </a:cubicBezTo>
                  <a:cubicBezTo>
                    <a:pt x="43" y="169"/>
                    <a:pt x="42" y="170"/>
                    <a:pt x="42" y="170"/>
                  </a:cubicBezTo>
                  <a:cubicBezTo>
                    <a:pt x="42" y="170"/>
                    <a:pt x="43" y="169"/>
                    <a:pt x="43" y="168"/>
                  </a:cubicBezTo>
                  <a:cubicBezTo>
                    <a:pt x="43" y="168"/>
                    <a:pt x="43" y="168"/>
                    <a:pt x="43" y="168"/>
                  </a:cubicBezTo>
                  <a:cubicBezTo>
                    <a:pt x="41" y="168"/>
                    <a:pt x="40" y="169"/>
                    <a:pt x="40" y="169"/>
                  </a:cubicBezTo>
                  <a:cubicBezTo>
                    <a:pt x="40" y="169"/>
                    <a:pt x="41" y="169"/>
                    <a:pt x="41" y="168"/>
                  </a:cubicBezTo>
                  <a:cubicBezTo>
                    <a:pt x="40" y="169"/>
                    <a:pt x="38" y="169"/>
                    <a:pt x="37" y="168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38" y="167"/>
                    <a:pt x="39" y="167"/>
                    <a:pt x="40" y="167"/>
                  </a:cubicBezTo>
                  <a:cubicBezTo>
                    <a:pt x="40" y="166"/>
                    <a:pt x="39" y="166"/>
                    <a:pt x="39" y="166"/>
                  </a:cubicBezTo>
                  <a:cubicBezTo>
                    <a:pt x="39" y="166"/>
                    <a:pt x="41" y="166"/>
                    <a:pt x="42" y="166"/>
                  </a:cubicBezTo>
                  <a:cubicBezTo>
                    <a:pt x="42" y="166"/>
                    <a:pt x="42" y="166"/>
                    <a:pt x="43" y="166"/>
                  </a:cubicBezTo>
                  <a:cubicBezTo>
                    <a:pt x="42" y="166"/>
                    <a:pt x="41" y="165"/>
                    <a:pt x="41" y="165"/>
                  </a:cubicBezTo>
                  <a:cubicBezTo>
                    <a:pt x="41" y="165"/>
                    <a:pt x="42" y="165"/>
                    <a:pt x="43" y="165"/>
                  </a:cubicBezTo>
                  <a:cubicBezTo>
                    <a:pt x="43" y="165"/>
                    <a:pt x="43" y="165"/>
                    <a:pt x="43" y="164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3" y="164"/>
                    <a:pt x="42" y="163"/>
                    <a:pt x="43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42" y="163"/>
                    <a:pt x="42" y="162"/>
                    <a:pt x="42" y="162"/>
                  </a:cubicBezTo>
                  <a:cubicBezTo>
                    <a:pt x="42" y="162"/>
                    <a:pt x="42" y="163"/>
                    <a:pt x="41" y="163"/>
                  </a:cubicBezTo>
                  <a:cubicBezTo>
                    <a:pt x="40" y="163"/>
                    <a:pt x="40" y="165"/>
                    <a:pt x="40" y="165"/>
                  </a:cubicBezTo>
                  <a:cubicBezTo>
                    <a:pt x="40" y="165"/>
                    <a:pt x="40" y="163"/>
                    <a:pt x="41" y="163"/>
                  </a:cubicBezTo>
                  <a:cubicBezTo>
                    <a:pt x="40" y="163"/>
                    <a:pt x="40" y="163"/>
                    <a:pt x="40" y="163"/>
                  </a:cubicBezTo>
                  <a:cubicBezTo>
                    <a:pt x="39" y="164"/>
                    <a:pt x="39" y="165"/>
                    <a:pt x="39" y="165"/>
                  </a:cubicBezTo>
                  <a:cubicBezTo>
                    <a:pt x="39" y="165"/>
                    <a:pt x="39" y="165"/>
                    <a:pt x="39" y="164"/>
                  </a:cubicBezTo>
                  <a:cubicBezTo>
                    <a:pt x="38" y="166"/>
                    <a:pt x="37" y="166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5"/>
                    <a:pt x="37" y="163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64"/>
                    <a:pt x="37" y="163"/>
                    <a:pt x="38" y="162"/>
                  </a:cubicBezTo>
                  <a:cubicBezTo>
                    <a:pt x="38" y="162"/>
                    <a:pt x="38" y="161"/>
                    <a:pt x="38" y="161"/>
                  </a:cubicBezTo>
                  <a:cubicBezTo>
                    <a:pt x="37" y="162"/>
                    <a:pt x="36" y="162"/>
                    <a:pt x="36" y="162"/>
                  </a:cubicBezTo>
                  <a:cubicBezTo>
                    <a:pt x="36" y="162"/>
                    <a:pt x="37" y="162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60"/>
                    <a:pt x="37" y="160"/>
                    <a:pt x="37" y="159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6" y="160"/>
                    <a:pt x="36" y="159"/>
                    <a:pt x="36" y="159"/>
                  </a:cubicBezTo>
                  <a:cubicBezTo>
                    <a:pt x="36" y="159"/>
                    <a:pt x="36" y="159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1"/>
                    <a:pt x="36" y="162"/>
                    <a:pt x="36" y="162"/>
                  </a:cubicBezTo>
                  <a:cubicBezTo>
                    <a:pt x="36" y="162"/>
                    <a:pt x="35" y="161"/>
                    <a:pt x="34" y="161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4" y="163"/>
                    <a:pt x="35" y="164"/>
                    <a:pt x="35" y="164"/>
                  </a:cubicBezTo>
                  <a:cubicBezTo>
                    <a:pt x="35" y="164"/>
                    <a:pt x="35" y="163"/>
                    <a:pt x="34" y="163"/>
                  </a:cubicBezTo>
                  <a:cubicBezTo>
                    <a:pt x="35" y="164"/>
                    <a:pt x="35" y="166"/>
                    <a:pt x="35" y="167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34" y="166"/>
                    <a:pt x="33" y="165"/>
                    <a:pt x="33" y="164"/>
                  </a:cubicBezTo>
                  <a:cubicBezTo>
                    <a:pt x="32" y="164"/>
                    <a:pt x="32" y="165"/>
                    <a:pt x="32" y="165"/>
                  </a:cubicBezTo>
                  <a:cubicBezTo>
                    <a:pt x="32" y="165"/>
                    <a:pt x="33" y="163"/>
                    <a:pt x="32" y="162"/>
                  </a:cubicBezTo>
                  <a:cubicBezTo>
                    <a:pt x="32" y="162"/>
                    <a:pt x="32" y="162"/>
                    <a:pt x="32" y="161"/>
                  </a:cubicBezTo>
                  <a:cubicBezTo>
                    <a:pt x="32" y="162"/>
                    <a:pt x="31" y="163"/>
                    <a:pt x="31" y="163"/>
                  </a:cubicBezTo>
                  <a:cubicBezTo>
                    <a:pt x="31" y="163"/>
                    <a:pt x="31" y="162"/>
                    <a:pt x="31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1"/>
                    <a:pt x="29" y="162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9" y="162"/>
                    <a:pt x="29" y="162"/>
                    <a:pt x="29" y="163"/>
                  </a:cubicBezTo>
                  <a:cubicBezTo>
                    <a:pt x="29" y="164"/>
                    <a:pt x="31" y="164"/>
                    <a:pt x="31" y="164"/>
                  </a:cubicBezTo>
                  <a:cubicBezTo>
                    <a:pt x="31" y="164"/>
                    <a:pt x="30" y="164"/>
                    <a:pt x="29" y="164"/>
                  </a:cubicBezTo>
                  <a:cubicBezTo>
                    <a:pt x="29" y="164"/>
                    <a:pt x="29" y="164"/>
                    <a:pt x="29" y="164"/>
                  </a:cubicBezTo>
                  <a:cubicBezTo>
                    <a:pt x="30" y="165"/>
                    <a:pt x="32" y="165"/>
                    <a:pt x="32" y="165"/>
                  </a:cubicBezTo>
                  <a:cubicBezTo>
                    <a:pt x="32" y="165"/>
                    <a:pt x="31" y="165"/>
                    <a:pt x="30" y="165"/>
                  </a:cubicBezTo>
                  <a:cubicBezTo>
                    <a:pt x="32" y="166"/>
                    <a:pt x="33" y="167"/>
                    <a:pt x="33" y="168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2" y="168"/>
                    <a:pt x="31" y="168"/>
                    <a:pt x="29" y="167"/>
                  </a:cubicBezTo>
                  <a:cubicBezTo>
                    <a:pt x="30" y="168"/>
                    <a:pt x="30" y="168"/>
                    <a:pt x="30" y="168"/>
                  </a:cubicBezTo>
                  <a:cubicBezTo>
                    <a:pt x="30" y="168"/>
                    <a:pt x="29" y="167"/>
                    <a:pt x="28" y="166"/>
                  </a:cubicBezTo>
                  <a:cubicBezTo>
                    <a:pt x="28" y="166"/>
                    <a:pt x="28" y="166"/>
                    <a:pt x="27" y="166"/>
                  </a:cubicBezTo>
                  <a:cubicBezTo>
                    <a:pt x="28" y="167"/>
                    <a:pt x="28" y="168"/>
                    <a:pt x="28" y="168"/>
                  </a:cubicBezTo>
                  <a:cubicBezTo>
                    <a:pt x="28" y="168"/>
                    <a:pt x="28" y="167"/>
                    <a:pt x="27" y="166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26" y="167"/>
                    <a:pt x="26" y="167"/>
                    <a:pt x="25" y="167"/>
                  </a:cubicBezTo>
                  <a:cubicBezTo>
                    <a:pt x="26" y="167"/>
                    <a:pt x="26" y="167"/>
                    <a:pt x="26" y="168"/>
                  </a:cubicBezTo>
                  <a:cubicBezTo>
                    <a:pt x="26" y="168"/>
                    <a:pt x="25" y="168"/>
                    <a:pt x="25" y="168"/>
                  </a:cubicBezTo>
                  <a:cubicBezTo>
                    <a:pt x="25" y="168"/>
                    <a:pt x="25" y="168"/>
                    <a:pt x="26" y="169"/>
                  </a:cubicBezTo>
                  <a:cubicBezTo>
                    <a:pt x="26" y="169"/>
                    <a:pt x="26" y="169"/>
                    <a:pt x="26" y="169"/>
                  </a:cubicBezTo>
                  <a:cubicBezTo>
                    <a:pt x="27" y="169"/>
                    <a:pt x="28" y="168"/>
                    <a:pt x="28" y="168"/>
                  </a:cubicBezTo>
                  <a:cubicBezTo>
                    <a:pt x="28" y="168"/>
                    <a:pt x="28" y="169"/>
                    <a:pt x="27" y="170"/>
                  </a:cubicBezTo>
                  <a:cubicBezTo>
                    <a:pt x="27" y="170"/>
                    <a:pt x="27" y="170"/>
                    <a:pt x="27" y="170"/>
                  </a:cubicBezTo>
                  <a:cubicBezTo>
                    <a:pt x="29" y="170"/>
                    <a:pt x="30" y="169"/>
                    <a:pt x="30" y="169"/>
                  </a:cubicBezTo>
                  <a:cubicBezTo>
                    <a:pt x="30" y="169"/>
                    <a:pt x="29" y="169"/>
                    <a:pt x="29" y="170"/>
                  </a:cubicBezTo>
                  <a:cubicBezTo>
                    <a:pt x="30" y="169"/>
                    <a:pt x="32" y="169"/>
                    <a:pt x="33" y="169"/>
                  </a:cubicBezTo>
                  <a:cubicBezTo>
                    <a:pt x="33" y="170"/>
                    <a:pt x="33" y="170"/>
                    <a:pt x="33" y="170"/>
                  </a:cubicBezTo>
                  <a:cubicBezTo>
                    <a:pt x="32" y="170"/>
                    <a:pt x="31" y="171"/>
                    <a:pt x="30" y="171"/>
                  </a:cubicBezTo>
                  <a:cubicBezTo>
                    <a:pt x="30" y="172"/>
                    <a:pt x="31" y="172"/>
                    <a:pt x="31" y="172"/>
                  </a:cubicBezTo>
                  <a:cubicBezTo>
                    <a:pt x="31" y="172"/>
                    <a:pt x="29" y="171"/>
                    <a:pt x="28" y="172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2"/>
                    <a:pt x="29" y="173"/>
                    <a:pt x="29" y="173"/>
                  </a:cubicBezTo>
                  <a:cubicBezTo>
                    <a:pt x="29" y="173"/>
                    <a:pt x="28" y="173"/>
                    <a:pt x="27" y="173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27" y="174"/>
                    <a:pt x="27" y="174"/>
                    <a:pt x="27" y="174"/>
                  </a:cubicBezTo>
                  <a:close/>
                  <a:moveTo>
                    <a:pt x="158" y="7"/>
                  </a:move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8" y="8"/>
                    <a:pt x="158" y="8"/>
                    <a:pt x="159" y="8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60" y="7"/>
                    <a:pt x="160" y="6"/>
                    <a:pt x="160" y="6"/>
                  </a:cubicBezTo>
                  <a:cubicBezTo>
                    <a:pt x="160" y="6"/>
                    <a:pt x="160" y="7"/>
                    <a:pt x="160" y="7"/>
                  </a:cubicBezTo>
                  <a:cubicBezTo>
                    <a:pt x="160" y="6"/>
                    <a:pt x="161" y="6"/>
                    <a:pt x="161" y="5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6"/>
                    <a:pt x="161" y="7"/>
                    <a:pt x="161" y="7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1" y="7"/>
                    <a:pt x="161" y="7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1" y="8"/>
                    <a:pt x="161" y="8"/>
                    <a:pt x="161" y="8"/>
                  </a:cubicBezTo>
                  <a:cubicBezTo>
                    <a:pt x="161" y="8"/>
                    <a:pt x="161" y="8"/>
                    <a:pt x="160" y="9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1" y="9"/>
                    <a:pt x="162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2" y="8"/>
                    <a:pt x="161" y="8"/>
                    <a:pt x="161" y="8"/>
                  </a:cubicBezTo>
                  <a:cubicBezTo>
                    <a:pt x="161" y="8"/>
                    <a:pt x="162" y="8"/>
                    <a:pt x="162" y="9"/>
                  </a:cubicBezTo>
                  <a:cubicBezTo>
                    <a:pt x="162" y="9"/>
                    <a:pt x="162" y="9"/>
                    <a:pt x="162" y="8"/>
                  </a:cubicBezTo>
                  <a:cubicBezTo>
                    <a:pt x="162" y="8"/>
                    <a:pt x="162" y="7"/>
                    <a:pt x="162" y="7"/>
                  </a:cubicBezTo>
                  <a:cubicBezTo>
                    <a:pt x="162" y="7"/>
                    <a:pt x="162" y="7"/>
                    <a:pt x="162" y="8"/>
                  </a:cubicBezTo>
                  <a:cubicBezTo>
                    <a:pt x="162" y="7"/>
                    <a:pt x="162" y="6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2" y="6"/>
                    <a:pt x="163" y="6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63" y="7"/>
                    <a:pt x="163" y="7"/>
                    <a:pt x="163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8"/>
                    <a:pt x="164" y="7"/>
                    <a:pt x="164" y="7"/>
                  </a:cubicBezTo>
                  <a:cubicBezTo>
                    <a:pt x="164" y="7"/>
                    <a:pt x="163" y="8"/>
                    <a:pt x="164" y="8"/>
                  </a:cubicBezTo>
                  <a:cubicBezTo>
                    <a:pt x="164" y="8"/>
                    <a:pt x="164" y="9"/>
                    <a:pt x="164" y="9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64" y="9"/>
                    <a:pt x="164" y="9"/>
                    <a:pt x="164" y="8"/>
                  </a:cubicBezTo>
                  <a:cubicBezTo>
                    <a:pt x="164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4" y="7"/>
                    <a:pt x="164" y="7"/>
                    <a:pt x="165" y="7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4" y="6"/>
                    <a:pt x="163" y="7"/>
                    <a:pt x="163" y="7"/>
                  </a:cubicBezTo>
                  <a:cubicBezTo>
                    <a:pt x="163" y="7"/>
                    <a:pt x="164" y="6"/>
                    <a:pt x="164" y="6"/>
                  </a:cubicBezTo>
                  <a:cubicBezTo>
                    <a:pt x="163" y="6"/>
                    <a:pt x="163" y="6"/>
                    <a:pt x="163" y="5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3" y="5"/>
                    <a:pt x="164" y="5"/>
                    <a:pt x="164" y="6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4" y="5"/>
                    <a:pt x="165" y="6"/>
                    <a:pt x="165" y="6"/>
                  </a:cubicBezTo>
                  <a:cubicBezTo>
                    <a:pt x="165" y="6"/>
                    <a:pt x="165" y="6"/>
                    <a:pt x="166" y="6"/>
                  </a:cubicBezTo>
                  <a:cubicBezTo>
                    <a:pt x="165" y="6"/>
                    <a:pt x="165" y="5"/>
                    <a:pt x="165" y="5"/>
                  </a:cubicBezTo>
                  <a:cubicBezTo>
                    <a:pt x="165" y="5"/>
                    <a:pt x="165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5"/>
                    <a:pt x="166" y="5"/>
                    <a:pt x="167" y="5"/>
                  </a:cubicBezTo>
                  <a:cubicBezTo>
                    <a:pt x="167" y="5"/>
                    <a:pt x="166" y="5"/>
                    <a:pt x="166" y="5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4"/>
                    <a:pt x="165" y="5"/>
                    <a:pt x="165" y="5"/>
                  </a:cubicBezTo>
                  <a:cubicBezTo>
                    <a:pt x="165" y="5"/>
                    <a:pt x="165" y="4"/>
                    <a:pt x="16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5" y="4"/>
                    <a:pt x="164" y="5"/>
                    <a:pt x="164" y="5"/>
                  </a:cubicBezTo>
                  <a:cubicBezTo>
                    <a:pt x="164" y="5"/>
                    <a:pt x="165" y="4"/>
                    <a:pt x="165" y="4"/>
                  </a:cubicBezTo>
                  <a:cubicBezTo>
                    <a:pt x="164" y="4"/>
                    <a:pt x="163" y="4"/>
                    <a:pt x="163" y="4"/>
                  </a:cubicBezTo>
                  <a:cubicBezTo>
                    <a:pt x="163" y="4"/>
                    <a:pt x="163" y="4"/>
                    <a:pt x="163" y="4"/>
                  </a:cubicBezTo>
                  <a:cubicBezTo>
                    <a:pt x="163" y="4"/>
                    <a:pt x="164" y="3"/>
                    <a:pt x="164" y="3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4" y="3"/>
                    <a:pt x="165" y="3"/>
                    <a:pt x="165" y="3"/>
                  </a:cubicBezTo>
                  <a:cubicBezTo>
                    <a:pt x="165" y="3"/>
                    <a:pt x="165" y="3"/>
                    <a:pt x="165" y="3"/>
                  </a:cubicBezTo>
                  <a:cubicBezTo>
                    <a:pt x="165" y="3"/>
                    <a:pt x="165" y="2"/>
                    <a:pt x="165" y="2"/>
                  </a:cubicBezTo>
                  <a:cubicBezTo>
                    <a:pt x="165" y="2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5" y="2"/>
                    <a:pt x="165" y="2"/>
                  </a:cubicBezTo>
                  <a:cubicBezTo>
                    <a:pt x="165" y="1"/>
                    <a:pt x="165" y="1"/>
                    <a:pt x="166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4" y="2"/>
                    <a:pt x="164" y="1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4" y="2"/>
                    <a:pt x="164" y="3"/>
                    <a:pt x="164" y="3"/>
                  </a:cubicBezTo>
                  <a:cubicBezTo>
                    <a:pt x="164" y="3"/>
                    <a:pt x="164" y="2"/>
                    <a:pt x="164" y="2"/>
                  </a:cubicBezTo>
                  <a:cubicBezTo>
                    <a:pt x="163" y="3"/>
                    <a:pt x="163" y="3"/>
                    <a:pt x="162" y="4"/>
                  </a:cubicBezTo>
                  <a:cubicBezTo>
                    <a:pt x="162" y="4"/>
                    <a:pt x="162" y="3"/>
                    <a:pt x="162" y="3"/>
                  </a:cubicBezTo>
                  <a:cubicBezTo>
                    <a:pt x="162" y="3"/>
                    <a:pt x="162" y="2"/>
                    <a:pt x="163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62" y="2"/>
                    <a:pt x="163" y="2"/>
                    <a:pt x="163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3" y="1"/>
                    <a:pt x="162" y="1"/>
                    <a:pt x="162" y="1"/>
                  </a:cubicBezTo>
                  <a:cubicBezTo>
                    <a:pt x="162" y="1"/>
                    <a:pt x="163" y="1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163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2" y="1"/>
                    <a:pt x="162" y="1"/>
                    <a:pt x="161" y="0"/>
                  </a:cubicBezTo>
                  <a:cubicBezTo>
                    <a:pt x="161" y="0"/>
                    <a:pt x="161" y="1"/>
                    <a:pt x="161" y="1"/>
                  </a:cubicBezTo>
                  <a:cubicBezTo>
                    <a:pt x="161" y="1"/>
                    <a:pt x="162" y="2"/>
                    <a:pt x="162" y="2"/>
                  </a:cubicBezTo>
                  <a:cubicBezTo>
                    <a:pt x="162" y="2"/>
                    <a:pt x="162" y="2"/>
                    <a:pt x="161" y="1"/>
                  </a:cubicBezTo>
                  <a:cubicBezTo>
                    <a:pt x="162" y="2"/>
                    <a:pt x="162" y="3"/>
                    <a:pt x="161" y="3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1" y="3"/>
                    <a:pt x="161" y="3"/>
                    <a:pt x="161" y="2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2"/>
                    <a:pt x="161" y="2"/>
                    <a:pt x="160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60" y="2"/>
                    <a:pt x="160" y="2"/>
                  </a:cubicBezTo>
                  <a:cubicBezTo>
                    <a:pt x="160" y="2"/>
                    <a:pt x="160" y="1"/>
                    <a:pt x="160" y="1"/>
                  </a:cubicBezTo>
                  <a:cubicBezTo>
                    <a:pt x="160" y="1"/>
                    <a:pt x="160" y="1"/>
                    <a:pt x="160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9" y="0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9" y="2"/>
                    <a:pt x="160" y="2"/>
                    <a:pt x="160" y="2"/>
                  </a:cubicBezTo>
                  <a:cubicBezTo>
                    <a:pt x="160" y="2"/>
                    <a:pt x="159" y="2"/>
                    <a:pt x="159" y="2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9" y="3"/>
                    <a:pt x="160" y="3"/>
                    <a:pt x="160" y="3"/>
                  </a:cubicBezTo>
                  <a:cubicBezTo>
                    <a:pt x="160" y="3"/>
                    <a:pt x="160" y="3"/>
                    <a:pt x="159" y="3"/>
                  </a:cubicBezTo>
                  <a:cubicBezTo>
                    <a:pt x="160" y="3"/>
                    <a:pt x="161" y="3"/>
                    <a:pt x="161" y="4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0" y="4"/>
                    <a:pt x="160" y="4"/>
                    <a:pt x="159" y="3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9" y="4"/>
                    <a:pt x="159" y="3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4"/>
                    <a:pt x="158" y="4"/>
                  </a:cubicBezTo>
                  <a:cubicBezTo>
                    <a:pt x="158" y="4"/>
                    <a:pt x="158" y="3"/>
                    <a:pt x="158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8" y="5"/>
                    <a:pt x="158" y="4"/>
                    <a:pt x="158" y="4"/>
                  </a:cubicBezTo>
                  <a:cubicBezTo>
                    <a:pt x="158" y="4"/>
                    <a:pt x="158" y="5"/>
                    <a:pt x="158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59" y="4"/>
                    <a:pt x="159" y="4"/>
                  </a:cubicBezTo>
                  <a:cubicBezTo>
                    <a:pt x="159" y="4"/>
                    <a:pt x="159" y="5"/>
                    <a:pt x="159" y="5"/>
                  </a:cubicBezTo>
                  <a:cubicBezTo>
                    <a:pt x="159" y="5"/>
                    <a:pt x="160" y="5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0" y="5"/>
                    <a:pt x="160" y="6"/>
                    <a:pt x="159" y="6"/>
                  </a:cubicBezTo>
                  <a:cubicBezTo>
                    <a:pt x="159" y="6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6"/>
                    <a:pt x="159" y="7"/>
                    <a:pt x="159" y="7"/>
                  </a:cubicBezTo>
                  <a:cubicBezTo>
                    <a:pt x="159" y="7"/>
                    <a:pt x="158" y="6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ubicBezTo>
                    <a:pt x="158" y="7"/>
                    <a:pt x="158" y="7"/>
                    <a:pt x="158" y="7"/>
                  </a:cubicBezTo>
                  <a:close/>
                  <a:moveTo>
                    <a:pt x="0" y="174"/>
                  </a:moveTo>
                  <a:cubicBezTo>
                    <a:pt x="1" y="174"/>
                    <a:pt x="0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2" y="174"/>
                    <a:pt x="2" y="173"/>
                    <a:pt x="2" y="173"/>
                  </a:cubicBezTo>
                  <a:cubicBezTo>
                    <a:pt x="2" y="173"/>
                    <a:pt x="2" y="174"/>
                    <a:pt x="2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3" y="174"/>
                    <a:pt x="3" y="173"/>
                    <a:pt x="3" y="173"/>
                  </a:cubicBezTo>
                  <a:cubicBezTo>
                    <a:pt x="3" y="173"/>
                    <a:pt x="3" y="173"/>
                    <a:pt x="3" y="174"/>
                  </a:cubicBezTo>
                  <a:cubicBezTo>
                    <a:pt x="3" y="173"/>
                    <a:pt x="4" y="172"/>
                    <a:pt x="4" y="172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4" y="173"/>
                    <a:pt x="4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4"/>
                    <a:pt x="3" y="174"/>
                    <a:pt x="3" y="175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3" y="175"/>
                    <a:pt x="4" y="174"/>
                    <a:pt x="4" y="174"/>
                  </a:cubicBezTo>
                  <a:cubicBezTo>
                    <a:pt x="4" y="174"/>
                    <a:pt x="3" y="175"/>
                    <a:pt x="3" y="175"/>
                  </a:cubicBezTo>
                  <a:cubicBezTo>
                    <a:pt x="3" y="175"/>
                    <a:pt x="3" y="175"/>
                    <a:pt x="3" y="175"/>
                  </a:cubicBezTo>
                  <a:cubicBezTo>
                    <a:pt x="3" y="176"/>
                    <a:pt x="3" y="176"/>
                    <a:pt x="4" y="176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4" y="176"/>
                    <a:pt x="5" y="176"/>
                    <a:pt x="5" y="176"/>
                  </a:cubicBezTo>
                  <a:cubicBezTo>
                    <a:pt x="5" y="175"/>
                    <a:pt x="4" y="174"/>
                    <a:pt x="4" y="174"/>
                  </a:cubicBezTo>
                  <a:cubicBezTo>
                    <a:pt x="4" y="174"/>
                    <a:pt x="5" y="175"/>
                    <a:pt x="5" y="175"/>
                  </a:cubicBezTo>
                  <a:cubicBezTo>
                    <a:pt x="5" y="175"/>
                    <a:pt x="5" y="175"/>
                    <a:pt x="5" y="175"/>
                  </a:cubicBezTo>
                  <a:cubicBezTo>
                    <a:pt x="5" y="174"/>
                    <a:pt x="4" y="174"/>
                    <a:pt x="4" y="174"/>
                  </a:cubicBezTo>
                  <a:cubicBezTo>
                    <a:pt x="4" y="174"/>
                    <a:pt x="5" y="174"/>
                    <a:pt x="5" y="174"/>
                  </a:cubicBezTo>
                  <a:cubicBezTo>
                    <a:pt x="5" y="173"/>
                    <a:pt x="5" y="173"/>
                    <a:pt x="5" y="172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6" y="173"/>
                    <a:pt x="6" y="174"/>
                  </a:cubicBezTo>
                  <a:cubicBezTo>
                    <a:pt x="6" y="173"/>
                    <a:pt x="6" y="173"/>
                    <a:pt x="6" y="173"/>
                  </a:cubicBezTo>
                  <a:cubicBezTo>
                    <a:pt x="6" y="173"/>
                    <a:pt x="6" y="174"/>
                    <a:pt x="6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6" y="174"/>
                    <a:pt x="7" y="174"/>
                    <a:pt x="7" y="174"/>
                  </a:cubicBezTo>
                  <a:cubicBezTo>
                    <a:pt x="7" y="174"/>
                    <a:pt x="6" y="174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8" y="175"/>
                  </a:cubicBezTo>
                  <a:cubicBezTo>
                    <a:pt x="8" y="175"/>
                    <a:pt x="8" y="175"/>
                    <a:pt x="8" y="175"/>
                  </a:cubicBezTo>
                  <a:cubicBezTo>
                    <a:pt x="8" y="175"/>
                    <a:pt x="8" y="175"/>
                    <a:pt x="8" y="174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7" y="174"/>
                    <a:pt x="7" y="174"/>
                    <a:pt x="8" y="174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7" y="173"/>
                    <a:pt x="6" y="173"/>
                    <a:pt x="6" y="173"/>
                  </a:cubicBezTo>
                  <a:cubicBezTo>
                    <a:pt x="6" y="173"/>
                    <a:pt x="7" y="173"/>
                    <a:pt x="7" y="173"/>
                  </a:cubicBezTo>
                  <a:cubicBezTo>
                    <a:pt x="6" y="173"/>
                    <a:pt x="6" y="172"/>
                    <a:pt x="6" y="172"/>
                  </a:cubicBezTo>
                  <a:cubicBezTo>
                    <a:pt x="6" y="172"/>
                    <a:pt x="6" y="172"/>
                    <a:pt x="6" y="171"/>
                  </a:cubicBezTo>
                  <a:cubicBezTo>
                    <a:pt x="6" y="171"/>
                    <a:pt x="7" y="172"/>
                    <a:pt x="7" y="172"/>
                  </a:cubicBezTo>
                  <a:cubicBezTo>
                    <a:pt x="7" y="172"/>
                    <a:pt x="7" y="171"/>
                    <a:pt x="7" y="171"/>
                  </a:cubicBezTo>
                  <a:cubicBezTo>
                    <a:pt x="7" y="171"/>
                    <a:pt x="7" y="172"/>
                    <a:pt x="8" y="173"/>
                  </a:cubicBezTo>
                  <a:cubicBezTo>
                    <a:pt x="8" y="173"/>
                    <a:pt x="8" y="173"/>
                    <a:pt x="8" y="173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8" y="172"/>
                    <a:pt x="8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1"/>
                    <a:pt x="8" y="171"/>
                    <a:pt x="9" y="171"/>
                  </a:cubicBezTo>
                  <a:cubicBezTo>
                    <a:pt x="9" y="171"/>
                    <a:pt x="9" y="171"/>
                    <a:pt x="8" y="171"/>
                  </a:cubicBezTo>
                  <a:cubicBezTo>
                    <a:pt x="8" y="171"/>
                    <a:pt x="7" y="171"/>
                    <a:pt x="7" y="171"/>
                  </a:cubicBezTo>
                  <a:cubicBezTo>
                    <a:pt x="7" y="171"/>
                    <a:pt x="7" y="171"/>
                    <a:pt x="8" y="171"/>
                  </a:cubicBezTo>
                  <a:cubicBezTo>
                    <a:pt x="7" y="171"/>
                    <a:pt x="6" y="171"/>
                    <a:pt x="6" y="171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6" y="170"/>
                    <a:pt x="7" y="170"/>
                    <a:pt x="7" y="170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7" y="170"/>
                    <a:pt x="7" y="170"/>
                    <a:pt x="8" y="170"/>
                  </a:cubicBezTo>
                  <a:cubicBezTo>
                    <a:pt x="8" y="170"/>
                    <a:pt x="8" y="169"/>
                    <a:pt x="8" y="169"/>
                  </a:cubicBezTo>
                  <a:cubicBezTo>
                    <a:pt x="8" y="169"/>
                    <a:pt x="7" y="169"/>
                    <a:pt x="7" y="169"/>
                  </a:cubicBezTo>
                  <a:cubicBezTo>
                    <a:pt x="7" y="169"/>
                    <a:pt x="8" y="169"/>
                    <a:pt x="8" y="169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9" y="169"/>
                    <a:pt x="9" y="169"/>
                    <a:pt x="9" y="168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7" y="168"/>
                    <a:pt x="7" y="169"/>
                    <a:pt x="7" y="169"/>
                  </a:cubicBezTo>
                  <a:cubicBezTo>
                    <a:pt x="7" y="169"/>
                    <a:pt x="7" y="168"/>
                    <a:pt x="7" y="168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7" y="169"/>
                    <a:pt x="7" y="169"/>
                    <a:pt x="7" y="169"/>
                  </a:cubicBezTo>
                  <a:cubicBezTo>
                    <a:pt x="7" y="169"/>
                    <a:pt x="6" y="169"/>
                    <a:pt x="6" y="169"/>
                  </a:cubicBezTo>
                  <a:cubicBezTo>
                    <a:pt x="6" y="169"/>
                    <a:pt x="6" y="170"/>
                    <a:pt x="5" y="17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5" y="170"/>
                    <a:pt x="5" y="169"/>
                    <a:pt x="6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6" y="168"/>
                    <a:pt x="6" y="168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8"/>
                    <a:pt x="5" y="168"/>
                  </a:cubicBezTo>
                  <a:cubicBezTo>
                    <a:pt x="5" y="168"/>
                    <a:pt x="6" y="167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7"/>
                    <a:pt x="6" y="166"/>
                    <a:pt x="6" y="166"/>
                  </a:cubicBezTo>
                  <a:cubicBezTo>
                    <a:pt x="6" y="166"/>
                    <a:pt x="5" y="167"/>
                    <a:pt x="5" y="166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66"/>
                    <a:pt x="5" y="167"/>
                    <a:pt x="5" y="167"/>
                  </a:cubicBezTo>
                  <a:cubicBezTo>
                    <a:pt x="5" y="167"/>
                    <a:pt x="5" y="168"/>
                    <a:pt x="5" y="168"/>
                  </a:cubicBezTo>
                  <a:cubicBezTo>
                    <a:pt x="5" y="168"/>
                    <a:pt x="4" y="167"/>
                    <a:pt x="4" y="167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4" y="168"/>
                    <a:pt x="5" y="168"/>
                    <a:pt x="5" y="168"/>
                  </a:cubicBezTo>
                  <a:cubicBezTo>
                    <a:pt x="5" y="168"/>
                    <a:pt x="4" y="168"/>
                    <a:pt x="4" y="168"/>
                  </a:cubicBezTo>
                  <a:cubicBezTo>
                    <a:pt x="5" y="169"/>
                    <a:pt x="4" y="169"/>
                    <a:pt x="4" y="170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4" y="170"/>
                    <a:pt x="3" y="169"/>
                    <a:pt x="3" y="168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3" y="169"/>
                    <a:pt x="3" y="168"/>
                    <a:pt x="3" y="168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3" y="168"/>
                    <a:pt x="3" y="168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7"/>
                    <a:pt x="1" y="168"/>
                    <a:pt x="1" y="168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2" y="168"/>
                    <a:pt x="2" y="169"/>
                    <a:pt x="1" y="168"/>
                  </a:cubicBezTo>
                  <a:cubicBezTo>
                    <a:pt x="1" y="168"/>
                    <a:pt x="1" y="169"/>
                    <a:pt x="2" y="169"/>
                  </a:cubicBezTo>
                  <a:cubicBezTo>
                    <a:pt x="2" y="169"/>
                    <a:pt x="3" y="169"/>
                    <a:pt x="3" y="169"/>
                  </a:cubicBezTo>
                  <a:cubicBezTo>
                    <a:pt x="3" y="169"/>
                    <a:pt x="3" y="169"/>
                    <a:pt x="2" y="169"/>
                  </a:cubicBezTo>
                  <a:cubicBezTo>
                    <a:pt x="3" y="169"/>
                    <a:pt x="3" y="170"/>
                    <a:pt x="4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3" y="171"/>
                    <a:pt x="2" y="170"/>
                    <a:pt x="2" y="170"/>
                  </a:cubicBezTo>
                  <a:cubicBezTo>
                    <a:pt x="2" y="170"/>
                    <a:pt x="2" y="171"/>
                    <a:pt x="2" y="171"/>
                  </a:cubicBezTo>
                  <a:cubicBezTo>
                    <a:pt x="2" y="171"/>
                    <a:pt x="2" y="170"/>
                    <a:pt x="1" y="17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0"/>
                    <a:pt x="1" y="171"/>
                    <a:pt x="1" y="171"/>
                  </a:cubicBezTo>
                  <a:cubicBezTo>
                    <a:pt x="1" y="171"/>
                    <a:pt x="1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1"/>
                    <a:pt x="1" y="171"/>
                    <a:pt x="0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1"/>
                    <a:pt x="2" y="171"/>
                    <a:pt x="2" y="171"/>
                  </a:cubicBezTo>
                  <a:cubicBezTo>
                    <a:pt x="2" y="171"/>
                    <a:pt x="2" y="171"/>
                    <a:pt x="1" y="171"/>
                  </a:cubicBezTo>
                  <a:cubicBezTo>
                    <a:pt x="2" y="171"/>
                    <a:pt x="3" y="171"/>
                    <a:pt x="3" y="171"/>
                  </a:cubicBezTo>
                  <a:cubicBezTo>
                    <a:pt x="3" y="171"/>
                    <a:pt x="4" y="171"/>
                    <a:pt x="4" y="172"/>
                  </a:cubicBezTo>
                  <a:cubicBezTo>
                    <a:pt x="3" y="172"/>
                    <a:pt x="3" y="172"/>
                    <a:pt x="2" y="172"/>
                  </a:cubicBezTo>
                  <a:cubicBezTo>
                    <a:pt x="2" y="172"/>
                    <a:pt x="2" y="173"/>
                    <a:pt x="2" y="173"/>
                  </a:cubicBezTo>
                  <a:cubicBezTo>
                    <a:pt x="2" y="173"/>
                    <a:pt x="2" y="172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2" y="173"/>
                    <a:pt x="2" y="173"/>
                  </a:cubicBezTo>
                  <a:cubicBezTo>
                    <a:pt x="2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0" y="173"/>
                    <a:pt x="0" y="174"/>
                    <a:pt x="0" y="174"/>
                  </a:cubicBezTo>
                  <a:close/>
                  <a:moveTo>
                    <a:pt x="89" y="183"/>
                  </a:moveTo>
                  <a:cubicBezTo>
                    <a:pt x="90" y="183"/>
                    <a:pt x="90" y="183"/>
                    <a:pt x="91" y="183"/>
                  </a:cubicBezTo>
                  <a:cubicBezTo>
                    <a:pt x="91" y="183"/>
                    <a:pt x="92" y="183"/>
                    <a:pt x="92" y="184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3" y="185"/>
                    <a:pt x="93" y="184"/>
                    <a:pt x="93" y="184"/>
                  </a:cubicBezTo>
                  <a:cubicBezTo>
                    <a:pt x="94" y="183"/>
                    <a:pt x="95" y="183"/>
                    <a:pt x="96" y="184"/>
                  </a:cubicBezTo>
                  <a:cubicBezTo>
                    <a:pt x="96" y="184"/>
                    <a:pt x="97" y="184"/>
                    <a:pt x="97" y="184"/>
                  </a:cubicBezTo>
                  <a:cubicBezTo>
                    <a:pt x="97" y="184"/>
                    <a:pt x="98" y="184"/>
                    <a:pt x="98" y="184"/>
                  </a:cubicBezTo>
                  <a:cubicBezTo>
                    <a:pt x="98" y="184"/>
                    <a:pt x="98" y="185"/>
                    <a:pt x="98" y="185"/>
                  </a:cubicBezTo>
                  <a:cubicBezTo>
                    <a:pt x="98" y="185"/>
                    <a:pt x="99" y="185"/>
                    <a:pt x="99" y="186"/>
                  </a:cubicBezTo>
                  <a:cubicBezTo>
                    <a:pt x="99" y="187"/>
                    <a:pt x="100" y="187"/>
                    <a:pt x="99" y="188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9" y="189"/>
                    <a:pt x="100" y="189"/>
                    <a:pt x="100" y="189"/>
                  </a:cubicBezTo>
                  <a:cubicBezTo>
                    <a:pt x="101" y="189"/>
                    <a:pt x="102" y="189"/>
                    <a:pt x="102" y="190"/>
                  </a:cubicBezTo>
                  <a:cubicBezTo>
                    <a:pt x="102" y="190"/>
                    <a:pt x="103" y="191"/>
                    <a:pt x="103" y="191"/>
                  </a:cubicBezTo>
                  <a:cubicBezTo>
                    <a:pt x="103" y="191"/>
                    <a:pt x="103" y="191"/>
                    <a:pt x="103" y="191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03" y="193"/>
                    <a:pt x="103" y="194"/>
                    <a:pt x="103" y="194"/>
                  </a:cubicBezTo>
                  <a:cubicBezTo>
                    <a:pt x="103" y="195"/>
                    <a:pt x="102" y="196"/>
                    <a:pt x="101" y="196"/>
                  </a:cubicBezTo>
                  <a:cubicBezTo>
                    <a:pt x="101" y="196"/>
                    <a:pt x="101" y="196"/>
                    <a:pt x="100" y="19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1" y="196"/>
                    <a:pt x="101" y="196"/>
                    <a:pt x="102" y="197"/>
                  </a:cubicBezTo>
                  <a:cubicBezTo>
                    <a:pt x="102" y="198"/>
                    <a:pt x="102" y="198"/>
                    <a:pt x="102" y="199"/>
                  </a:cubicBezTo>
                  <a:cubicBezTo>
                    <a:pt x="102" y="200"/>
                    <a:pt x="102" y="200"/>
                    <a:pt x="102" y="200"/>
                  </a:cubicBezTo>
                  <a:cubicBezTo>
                    <a:pt x="102" y="201"/>
                    <a:pt x="102" y="201"/>
                    <a:pt x="102" y="201"/>
                  </a:cubicBezTo>
                  <a:cubicBezTo>
                    <a:pt x="102" y="202"/>
                    <a:pt x="101" y="202"/>
                    <a:pt x="101" y="202"/>
                  </a:cubicBezTo>
                  <a:cubicBezTo>
                    <a:pt x="101" y="202"/>
                    <a:pt x="100" y="202"/>
                    <a:pt x="100" y="203"/>
                  </a:cubicBezTo>
                  <a:cubicBezTo>
                    <a:pt x="99" y="203"/>
                    <a:pt x="98" y="203"/>
                    <a:pt x="97" y="203"/>
                  </a:cubicBezTo>
                  <a:cubicBezTo>
                    <a:pt x="97" y="203"/>
                    <a:pt x="97" y="203"/>
                    <a:pt x="97" y="202"/>
                  </a:cubicBezTo>
                  <a:cubicBezTo>
                    <a:pt x="97" y="202"/>
                    <a:pt x="97" y="202"/>
                    <a:pt x="97" y="202"/>
                  </a:cubicBezTo>
                  <a:cubicBezTo>
                    <a:pt x="97" y="203"/>
                    <a:pt x="97" y="203"/>
                    <a:pt x="97" y="204"/>
                  </a:cubicBezTo>
                  <a:cubicBezTo>
                    <a:pt x="97" y="205"/>
                    <a:pt x="96" y="205"/>
                    <a:pt x="96" y="206"/>
                  </a:cubicBezTo>
                  <a:cubicBezTo>
                    <a:pt x="95" y="206"/>
                    <a:pt x="95" y="206"/>
                    <a:pt x="94" y="206"/>
                  </a:cubicBezTo>
                  <a:cubicBezTo>
                    <a:pt x="94" y="206"/>
                    <a:pt x="94" y="207"/>
                    <a:pt x="94" y="207"/>
                  </a:cubicBezTo>
                  <a:cubicBezTo>
                    <a:pt x="94" y="207"/>
                    <a:pt x="93" y="207"/>
                    <a:pt x="93" y="207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3" y="207"/>
                    <a:pt x="92" y="207"/>
                    <a:pt x="92" y="206"/>
                  </a:cubicBezTo>
                  <a:cubicBezTo>
                    <a:pt x="91" y="206"/>
                    <a:pt x="90" y="206"/>
                    <a:pt x="90" y="205"/>
                  </a:cubicBezTo>
                  <a:cubicBezTo>
                    <a:pt x="90" y="205"/>
                    <a:pt x="89" y="204"/>
                    <a:pt x="90" y="204"/>
                  </a:cubicBezTo>
                  <a:cubicBezTo>
                    <a:pt x="90" y="204"/>
                    <a:pt x="90" y="204"/>
                    <a:pt x="90" y="204"/>
                  </a:cubicBezTo>
                  <a:cubicBezTo>
                    <a:pt x="89" y="204"/>
                    <a:pt x="89" y="205"/>
                    <a:pt x="89" y="205"/>
                  </a:cubicBezTo>
                  <a:cubicBezTo>
                    <a:pt x="88" y="206"/>
                    <a:pt x="87" y="206"/>
                    <a:pt x="87" y="206"/>
                  </a:cubicBezTo>
                  <a:cubicBezTo>
                    <a:pt x="86" y="206"/>
                    <a:pt x="86" y="205"/>
                    <a:pt x="85" y="205"/>
                  </a:cubicBezTo>
                  <a:cubicBezTo>
                    <a:pt x="85" y="206"/>
                    <a:pt x="85" y="206"/>
                    <a:pt x="84" y="205"/>
                  </a:cubicBezTo>
                  <a:cubicBezTo>
                    <a:pt x="84" y="205"/>
                    <a:pt x="84" y="205"/>
                    <a:pt x="84" y="204"/>
                  </a:cubicBezTo>
                  <a:cubicBezTo>
                    <a:pt x="84" y="204"/>
                    <a:pt x="83" y="204"/>
                    <a:pt x="83" y="203"/>
                  </a:cubicBezTo>
                  <a:cubicBezTo>
                    <a:pt x="83" y="203"/>
                    <a:pt x="82" y="202"/>
                    <a:pt x="83" y="201"/>
                  </a:cubicBezTo>
                  <a:cubicBezTo>
                    <a:pt x="83" y="201"/>
                    <a:pt x="83" y="200"/>
                    <a:pt x="83" y="20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3" y="200"/>
                    <a:pt x="83" y="201"/>
                    <a:pt x="82" y="201"/>
                  </a:cubicBezTo>
                  <a:cubicBezTo>
                    <a:pt x="81" y="200"/>
                    <a:pt x="80" y="200"/>
                    <a:pt x="80" y="199"/>
                  </a:cubicBezTo>
                  <a:cubicBezTo>
                    <a:pt x="80" y="199"/>
                    <a:pt x="79" y="198"/>
                    <a:pt x="79" y="198"/>
                  </a:cubicBezTo>
                  <a:cubicBezTo>
                    <a:pt x="79" y="198"/>
                    <a:pt x="79" y="198"/>
                    <a:pt x="79" y="198"/>
                  </a:cubicBezTo>
                  <a:cubicBezTo>
                    <a:pt x="79" y="198"/>
                    <a:pt x="79" y="197"/>
                    <a:pt x="79" y="197"/>
                  </a:cubicBezTo>
                  <a:cubicBezTo>
                    <a:pt x="79" y="197"/>
                    <a:pt x="79" y="197"/>
                    <a:pt x="79" y="197"/>
                  </a:cubicBezTo>
                  <a:cubicBezTo>
                    <a:pt x="79" y="196"/>
                    <a:pt x="79" y="196"/>
                    <a:pt x="79" y="195"/>
                  </a:cubicBezTo>
                  <a:cubicBezTo>
                    <a:pt x="79" y="194"/>
                    <a:pt x="80" y="194"/>
                    <a:pt x="81" y="193"/>
                  </a:cubicBezTo>
                  <a:cubicBezTo>
                    <a:pt x="81" y="193"/>
                    <a:pt x="81" y="193"/>
                    <a:pt x="82" y="193"/>
                  </a:cubicBezTo>
                  <a:cubicBezTo>
                    <a:pt x="82" y="193"/>
                    <a:pt x="82" y="193"/>
                    <a:pt x="82" y="193"/>
                  </a:cubicBezTo>
                  <a:cubicBezTo>
                    <a:pt x="81" y="193"/>
                    <a:pt x="81" y="193"/>
                    <a:pt x="81" y="192"/>
                  </a:cubicBezTo>
                  <a:cubicBezTo>
                    <a:pt x="80" y="192"/>
                    <a:pt x="80" y="191"/>
                    <a:pt x="80" y="190"/>
                  </a:cubicBezTo>
                  <a:cubicBezTo>
                    <a:pt x="80" y="190"/>
                    <a:pt x="80" y="189"/>
                    <a:pt x="80" y="189"/>
                  </a:cubicBezTo>
                  <a:cubicBezTo>
                    <a:pt x="80" y="189"/>
                    <a:pt x="80" y="188"/>
                    <a:pt x="80" y="188"/>
                  </a:cubicBezTo>
                  <a:cubicBezTo>
                    <a:pt x="80" y="187"/>
                    <a:pt x="81" y="187"/>
                    <a:pt x="81" y="188"/>
                  </a:cubicBezTo>
                  <a:cubicBezTo>
                    <a:pt x="82" y="187"/>
                    <a:pt x="82" y="187"/>
                    <a:pt x="82" y="187"/>
                  </a:cubicBezTo>
                  <a:cubicBezTo>
                    <a:pt x="83" y="186"/>
                    <a:pt x="84" y="186"/>
                    <a:pt x="85" y="186"/>
                  </a:cubicBezTo>
                  <a:cubicBezTo>
                    <a:pt x="85" y="186"/>
                    <a:pt x="85" y="187"/>
                    <a:pt x="85" y="187"/>
                  </a:cubicBezTo>
                  <a:cubicBezTo>
                    <a:pt x="85" y="187"/>
                    <a:pt x="85" y="187"/>
                    <a:pt x="85" y="187"/>
                  </a:cubicBezTo>
                  <a:cubicBezTo>
                    <a:pt x="85" y="187"/>
                    <a:pt x="85" y="186"/>
                    <a:pt x="85" y="186"/>
                  </a:cubicBezTo>
                  <a:cubicBezTo>
                    <a:pt x="85" y="185"/>
                    <a:pt x="86" y="184"/>
                    <a:pt x="86" y="184"/>
                  </a:cubicBezTo>
                  <a:cubicBezTo>
                    <a:pt x="87" y="183"/>
                    <a:pt x="87" y="183"/>
                    <a:pt x="88" y="183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88" y="182"/>
                    <a:pt x="89" y="182"/>
                    <a:pt x="89" y="182"/>
                  </a:cubicBezTo>
                  <a:cubicBezTo>
                    <a:pt x="89" y="182"/>
                    <a:pt x="89" y="183"/>
                    <a:pt x="89" y="183"/>
                  </a:cubicBezTo>
                  <a:close/>
                  <a:moveTo>
                    <a:pt x="79" y="196"/>
                  </a:moveTo>
                  <a:cubicBezTo>
                    <a:pt x="80" y="196"/>
                    <a:pt x="80" y="196"/>
                    <a:pt x="80" y="197"/>
                  </a:cubicBezTo>
                  <a:cubicBezTo>
                    <a:pt x="80" y="197"/>
                    <a:pt x="80" y="197"/>
                    <a:pt x="80" y="198"/>
                  </a:cubicBezTo>
                  <a:cubicBezTo>
                    <a:pt x="80" y="198"/>
                    <a:pt x="80" y="198"/>
                    <a:pt x="80" y="198"/>
                  </a:cubicBezTo>
                  <a:cubicBezTo>
                    <a:pt x="80" y="198"/>
                    <a:pt x="80" y="198"/>
                    <a:pt x="80" y="199"/>
                  </a:cubicBezTo>
                  <a:cubicBezTo>
                    <a:pt x="81" y="199"/>
                    <a:pt x="81" y="199"/>
                    <a:pt x="81" y="198"/>
                  </a:cubicBezTo>
                  <a:cubicBezTo>
                    <a:pt x="82" y="198"/>
                    <a:pt x="83" y="197"/>
                    <a:pt x="83" y="197"/>
                  </a:cubicBezTo>
                  <a:cubicBezTo>
                    <a:pt x="83" y="197"/>
                    <a:pt x="83" y="198"/>
                    <a:pt x="82" y="199"/>
                  </a:cubicBezTo>
                  <a:cubicBezTo>
                    <a:pt x="82" y="199"/>
                    <a:pt x="82" y="199"/>
                    <a:pt x="83" y="199"/>
                  </a:cubicBezTo>
                  <a:cubicBezTo>
                    <a:pt x="84" y="198"/>
                    <a:pt x="85" y="197"/>
                    <a:pt x="85" y="197"/>
                  </a:cubicBezTo>
                  <a:cubicBezTo>
                    <a:pt x="85" y="197"/>
                    <a:pt x="85" y="197"/>
                    <a:pt x="85" y="198"/>
                  </a:cubicBezTo>
                  <a:cubicBezTo>
                    <a:pt x="86" y="197"/>
                    <a:pt x="88" y="196"/>
                    <a:pt x="89" y="196"/>
                  </a:cubicBezTo>
                  <a:cubicBezTo>
                    <a:pt x="89" y="196"/>
                    <a:pt x="89" y="196"/>
                    <a:pt x="89" y="197"/>
                  </a:cubicBezTo>
                  <a:cubicBezTo>
                    <a:pt x="89" y="198"/>
                    <a:pt x="88" y="199"/>
                    <a:pt x="86" y="200"/>
                  </a:cubicBezTo>
                  <a:cubicBezTo>
                    <a:pt x="87" y="200"/>
                    <a:pt x="88" y="200"/>
                    <a:pt x="88" y="200"/>
                  </a:cubicBezTo>
                  <a:cubicBezTo>
                    <a:pt x="88" y="200"/>
                    <a:pt x="86" y="200"/>
                    <a:pt x="84" y="201"/>
                  </a:cubicBezTo>
                  <a:cubicBezTo>
                    <a:pt x="84" y="201"/>
                    <a:pt x="84" y="201"/>
                    <a:pt x="84" y="202"/>
                  </a:cubicBezTo>
                  <a:cubicBezTo>
                    <a:pt x="85" y="201"/>
                    <a:pt x="87" y="202"/>
                    <a:pt x="87" y="202"/>
                  </a:cubicBezTo>
                  <a:cubicBezTo>
                    <a:pt x="87" y="202"/>
                    <a:pt x="85" y="202"/>
                    <a:pt x="84" y="203"/>
                  </a:cubicBezTo>
                  <a:cubicBezTo>
                    <a:pt x="84" y="203"/>
                    <a:pt x="84" y="203"/>
                    <a:pt x="84" y="203"/>
                  </a:cubicBezTo>
                  <a:cubicBezTo>
                    <a:pt x="84" y="204"/>
                    <a:pt x="84" y="204"/>
                    <a:pt x="84" y="204"/>
                  </a:cubicBezTo>
                  <a:cubicBezTo>
                    <a:pt x="84" y="204"/>
                    <a:pt x="85" y="204"/>
                    <a:pt x="85" y="204"/>
                  </a:cubicBezTo>
                  <a:cubicBezTo>
                    <a:pt x="85" y="204"/>
                    <a:pt x="85" y="205"/>
                    <a:pt x="85" y="205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05"/>
                    <a:pt x="87" y="205"/>
                    <a:pt x="87" y="204"/>
                  </a:cubicBezTo>
                  <a:cubicBezTo>
                    <a:pt x="87" y="203"/>
                    <a:pt x="87" y="202"/>
                    <a:pt x="87" y="202"/>
                  </a:cubicBezTo>
                  <a:cubicBezTo>
                    <a:pt x="87" y="202"/>
                    <a:pt x="88" y="203"/>
                    <a:pt x="88" y="204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9" y="202"/>
                    <a:pt x="88" y="200"/>
                    <a:pt x="88" y="200"/>
                  </a:cubicBezTo>
                  <a:cubicBezTo>
                    <a:pt x="88" y="200"/>
                    <a:pt x="89" y="201"/>
                    <a:pt x="89" y="202"/>
                  </a:cubicBezTo>
                  <a:cubicBezTo>
                    <a:pt x="89" y="200"/>
                    <a:pt x="90" y="198"/>
                    <a:pt x="91" y="197"/>
                  </a:cubicBezTo>
                  <a:cubicBezTo>
                    <a:pt x="91" y="197"/>
                    <a:pt x="91" y="197"/>
                    <a:pt x="91" y="197"/>
                  </a:cubicBezTo>
                  <a:cubicBezTo>
                    <a:pt x="91" y="198"/>
                    <a:pt x="92" y="200"/>
                    <a:pt x="91" y="202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92" y="201"/>
                    <a:pt x="91" y="202"/>
                    <a:pt x="91" y="204"/>
                  </a:cubicBezTo>
                  <a:cubicBezTo>
                    <a:pt x="91" y="204"/>
                    <a:pt x="91" y="204"/>
                    <a:pt x="91" y="204"/>
                  </a:cubicBezTo>
                  <a:cubicBezTo>
                    <a:pt x="92" y="203"/>
                    <a:pt x="93" y="203"/>
                    <a:pt x="93" y="203"/>
                  </a:cubicBezTo>
                  <a:cubicBezTo>
                    <a:pt x="93" y="203"/>
                    <a:pt x="92" y="204"/>
                    <a:pt x="92" y="205"/>
                  </a:cubicBezTo>
                  <a:cubicBezTo>
                    <a:pt x="92" y="205"/>
                    <a:pt x="92" y="206"/>
                    <a:pt x="92" y="206"/>
                  </a:cubicBezTo>
                  <a:cubicBezTo>
                    <a:pt x="92" y="206"/>
                    <a:pt x="93" y="206"/>
                    <a:pt x="93" y="206"/>
                  </a:cubicBezTo>
                  <a:cubicBezTo>
                    <a:pt x="93" y="206"/>
                    <a:pt x="93" y="206"/>
                    <a:pt x="93" y="206"/>
                  </a:cubicBezTo>
                  <a:cubicBezTo>
                    <a:pt x="93" y="206"/>
                    <a:pt x="94" y="206"/>
                    <a:pt x="9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95" y="206"/>
                    <a:pt x="95" y="206"/>
                    <a:pt x="95" y="205"/>
                  </a:cubicBezTo>
                  <a:cubicBezTo>
                    <a:pt x="95" y="205"/>
                    <a:pt x="95" y="205"/>
                    <a:pt x="95" y="205"/>
                  </a:cubicBezTo>
                  <a:cubicBezTo>
                    <a:pt x="95" y="203"/>
                    <a:pt x="93" y="203"/>
                    <a:pt x="93" y="203"/>
                  </a:cubicBezTo>
                  <a:cubicBezTo>
                    <a:pt x="93" y="203"/>
                    <a:pt x="95" y="203"/>
                    <a:pt x="95" y="204"/>
                  </a:cubicBezTo>
                  <a:cubicBezTo>
                    <a:pt x="95" y="203"/>
                    <a:pt x="95" y="203"/>
                    <a:pt x="95" y="203"/>
                  </a:cubicBezTo>
                  <a:cubicBezTo>
                    <a:pt x="95" y="201"/>
                    <a:pt x="93" y="201"/>
                    <a:pt x="93" y="201"/>
                  </a:cubicBezTo>
                  <a:cubicBezTo>
                    <a:pt x="93" y="201"/>
                    <a:pt x="94" y="201"/>
                    <a:pt x="95" y="201"/>
                  </a:cubicBezTo>
                  <a:cubicBezTo>
                    <a:pt x="93" y="200"/>
                    <a:pt x="93" y="198"/>
                    <a:pt x="93" y="197"/>
                  </a:cubicBezTo>
                  <a:cubicBezTo>
                    <a:pt x="93" y="197"/>
                    <a:pt x="93" y="197"/>
                    <a:pt x="93" y="197"/>
                  </a:cubicBezTo>
                  <a:cubicBezTo>
                    <a:pt x="94" y="197"/>
                    <a:pt x="95" y="198"/>
                    <a:pt x="96" y="200"/>
                  </a:cubicBezTo>
                  <a:cubicBezTo>
                    <a:pt x="96" y="199"/>
                    <a:pt x="96" y="198"/>
                    <a:pt x="96" y="198"/>
                  </a:cubicBezTo>
                  <a:cubicBezTo>
                    <a:pt x="96" y="198"/>
                    <a:pt x="96" y="200"/>
                    <a:pt x="98" y="201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8" y="201"/>
                    <a:pt x="98" y="199"/>
                    <a:pt x="98" y="199"/>
                  </a:cubicBezTo>
                  <a:cubicBezTo>
                    <a:pt x="98" y="199"/>
                    <a:pt x="98" y="201"/>
                    <a:pt x="99" y="201"/>
                  </a:cubicBezTo>
                  <a:cubicBezTo>
                    <a:pt x="99" y="202"/>
                    <a:pt x="99" y="202"/>
                    <a:pt x="100" y="202"/>
                  </a:cubicBezTo>
                  <a:cubicBezTo>
                    <a:pt x="100" y="202"/>
                    <a:pt x="100" y="202"/>
                    <a:pt x="101" y="201"/>
                  </a:cubicBezTo>
                  <a:cubicBezTo>
                    <a:pt x="100" y="201"/>
                    <a:pt x="100" y="201"/>
                    <a:pt x="101" y="201"/>
                  </a:cubicBezTo>
                  <a:cubicBezTo>
                    <a:pt x="101" y="200"/>
                    <a:pt x="101" y="200"/>
                    <a:pt x="101" y="200"/>
                  </a:cubicBezTo>
                  <a:cubicBezTo>
                    <a:pt x="101" y="200"/>
                    <a:pt x="101" y="200"/>
                    <a:pt x="101" y="199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100" y="198"/>
                    <a:pt x="98" y="199"/>
                    <a:pt x="98" y="199"/>
                  </a:cubicBezTo>
                  <a:cubicBezTo>
                    <a:pt x="98" y="199"/>
                    <a:pt x="99" y="198"/>
                    <a:pt x="100" y="198"/>
                  </a:cubicBezTo>
                  <a:cubicBezTo>
                    <a:pt x="100" y="198"/>
                    <a:pt x="100" y="198"/>
                    <a:pt x="100" y="197"/>
                  </a:cubicBezTo>
                  <a:cubicBezTo>
                    <a:pt x="98" y="197"/>
                    <a:pt x="97" y="198"/>
                    <a:pt x="97" y="198"/>
                  </a:cubicBezTo>
                  <a:cubicBezTo>
                    <a:pt x="97" y="198"/>
                    <a:pt x="97" y="197"/>
                    <a:pt x="98" y="197"/>
                  </a:cubicBezTo>
                  <a:cubicBezTo>
                    <a:pt x="96" y="197"/>
                    <a:pt x="95" y="196"/>
                    <a:pt x="94" y="195"/>
                  </a:cubicBezTo>
                  <a:cubicBezTo>
                    <a:pt x="94" y="195"/>
                    <a:pt x="94" y="195"/>
                    <a:pt x="94" y="195"/>
                  </a:cubicBezTo>
                  <a:cubicBezTo>
                    <a:pt x="95" y="194"/>
                    <a:pt x="96" y="194"/>
                    <a:pt x="98" y="195"/>
                  </a:cubicBezTo>
                  <a:cubicBezTo>
                    <a:pt x="98" y="194"/>
                    <a:pt x="97" y="193"/>
                    <a:pt x="97" y="193"/>
                  </a:cubicBezTo>
                  <a:cubicBezTo>
                    <a:pt x="97" y="193"/>
                    <a:pt x="99" y="195"/>
                    <a:pt x="100" y="195"/>
                  </a:cubicBezTo>
                  <a:cubicBezTo>
                    <a:pt x="100" y="195"/>
                    <a:pt x="101" y="195"/>
                    <a:pt x="101" y="195"/>
                  </a:cubicBezTo>
                  <a:cubicBezTo>
                    <a:pt x="100" y="194"/>
                    <a:pt x="99" y="193"/>
                    <a:pt x="99" y="193"/>
                  </a:cubicBezTo>
                  <a:cubicBezTo>
                    <a:pt x="99" y="193"/>
                    <a:pt x="100" y="194"/>
                    <a:pt x="102" y="194"/>
                  </a:cubicBezTo>
                  <a:cubicBezTo>
                    <a:pt x="102" y="194"/>
                    <a:pt x="102" y="194"/>
                    <a:pt x="102" y="194"/>
                  </a:cubicBezTo>
                  <a:cubicBezTo>
                    <a:pt x="102" y="193"/>
                    <a:pt x="103" y="193"/>
                    <a:pt x="103" y="193"/>
                  </a:cubicBezTo>
                  <a:cubicBezTo>
                    <a:pt x="102" y="193"/>
                    <a:pt x="102" y="193"/>
                    <a:pt x="102" y="193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1" y="191"/>
                    <a:pt x="101" y="191"/>
                    <a:pt x="101" y="191"/>
                  </a:cubicBezTo>
                  <a:cubicBezTo>
                    <a:pt x="100" y="191"/>
                    <a:pt x="99" y="192"/>
                    <a:pt x="99" y="192"/>
                  </a:cubicBezTo>
                  <a:cubicBezTo>
                    <a:pt x="99" y="192"/>
                    <a:pt x="99" y="191"/>
                    <a:pt x="100" y="190"/>
                  </a:cubicBezTo>
                  <a:cubicBezTo>
                    <a:pt x="100" y="190"/>
                    <a:pt x="100" y="190"/>
                    <a:pt x="99" y="190"/>
                  </a:cubicBezTo>
                  <a:cubicBezTo>
                    <a:pt x="98" y="191"/>
                    <a:pt x="97" y="193"/>
                    <a:pt x="97" y="193"/>
                  </a:cubicBezTo>
                  <a:cubicBezTo>
                    <a:pt x="97" y="193"/>
                    <a:pt x="97" y="192"/>
                    <a:pt x="98" y="191"/>
                  </a:cubicBezTo>
                  <a:cubicBezTo>
                    <a:pt x="96" y="192"/>
                    <a:pt x="95" y="193"/>
                    <a:pt x="93" y="193"/>
                  </a:cubicBezTo>
                  <a:cubicBezTo>
                    <a:pt x="93" y="193"/>
                    <a:pt x="93" y="193"/>
                    <a:pt x="93" y="193"/>
                  </a:cubicBezTo>
                  <a:cubicBezTo>
                    <a:pt x="93" y="192"/>
                    <a:pt x="94" y="190"/>
                    <a:pt x="96" y="190"/>
                  </a:cubicBezTo>
                  <a:cubicBezTo>
                    <a:pt x="95" y="189"/>
                    <a:pt x="94" y="189"/>
                    <a:pt x="94" y="189"/>
                  </a:cubicBezTo>
                  <a:cubicBezTo>
                    <a:pt x="94" y="189"/>
                    <a:pt x="96" y="189"/>
                    <a:pt x="98" y="188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97" y="188"/>
                    <a:pt x="95" y="188"/>
                    <a:pt x="95" y="188"/>
                  </a:cubicBezTo>
                  <a:cubicBezTo>
                    <a:pt x="95" y="188"/>
                    <a:pt x="97" y="188"/>
                    <a:pt x="98" y="187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8" y="186"/>
                    <a:pt x="98" y="185"/>
                    <a:pt x="98" y="185"/>
                  </a:cubicBezTo>
                  <a:cubicBezTo>
                    <a:pt x="98" y="185"/>
                    <a:pt x="97" y="185"/>
                    <a:pt x="97" y="185"/>
                  </a:cubicBezTo>
                  <a:cubicBezTo>
                    <a:pt x="97" y="185"/>
                    <a:pt x="97" y="185"/>
                    <a:pt x="97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96" y="185"/>
                    <a:pt x="95" y="185"/>
                    <a:pt x="95" y="185"/>
                  </a:cubicBezTo>
                  <a:cubicBezTo>
                    <a:pt x="95" y="186"/>
                    <a:pt x="95" y="187"/>
                    <a:pt x="95" y="187"/>
                  </a:cubicBezTo>
                  <a:cubicBezTo>
                    <a:pt x="95" y="187"/>
                    <a:pt x="94" y="186"/>
                    <a:pt x="94" y="185"/>
                  </a:cubicBezTo>
                  <a:cubicBezTo>
                    <a:pt x="94" y="185"/>
                    <a:pt x="94" y="185"/>
                    <a:pt x="94" y="186"/>
                  </a:cubicBezTo>
                  <a:cubicBezTo>
                    <a:pt x="93" y="187"/>
                    <a:pt x="94" y="189"/>
                    <a:pt x="94" y="189"/>
                  </a:cubicBezTo>
                  <a:cubicBezTo>
                    <a:pt x="94" y="189"/>
                    <a:pt x="93" y="188"/>
                    <a:pt x="93" y="187"/>
                  </a:cubicBezTo>
                  <a:cubicBezTo>
                    <a:pt x="93" y="189"/>
                    <a:pt x="92" y="191"/>
                    <a:pt x="92" y="192"/>
                  </a:cubicBezTo>
                  <a:cubicBezTo>
                    <a:pt x="91" y="192"/>
                    <a:pt x="91" y="192"/>
                    <a:pt x="91" y="192"/>
                  </a:cubicBezTo>
                  <a:cubicBezTo>
                    <a:pt x="91" y="191"/>
                    <a:pt x="90" y="189"/>
                    <a:pt x="91" y="188"/>
                  </a:cubicBezTo>
                  <a:cubicBezTo>
                    <a:pt x="90" y="188"/>
                    <a:pt x="90" y="188"/>
                    <a:pt x="90" y="188"/>
                  </a:cubicBezTo>
                  <a:cubicBezTo>
                    <a:pt x="90" y="188"/>
                    <a:pt x="91" y="187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6"/>
                    <a:pt x="89" y="187"/>
                    <a:pt x="89" y="187"/>
                  </a:cubicBezTo>
                  <a:cubicBezTo>
                    <a:pt x="89" y="187"/>
                    <a:pt x="90" y="185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3"/>
                    <a:pt x="89" y="183"/>
                    <a:pt x="89" y="183"/>
                  </a:cubicBezTo>
                  <a:cubicBezTo>
                    <a:pt x="89" y="183"/>
                    <a:pt x="89" y="183"/>
                    <a:pt x="89" y="183"/>
                  </a:cubicBezTo>
                  <a:cubicBezTo>
                    <a:pt x="89" y="184"/>
                    <a:pt x="88" y="184"/>
                    <a:pt x="88" y="184"/>
                  </a:cubicBezTo>
                  <a:cubicBezTo>
                    <a:pt x="88" y="183"/>
                    <a:pt x="88" y="183"/>
                    <a:pt x="88" y="183"/>
                  </a:cubicBezTo>
                  <a:cubicBezTo>
                    <a:pt x="88" y="183"/>
                    <a:pt x="87" y="184"/>
                    <a:pt x="87" y="184"/>
                  </a:cubicBezTo>
                  <a:cubicBezTo>
                    <a:pt x="87" y="184"/>
                    <a:pt x="87" y="184"/>
                    <a:pt x="87" y="185"/>
                  </a:cubicBezTo>
                  <a:cubicBezTo>
                    <a:pt x="87" y="186"/>
                    <a:pt x="89" y="187"/>
                    <a:pt x="89" y="187"/>
                  </a:cubicBezTo>
                  <a:cubicBezTo>
                    <a:pt x="89" y="187"/>
                    <a:pt x="87" y="186"/>
                    <a:pt x="87" y="186"/>
                  </a:cubicBezTo>
                  <a:cubicBezTo>
                    <a:pt x="87" y="186"/>
                    <a:pt x="87" y="186"/>
                    <a:pt x="87" y="186"/>
                  </a:cubicBezTo>
                  <a:cubicBezTo>
                    <a:pt x="87" y="188"/>
                    <a:pt x="89" y="189"/>
                    <a:pt x="89" y="189"/>
                  </a:cubicBezTo>
                  <a:cubicBezTo>
                    <a:pt x="89" y="189"/>
                    <a:pt x="88" y="188"/>
                    <a:pt x="87" y="188"/>
                  </a:cubicBezTo>
                  <a:cubicBezTo>
                    <a:pt x="89" y="189"/>
                    <a:pt x="89" y="191"/>
                    <a:pt x="90" y="192"/>
                  </a:cubicBezTo>
                  <a:cubicBezTo>
                    <a:pt x="89" y="192"/>
                    <a:pt x="89" y="193"/>
                    <a:pt x="89" y="193"/>
                  </a:cubicBezTo>
                  <a:cubicBezTo>
                    <a:pt x="88" y="192"/>
                    <a:pt x="87" y="191"/>
                    <a:pt x="86" y="190"/>
                  </a:cubicBezTo>
                  <a:cubicBezTo>
                    <a:pt x="86" y="191"/>
                    <a:pt x="86" y="191"/>
                    <a:pt x="86" y="191"/>
                  </a:cubicBezTo>
                  <a:cubicBezTo>
                    <a:pt x="86" y="191"/>
                    <a:pt x="86" y="189"/>
                    <a:pt x="85" y="188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85" y="189"/>
                    <a:pt x="84" y="190"/>
                    <a:pt x="84" y="190"/>
                  </a:cubicBezTo>
                  <a:cubicBezTo>
                    <a:pt x="84" y="190"/>
                    <a:pt x="84" y="189"/>
                    <a:pt x="83" y="188"/>
                  </a:cubicBezTo>
                  <a:cubicBezTo>
                    <a:pt x="83" y="188"/>
                    <a:pt x="83" y="188"/>
                    <a:pt x="82" y="188"/>
                  </a:cubicBezTo>
                  <a:cubicBezTo>
                    <a:pt x="82" y="188"/>
                    <a:pt x="82" y="188"/>
                    <a:pt x="81" y="188"/>
                  </a:cubicBezTo>
                  <a:cubicBezTo>
                    <a:pt x="82" y="188"/>
                    <a:pt x="82" y="188"/>
                    <a:pt x="81" y="189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81" y="189"/>
                    <a:pt x="81" y="190"/>
                    <a:pt x="81" y="190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82" y="191"/>
                    <a:pt x="84" y="191"/>
                    <a:pt x="84" y="191"/>
                  </a:cubicBezTo>
                  <a:cubicBezTo>
                    <a:pt x="84" y="191"/>
                    <a:pt x="83" y="191"/>
                    <a:pt x="82" y="191"/>
                  </a:cubicBezTo>
                  <a:cubicBezTo>
                    <a:pt x="82" y="191"/>
                    <a:pt x="82" y="192"/>
                    <a:pt x="82" y="192"/>
                  </a:cubicBezTo>
                  <a:cubicBezTo>
                    <a:pt x="84" y="192"/>
                    <a:pt x="85" y="192"/>
                    <a:pt x="85" y="192"/>
                  </a:cubicBezTo>
                  <a:cubicBezTo>
                    <a:pt x="85" y="192"/>
                    <a:pt x="85" y="192"/>
                    <a:pt x="84" y="193"/>
                  </a:cubicBezTo>
                  <a:cubicBezTo>
                    <a:pt x="86" y="192"/>
                    <a:pt x="87" y="193"/>
                    <a:pt x="88" y="194"/>
                  </a:cubicBezTo>
                  <a:cubicBezTo>
                    <a:pt x="88" y="194"/>
                    <a:pt x="88" y="194"/>
                    <a:pt x="88" y="195"/>
                  </a:cubicBezTo>
                  <a:cubicBezTo>
                    <a:pt x="87" y="195"/>
                    <a:pt x="86" y="195"/>
                    <a:pt x="84" y="195"/>
                  </a:cubicBezTo>
                  <a:cubicBezTo>
                    <a:pt x="84" y="195"/>
                    <a:pt x="85" y="196"/>
                    <a:pt x="85" y="196"/>
                  </a:cubicBezTo>
                  <a:cubicBezTo>
                    <a:pt x="85" y="196"/>
                    <a:pt x="84" y="195"/>
                    <a:pt x="82" y="194"/>
                  </a:cubicBezTo>
                  <a:cubicBezTo>
                    <a:pt x="82" y="195"/>
                    <a:pt x="81" y="195"/>
                    <a:pt x="81" y="195"/>
                  </a:cubicBezTo>
                  <a:cubicBezTo>
                    <a:pt x="82" y="195"/>
                    <a:pt x="83" y="196"/>
                    <a:pt x="83" y="196"/>
                  </a:cubicBezTo>
                  <a:cubicBezTo>
                    <a:pt x="83" y="196"/>
                    <a:pt x="82" y="195"/>
                    <a:pt x="81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80" y="196"/>
                    <a:pt x="80" y="196"/>
                    <a:pt x="79" y="196"/>
                  </a:cubicBezTo>
                  <a:close/>
                  <a:moveTo>
                    <a:pt x="100" y="95"/>
                  </a:moveTo>
                  <a:cubicBezTo>
                    <a:pt x="100" y="95"/>
                    <a:pt x="100" y="95"/>
                    <a:pt x="100" y="95"/>
                  </a:cubicBezTo>
                  <a:cubicBezTo>
                    <a:pt x="100" y="95"/>
                    <a:pt x="100" y="95"/>
                    <a:pt x="100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0" y="96"/>
                    <a:pt x="101" y="96"/>
                    <a:pt x="101" y="96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1" y="95"/>
                    <a:pt x="101" y="95"/>
                    <a:pt x="101" y="96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4"/>
                    <a:pt x="103" y="94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3" y="94"/>
                    <a:pt x="103" y="95"/>
                    <a:pt x="102" y="95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5"/>
                    <a:pt x="102" y="95"/>
                    <a:pt x="102" y="96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2" y="96"/>
                    <a:pt x="103" y="96"/>
                    <a:pt x="103" y="96"/>
                  </a:cubicBezTo>
                  <a:cubicBezTo>
                    <a:pt x="103" y="96"/>
                    <a:pt x="102" y="96"/>
                    <a:pt x="102" y="96"/>
                  </a:cubicBezTo>
                  <a:cubicBezTo>
                    <a:pt x="102" y="96"/>
                    <a:pt x="102" y="97"/>
                    <a:pt x="102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6"/>
                    <a:pt x="103" y="96"/>
                    <a:pt x="103" y="96"/>
                  </a:cubicBezTo>
                  <a:cubicBezTo>
                    <a:pt x="103" y="96"/>
                    <a:pt x="103" y="95"/>
                    <a:pt x="103" y="95"/>
                  </a:cubicBezTo>
                  <a:cubicBezTo>
                    <a:pt x="103" y="95"/>
                    <a:pt x="103" y="95"/>
                    <a:pt x="103" y="96"/>
                  </a:cubicBezTo>
                  <a:cubicBezTo>
                    <a:pt x="103" y="95"/>
                    <a:pt x="103" y="95"/>
                    <a:pt x="103" y="94"/>
                  </a:cubicBezTo>
                  <a:cubicBezTo>
                    <a:pt x="103" y="94"/>
                    <a:pt x="103" y="94"/>
                    <a:pt x="104" y="94"/>
                  </a:cubicBezTo>
                  <a:cubicBezTo>
                    <a:pt x="104" y="94"/>
                    <a:pt x="104" y="95"/>
                    <a:pt x="104" y="95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4" y="95"/>
                    <a:pt x="104" y="95"/>
                    <a:pt x="104" y="96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96"/>
                    <a:pt x="105" y="95"/>
                    <a:pt x="105" y="95"/>
                  </a:cubicBezTo>
                  <a:cubicBezTo>
                    <a:pt x="105" y="95"/>
                    <a:pt x="104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5" y="96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4" y="95"/>
                    <a:pt x="104" y="95"/>
                  </a:cubicBezTo>
                  <a:cubicBezTo>
                    <a:pt x="104" y="95"/>
                    <a:pt x="105" y="95"/>
                    <a:pt x="105" y="95"/>
                  </a:cubicBezTo>
                  <a:cubicBezTo>
                    <a:pt x="104" y="95"/>
                    <a:pt x="104" y="94"/>
                    <a:pt x="104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4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4"/>
                  </a:cubicBezTo>
                  <a:cubicBezTo>
                    <a:pt x="107" y="94"/>
                    <a:pt x="107" y="94"/>
                    <a:pt x="107" y="93"/>
                  </a:cubicBezTo>
                  <a:cubicBezTo>
                    <a:pt x="107" y="93"/>
                    <a:pt x="107" y="93"/>
                    <a:pt x="106" y="93"/>
                  </a:cubicBezTo>
                  <a:cubicBezTo>
                    <a:pt x="106" y="93"/>
                    <a:pt x="106" y="94"/>
                    <a:pt x="106" y="94"/>
                  </a:cubicBezTo>
                  <a:cubicBezTo>
                    <a:pt x="106" y="94"/>
                    <a:pt x="106" y="93"/>
                    <a:pt x="106" y="93"/>
                  </a:cubicBezTo>
                  <a:cubicBezTo>
                    <a:pt x="106" y="93"/>
                    <a:pt x="106" y="93"/>
                    <a:pt x="106" y="93"/>
                  </a:cubicBezTo>
                  <a:cubicBezTo>
                    <a:pt x="106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4" y="93"/>
                    <a:pt x="104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4" y="93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5" y="92"/>
                    <a:pt x="105" y="92"/>
                    <a:pt x="106" y="92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5" y="92"/>
                    <a:pt x="105" y="92"/>
                  </a:cubicBezTo>
                  <a:cubicBezTo>
                    <a:pt x="105" y="92"/>
                    <a:pt x="106" y="92"/>
                    <a:pt x="106" y="92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105" y="91"/>
                    <a:pt x="105" y="92"/>
                    <a:pt x="105" y="92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1"/>
                    <a:pt x="105" y="91"/>
                    <a:pt x="105" y="91"/>
                  </a:cubicBezTo>
                  <a:cubicBezTo>
                    <a:pt x="105" y="91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4" y="92"/>
                    <a:pt x="104" y="92"/>
                    <a:pt x="104" y="93"/>
                  </a:cubicBezTo>
                  <a:cubicBezTo>
                    <a:pt x="104" y="93"/>
                    <a:pt x="104" y="93"/>
                    <a:pt x="103" y="93"/>
                  </a:cubicBezTo>
                  <a:cubicBezTo>
                    <a:pt x="103" y="92"/>
                    <a:pt x="104" y="92"/>
                    <a:pt x="104" y="91"/>
                  </a:cubicBezTo>
                  <a:cubicBezTo>
                    <a:pt x="104" y="91"/>
                    <a:pt x="103" y="91"/>
                    <a:pt x="103" y="91"/>
                  </a:cubicBezTo>
                  <a:cubicBezTo>
                    <a:pt x="103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91"/>
                    <a:pt x="104" y="91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1"/>
                    <a:pt x="103" y="91"/>
                  </a:cubicBezTo>
                  <a:cubicBezTo>
                    <a:pt x="103" y="91"/>
                    <a:pt x="103" y="91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103" y="92"/>
                    <a:pt x="103" y="92"/>
                    <a:pt x="103" y="93"/>
                  </a:cubicBezTo>
                  <a:cubicBezTo>
                    <a:pt x="103" y="93"/>
                    <a:pt x="103" y="93"/>
                    <a:pt x="103" y="93"/>
                  </a:cubicBezTo>
                  <a:cubicBezTo>
                    <a:pt x="103" y="92"/>
                    <a:pt x="102" y="92"/>
                    <a:pt x="102" y="9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102" y="92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1"/>
                    <a:pt x="102" y="91"/>
                  </a:cubicBezTo>
                  <a:cubicBezTo>
                    <a:pt x="102" y="91"/>
                    <a:pt x="101" y="91"/>
                    <a:pt x="101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2"/>
                    <a:pt x="102" y="92"/>
                    <a:pt x="102" y="92"/>
                  </a:cubicBezTo>
                  <a:cubicBezTo>
                    <a:pt x="102" y="92"/>
                    <a:pt x="102" y="92"/>
                    <a:pt x="101" y="92"/>
                  </a:cubicBezTo>
                  <a:cubicBezTo>
                    <a:pt x="102" y="92"/>
                    <a:pt x="102" y="93"/>
                    <a:pt x="102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02" y="93"/>
                    <a:pt x="102" y="93"/>
                    <a:pt x="101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01" y="93"/>
                    <a:pt x="101" y="92"/>
                    <a:pt x="101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1" y="92"/>
                    <a:pt x="101" y="93"/>
                    <a:pt x="101" y="93"/>
                  </a:cubicBezTo>
                  <a:cubicBezTo>
                    <a:pt x="101" y="93"/>
                    <a:pt x="100" y="92"/>
                    <a:pt x="100" y="92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00" y="92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0" y="93"/>
                    <a:pt x="101" y="93"/>
                    <a:pt x="101" y="93"/>
                  </a:cubicBezTo>
                  <a:cubicBezTo>
                    <a:pt x="101" y="93"/>
                    <a:pt x="100" y="93"/>
                    <a:pt x="100" y="94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101" y="94"/>
                    <a:pt x="101" y="93"/>
                    <a:pt x="101" y="93"/>
                  </a:cubicBezTo>
                  <a:cubicBezTo>
                    <a:pt x="101" y="93"/>
                    <a:pt x="101" y="93"/>
                    <a:pt x="101" y="94"/>
                  </a:cubicBezTo>
                  <a:cubicBezTo>
                    <a:pt x="101" y="93"/>
                    <a:pt x="102" y="93"/>
                    <a:pt x="102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94"/>
                    <a:pt x="102" y="94"/>
                    <a:pt x="101" y="94"/>
                  </a:cubicBezTo>
                  <a:cubicBezTo>
                    <a:pt x="101" y="94"/>
                    <a:pt x="102" y="94"/>
                    <a:pt x="102" y="94"/>
                  </a:cubicBezTo>
                  <a:cubicBezTo>
                    <a:pt x="102" y="94"/>
                    <a:pt x="101" y="94"/>
                    <a:pt x="101" y="94"/>
                  </a:cubicBezTo>
                  <a:cubicBezTo>
                    <a:pt x="101" y="94"/>
                    <a:pt x="100" y="94"/>
                    <a:pt x="100" y="95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1" y="95"/>
                    <a:pt x="101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lose/>
                  <a:moveTo>
                    <a:pt x="63" y="44"/>
                  </a:moveTo>
                  <a:cubicBezTo>
                    <a:pt x="76" y="48"/>
                    <a:pt x="76" y="48"/>
                    <a:pt x="76" y="48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0" y="43"/>
                    <a:pt x="68" y="43"/>
                    <a:pt x="67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8" y="43"/>
                    <a:pt x="69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69" y="42"/>
                    <a:pt x="68" y="42"/>
                    <a:pt x="67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69" y="41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1"/>
                    <a:pt x="68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8" y="40"/>
                    <a:pt x="69" y="40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6" y="38"/>
                    <a:pt x="66" y="37"/>
                    <a:pt x="65" y="37"/>
                  </a:cubicBezTo>
                  <a:cubicBezTo>
                    <a:pt x="65" y="37"/>
                    <a:pt x="65" y="36"/>
                    <a:pt x="65" y="36"/>
                  </a:cubicBezTo>
                  <a:cubicBezTo>
                    <a:pt x="66" y="35"/>
                    <a:pt x="67" y="35"/>
                    <a:pt x="67" y="36"/>
                  </a:cubicBezTo>
                  <a:cubicBezTo>
                    <a:pt x="67" y="36"/>
                    <a:pt x="67" y="37"/>
                    <a:pt x="67" y="37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8"/>
                    <a:pt x="69" y="38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38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39"/>
                    <a:pt x="71" y="39"/>
                    <a:pt x="71" y="38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9"/>
                    <a:pt x="71" y="40"/>
                    <a:pt x="70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2" y="39"/>
                    <a:pt x="72" y="38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9"/>
                    <a:pt x="72" y="41"/>
                    <a:pt x="71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1" y="35"/>
                    <a:pt x="69" y="34"/>
                    <a:pt x="67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9" y="33"/>
                    <a:pt x="71" y="33"/>
                    <a:pt x="73" y="33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1" y="33"/>
                    <a:pt x="70" y="31"/>
                    <a:pt x="68" y="30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70" y="30"/>
                    <a:pt x="71" y="31"/>
                    <a:pt x="73" y="31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1" y="30"/>
                    <a:pt x="70" y="29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1" y="28"/>
                    <a:pt x="71" y="29"/>
                    <a:pt x="73" y="29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0" y="23"/>
                    <a:pt x="70" y="22"/>
                  </a:cubicBezTo>
                  <a:cubicBezTo>
                    <a:pt x="70" y="22"/>
                    <a:pt x="70" y="21"/>
                    <a:pt x="71" y="21"/>
                  </a:cubicBezTo>
                  <a:cubicBezTo>
                    <a:pt x="72" y="20"/>
                    <a:pt x="73" y="21"/>
                    <a:pt x="73" y="22"/>
                  </a:cubicBezTo>
                  <a:cubicBezTo>
                    <a:pt x="73" y="23"/>
                    <a:pt x="73" y="23"/>
                    <a:pt x="72" y="24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4" y="28"/>
                    <a:pt x="75" y="28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5" y="28"/>
                    <a:pt x="75" y="30"/>
                    <a:pt x="74" y="3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5" y="30"/>
                    <a:pt x="76" y="29"/>
                    <a:pt x="77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30"/>
                    <a:pt x="76" y="32"/>
                    <a:pt x="74" y="32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6" y="32"/>
                    <a:pt x="78" y="31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2"/>
                    <a:pt x="77" y="34"/>
                    <a:pt x="74" y="34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40"/>
                    <a:pt x="77" y="38"/>
                    <a:pt x="76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8"/>
                    <a:pt x="79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39"/>
                    <a:pt x="78" y="37"/>
                    <a:pt x="78" y="36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9" y="37"/>
                    <a:pt x="79" y="38"/>
                    <a:pt x="80" y="38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79" y="37"/>
                    <a:pt x="79" y="36"/>
                    <a:pt x="79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80" y="36"/>
                    <a:pt x="80" y="37"/>
                    <a:pt x="80" y="37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1" y="34"/>
                    <a:pt x="81" y="33"/>
                    <a:pt x="81" y="33"/>
                  </a:cubicBezTo>
                  <a:cubicBezTo>
                    <a:pt x="81" y="32"/>
                    <a:pt x="82" y="32"/>
                    <a:pt x="82" y="32"/>
                  </a:cubicBezTo>
                  <a:cubicBezTo>
                    <a:pt x="83" y="32"/>
                    <a:pt x="83" y="33"/>
                    <a:pt x="83" y="34"/>
                  </a:cubicBezTo>
                  <a:cubicBezTo>
                    <a:pt x="83" y="34"/>
                    <a:pt x="82" y="34"/>
                    <a:pt x="82" y="3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37"/>
                    <a:pt x="82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2" y="37"/>
                    <a:pt x="81" y="38"/>
                    <a:pt x="81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2" y="38"/>
                    <a:pt x="82" y="38"/>
                    <a:pt x="83" y="38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9"/>
                    <a:pt x="81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40"/>
                    <a:pt x="83" y="40"/>
                    <a:pt x="84" y="39"/>
                  </a:cubicBezTo>
                  <a:cubicBezTo>
                    <a:pt x="85" y="39"/>
                    <a:pt x="85" y="39"/>
                    <a:pt x="85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1" y="41"/>
                    <a:pt x="80" y="40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6" y="37"/>
                    <a:pt x="86" y="34"/>
                    <a:pt x="86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7" y="34"/>
                    <a:pt x="87" y="36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4"/>
                    <a:pt x="89" y="32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3"/>
                    <a:pt x="89" y="35"/>
                    <a:pt x="90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0" y="35"/>
                    <a:pt x="90" y="33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1" y="33"/>
                    <a:pt x="91" y="34"/>
                    <a:pt x="92" y="35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5" y="31"/>
                    <a:pt x="95" y="30"/>
                    <a:pt x="96" y="30"/>
                  </a:cubicBezTo>
                  <a:cubicBezTo>
                    <a:pt x="97" y="29"/>
                    <a:pt x="98" y="29"/>
                    <a:pt x="98" y="30"/>
                  </a:cubicBezTo>
                  <a:cubicBezTo>
                    <a:pt x="99" y="30"/>
                    <a:pt x="99" y="31"/>
                    <a:pt x="98" y="32"/>
                  </a:cubicBezTo>
                  <a:cubicBezTo>
                    <a:pt x="98" y="32"/>
                    <a:pt x="97" y="33"/>
                    <a:pt x="96" y="32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6"/>
                    <a:pt x="94" y="36"/>
                    <a:pt x="95" y="36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4" y="37"/>
                    <a:pt x="92" y="37"/>
                    <a:pt x="91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2" y="38"/>
                    <a:pt x="93" y="38"/>
                    <a:pt x="95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3" y="39"/>
                    <a:pt x="91" y="39"/>
                    <a:pt x="90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1" y="40"/>
                    <a:pt x="93" y="41"/>
                    <a:pt x="95" y="41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2" y="42"/>
                    <a:pt x="90" y="41"/>
                    <a:pt x="88" y="39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5" y="45"/>
                    <a:pt x="86" y="44"/>
                    <a:pt x="87" y="42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6" y="44"/>
                    <a:pt x="86" y="45"/>
                    <a:pt x="86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6" y="45"/>
                    <a:pt x="87" y="44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5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5"/>
                    <a:pt x="89" y="45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5"/>
                    <a:pt x="89" y="45"/>
                    <a:pt x="89" y="46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4"/>
                    <a:pt x="93" y="44"/>
                  </a:cubicBezTo>
                  <a:cubicBezTo>
                    <a:pt x="93" y="44"/>
                    <a:pt x="94" y="45"/>
                    <a:pt x="94" y="45"/>
                  </a:cubicBezTo>
                  <a:cubicBezTo>
                    <a:pt x="94" y="46"/>
                    <a:pt x="94" y="46"/>
                    <a:pt x="93" y="46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7"/>
                    <a:pt x="90" y="47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48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8"/>
                    <a:pt x="89" y="48"/>
                    <a:pt x="89" y="49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8" y="49"/>
                    <a:pt x="87" y="48"/>
                    <a:pt x="87" y="47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48"/>
                    <a:pt x="88" y="49"/>
                    <a:pt x="88" y="50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87" y="50"/>
                    <a:pt x="86" y="49"/>
                    <a:pt x="85" y="47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2" y="51"/>
                    <a:pt x="94" y="49"/>
                    <a:pt x="96" y="48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4" y="50"/>
                    <a:pt x="93" y="51"/>
                    <a:pt x="92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5" y="51"/>
                    <a:pt x="97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52"/>
                    <a:pt x="95" y="53"/>
                    <a:pt x="94" y="54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5" y="53"/>
                    <a:pt x="97" y="53"/>
                    <a:pt x="98" y="52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97" y="53"/>
                    <a:pt x="96" y="54"/>
                    <a:pt x="96" y="55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56"/>
                    <a:pt x="102" y="55"/>
                    <a:pt x="103" y="56"/>
                  </a:cubicBezTo>
                  <a:cubicBezTo>
                    <a:pt x="104" y="56"/>
                    <a:pt x="104" y="57"/>
                    <a:pt x="104" y="58"/>
                  </a:cubicBezTo>
                  <a:cubicBezTo>
                    <a:pt x="104" y="59"/>
                    <a:pt x="103" y="59"/>
                    <a:pt x="102" y="59"/>
                  </a:cubicBezTo>
                  <a:cubicBezTo>
                    <a:pt x="101" y="58"/>
                    <a:pt x="101" y="58"/>
                    <a:pt x="101" y="57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6"/>
                    <a:pt x="96" y="57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5" y="58"/>
                    <a:pt x="94" y="56"/>
                    <a:pt x="94" y="55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4" y="56"/>
                    <a:pt x="94" y="58"/>
                    <a:pt x="95" y="59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3" y="58"/>
                    <a:pt x="92" y="56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6"/>
                    <a:pt x="92" y="58"/>
                    <a:pt x="92" y="61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1" y="59"/>
                    <a:pt x="90" y="56"/>
                    <a:pt x="91" y="54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4" y="54"/>
                    <a:pt x="86" y="54"/>
                    <a:pt x="87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86" y="54"/>
                    <a:pt x="85" y="55"/>
                    <a:pt x="84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5" y="55"/>
                    <a:pt x="86" y="55"/>
                    <a:pt x="87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6"/>
                    <a:pt x="85" y="56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6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6" y="57"/>
                    <a:pt x="86" y="57"/>
                    <a:pt x="85" y="58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9" y="60"/>
                    <a:pt x="89" y="61"/>
                    <a:pt x="88" y="62"/>
                  </a:cubicBezTo>
                  <a:cubicBezTo>
                    <a:pt x="88" y="62"/>
                    <a:pt x="87" y="62"/>
                    <a:pt x="87" y="61"/>
                  </a:cubicBezTo>
                  <a:cubicBezTo>
                    <a:pt x="86" y="61"/>
                    <a:pt x="86" y="61"/>
                    <a:pt x="87" y="60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8"/>
                    <a:pt x="84" y="59"/>
                    <a:pt x="84" y="59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59"/>
                    <a:pt x="84" y="58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3" y="58"/>
                    <a:pt x="83" y="59"/>
                    <a:pt x="83" y="59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2" y="58"/>
                    <a:pt x="82" y="57"/>
                    <a:pt x="83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2" y="58"/>
                    <a:pt x="81" y="59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1" y="58"/>
                    <a:pt x="81" y="56"/>
                    <a:pt x="82" y="55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3" y="62"/>
                    <a:pt x="85" y="63"/>
                    <a:pt x="87" y="65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5" y="64"/>
                    <a:pt x="83" y="64"/>
                    <a:pt x="80" y="64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2" y="65"/>
                    <a:pt x="84" y="66"/>
                    <a:pt x="85" y="67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2" y="66"/>
                    <a:pt x="81" y="66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2" y="67"/>
                    <a:pt x="83" y="68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3" y="69"/>
                    <a:pt x="82" y="68"/>
                    <a:pt x="81" y="68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3" y="73"/>
                    <a:pt x="84" y="74"/>
                    <a:pt x="84" y="75"/>
                  </a:cubicBezTo>
                  <a:cubicBezTo>
                    <a:pt x="84" y="76"/>
                    <a:pt x="83" y="76"/>
                    <a:pt x="82" y="77"/>
                  </a:cubicBezTo>
                  <a:cubicBezTo>
                    <a:pt x="82" y="77"/>
                    <a:pt x="81" y="76"/>
                    <a:pt x="81" y="75"/>
                  </a:cubicBezTo>
                  <a:cubicBezTo>
                    <a:pt x="80" y="75"/>
                    <a:pt x="81" y="74"/>
                    <a:pt x="81" y="7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79" y="69"/>
                    <a:pt x="79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69"/>
                    <a:pt x="79" y="67"/>
                    <a:pt x="80" y="67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79" y="67"/>
                    <a:pt x="77" y="68"/>
                    <a:pt x="77" y="69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7" y="67"/>
                    <a:pt x="78" y="65"/>
                    <a:pt x="80" y="65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78" y="65"/>
                    <a:pt x="76" y="66"/>
                    <a:pt x="74" y="68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5" y="65"/>
                    <a:pt x="77" y="64"/>
                    <a:pt x="79" y="63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6" y="58"/>
                    <a:pt x="77" y="59"/>
                    <a:pt x="77" y="60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6" y="59"/>
                    <a:pt x="75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5" y="59"/>
                    <a:pt x="75" y="60"/>
                    <a:pt x="76" y="61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0"/>
                    <a:pt x="74" y="59"/>
                    <a:pt x="74" y="59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4" y="60"/>
                    <a:pt x="74" y="61"/>
                    <a:pt x="75" y="61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61"/>
                    <a:pt x="74" y="60"/>
                    <a:pt x="73" y="60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3"/>
                    <a:pt x="73" y="64"/>
                    <a:pt x="73" y="64"/>
                  </a:cubicBezTo>
                  <a:cubicBezTo>
                    <a:pt x="72" y="65"/>
                    <a:pt x="72" y="65"/>
                    <a:pt x="71" y="65"/>
                  </a:cubicBezTo>
                  <a:cubicBezTo>
                    <a:pt x="71" y="65"/>
                    <a:pt x="70" y="64"/>
                    <a:pt x="71" y="64"/>
                  </a:cubicBezTo>
                  <a:cubicBezTo>
                    <a:pt x="71" y="63"/>
                    <a:pt x="71" y="63"/>
                    <a:pt x="72" y="63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0"/>
                    <a:pt x="72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0"/>
                    <a:pt x="72" y="59"/>
                    <a:pt x="73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2" y="59"/>
                    <a:pt x="71" y="59"/>
                    <a:pt x="70" y="59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1" y="58"/>
                    <a:pt x="72" y="58"/>
                    <a:pt x="73" y="58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72" y="57"/>
                    <a:pt x="71" y="57"/>
                    <a:pt x="70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1" y="57"/>
                    <a:pt x="72" y="56"/>
                    <a:pt x="74" y="5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8" y="60"/>
                    <a:pt x="68" y="63"/>
                    <a:pt x="68" y="65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3"/>
                    <a:pt x="66" y="61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6" y="61"/>
                    <a:pt x="65" y="63"/>
                    <a:pt x="65" y="65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64"/>
                    <a:pt x="64" y="62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4" y="62"/>
                    <a:pt x="63" y="64"/>
                    <a:pt x="6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4"/>
                    <a:pt x="63" y="63"/>
                    <a:pt x="62" y="6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8" y="66"/>
                    <a:pt x="58" y="67"/>
                    <a:pt x="58" y="68"/>
                  </a:cubicBezTo>
                  <a:cubicBezTo>
                    <a:pt x="57" y="68"/>
                    <a:pt x="56" y="68"/>
                    <a:pt x="55" y="67"/>
                  </a:cubicBezTo>
                  <a:cubicBezTo>
                    <a:pt x="55" y="67"/>
                    <a:pt x="55" y="66"/>
                    <a:pt x="56" y="65"/>
                  </a:cubicBezTo>
                  <a:cubicBezTo>
                    <a:pt x="56" y="65"/>
                    <a:pt x="57" y="65"/>
                    <a:pt x="58" y="65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1"/>
                    <a:pt x="60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2" y="60"/>
                    <a:pt x="63" y="6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2" y="59"/>
                    <a:pt x="60" y="59"/>
                    <a:pt x="59" y="5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61" y="58"/>
                    <a:pt x="63" y="58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57"/>
                    <a:pt x="61" y="56"/>
                    <a:pt x="59" y="56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1" y="55"/>
                    <a:pt x="64" y="56"/>
                    <a:pt x="66" y="58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9" y="52"/>
                    <a:pt x="68" y="54"/>
                    <a:pt x="67" y="55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3"/>
                    <a:pt x="67" y="52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2"/>
                    <a:pt x="66" y="53"/>
                    <a:pt x="66" y="54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6" y="53"/>
                    <a:pt x="66" y="52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2"/>
                    <a:pt x="65" y="53"/>
                    <a:pt x="65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5" y="52"/>
                    <a:pt x="65" y="52"/>
                    <a:pt x="65" y="51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2" y="53"/>
                    <a:pt x="61" y="53"/>
                  </a:cubicBezTo>
                  <a:cubicBezTo>
                    <a:pt x="61" y="53"/>
                    <a:pt x="60" y="53"/>
                    <a:pt x="60" y="52"/>
                  </a:cubicBezTo>
                  <a:cubicBezTo>
                    <a:pt x="60" y="51"/>
                    <a:pt x="60" y="51"/>
                    <a:pt x="61" y="51"/>
                  </a:cubicBezTo>
                  <a:cubicBezTo>
                    <a:pt x="61" y="51"/>
                    <a:pt x="62" y="51"/>
                    <a:pt x="62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5" y="50"/>
                    <a:pt x="64" y="50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5" y="49"/>
                    <a:pt x="65" y="50"/>
                    <a:pt x="66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6" y="50"/>
                    <a:pt x="65" y="49"/>
                    <a:pt x="64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6" y="48"/>
                    <a:pt x="67" y="49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67" y="49"/>
                    <a:pt x="66" y="48"/>
                    <a:pt x="65" y="4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7"/>
                    <a:pt x="68" y="49"/>
                    <a:pt x="68" y="50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7"/>
                    <a:pt x="60" y="48"/>
                    <a:pt x="58" y="49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9" y="48"/>
                    <a:pt x="61" y="46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0" y="45"/>
                    <a:pt x="58" y="46"/>
                    <a:pt x="56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8" y="46"/>
                    <a:pt x="59" y="45"/>
                    <a:pt x="59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8" y="44"/>
                    <a:pt x="57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6" y="44"/>
                    <a:pt x="57" y="43"/>
                    <a:pt x="58" y="42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2"/>
                    <a:pt x="51" y="42"/>
                  </a:cubicBezTo>
                  <a:cubicBezTo>
                    <a:pt x="50" y="41"/>
                    <a:pt x="49" y="40"/>
                    <a:pt x="50" y="39"/>
                  </a:cubicBezTo>
                  <a:cubicBezTo>
                    <a:pt x="50" y="39"/>
                    <a:pt x="51" y="38"/>
                    <a:pt x="52" y="38"/>
                  </a:cubicBezTo>
                  <a:cubicBezTo>
                    <a:pt x="53" y="39"/>
                    <a:pt x="53" y="39"/>
                    <a:pt x="53" y="40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41"/>
                    <a:pt x="58" y="40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8" y="40"/>
                    <a:pt x="59" y="41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39"/>
                    <a:pt x="59" y="38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39"/>
                    <a:pt x="62" y="41"/>
                    <a:pt x="61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41"/>
                    <a:pt x="62" y="39"/>
                    <a:pt x="62" y="3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9"/>
                    <a:pt x="64" y="41"/>
                    <a:pt x="63" y="44"/>
                  </a:cubicBezTo>
                  <a:close/>
                  <a:moveTo>
                    <a:pt x="69" y="284"/>
                  </a:moveTo>
                  <a:cubicBezTo>
                    <a:pt x="69" y="284"/>
                    <a:pt x="69" y="284"/>
                    <a:pt x="69" y="284"/>
                  </a:cubicBezTo>
                  <a:cubicBezTo>
                    <a:pt x="69" y="284"/>
                    <a:pt x="69" y="284"/>
                    <a:pt x="69" y="284"/>
                  </a:cubicBezTo>
                  <a:cubicBezTo>
                    <a:pt x="69" y="285"/>
                    <a:pt x="69" y="285"/>
                    <a:pt x="69" y="285"/>
                  </a:cubicBezTo>
                  <a:cubicBezTo>
                    <a:pt x="69" y="285"/>
                    <a:pt x="69" y="285"/>
                    <a:pt x="69" y="285"/>
                  </a:cubicBezTo>
                  <a:cubicBezTo>
                    <a:pt x="70" y="285"/>
                    <a:pt x="70" y="285"/>
                    <a:pt x="70" y="285"/>
                  </a:cubicBezTo>
                  <a:cubicBezTo>
                    <a:pt x="70" y="284"/>
                    <a:pt x="70" y="284"/>
                    <a:pt x="70" y="284"/>
                  </a:cubicBezTo>
                  <a:cubicBezTo>
                    <a:pt x="70" y="284"/>
                    <a:pt x="70" y="284"/>
                    <a:pt x="70" y="285"/>
                  </a:cubicBezTo>
                  <a:cubicBezTo>
                    <a:pt x="70" y="285"/>
                    <a:pt x="70" y="285"/>
                    <a:pt x="70" y="284"/>
                  </a:cubicBezTo>
                  <a:cubicBezTo>
                    <a:pt x="71" y="284"/>
                    <a:pt x="71" y="283"/>
                    <a:pt x="71" y="283"/>
                  </a:cubicBezTo>
                  <a:cubicBezTo>
                    <a:pt x="71" y="283"/>
                    <a:pt x="71" y="283"/>
                    <a:pt x="71" y="284"/>
                  </a:cubicBezTo>
                  <a:cubicBezTo>
                    <a:pt x="71" y="283"/>
                    <a:pt x="72" y="283"/>
                    <a:pt x="72" y="282"/>
                  </a:cubicBezTo>
                  <a:cubicBezTo>
                    <a:pt x="72" y="282"/>
                    <a:pt x="72" y="282"/>
                    <a:pt x="72" y="282"/>
                  </a:cubicBezTo>
                  <a:cubicBezTo>
                    <a:pt x="72" y="283"/>
                    <a:pt x="72" y="284"/>
                    <a:pt x="72" y="284"/>
                  </a:cubicBezTo>
                  <a:cubicBezTo>
                    <a:pt x="72" y="284"/>
                    <a:pt x="72" y="284"/>
                    <a:pt x="72" y="284"/>
                  </a:cubicBezTo>
                  <a:cubicBezTo>
                    <a:pt x="72" y="284"/>
                    <a:pt x="72" y="284"/>
                    <a:pt x="71" y="285"/>
                  </a:cubicBezTo>
                  <a:cubicBezTo>
                    <a:pt x="71" y="285"/>
                    <a:pt x="71" y="285"/>
                    <a:pt x="71" y="285"/>
                  </a:cubicBezTo>
                  <a:cubicBezTo>
                    <a:pt x="72" y="285"/>
                    <a:pt x="72" y="285"/>
                    <a:pt x="72" y="285"/>
                  </a:cubicBezTo>
                  <a:cubicBezTo>
                    <a:pt x="72" y="285"/>
                    <a:pt x="72" y="285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3" y="286"/>
                    <a:pt x="73" y="286"/>
                    <a:pt x="73" y="286"/>
                  </a:cubicBezTo>
                  <a:cubicBezTo>
                    <a:pt x="73" y="286"/>
                    <a:pt x="73" y="286"/>
                    <a:pt x="73" y="286"/>
                  </a:cubicBezTo>
                  <a:cubicBezTo>
                    <a:pt x="73" y="285"/>
                    <a:pt x="72" y="285"/>
                    <a:pt x="72" y="285"/>
                  </a:cubicBezTo>
                  <a:cubicBezTo>
                    <a:pt x="72" y="285"/>
                    <a:pt x="73" y="285"/>
                    <a:pt x="73" y="286"/>
                  </a:cubicBezTo>
                  <a:cubicBezTo>
                    <a:pt x="73" y="285"/>
                    <a:pt x="73" y="285"/>
                    <a:pt x="73" y="285"/>
                  </a:cubicBezTo>
                  <a:cubicBezTo>
                    <a:pt x="73" y="285"/>
                    <a:pt x="73" y="284"/>
                    <a:pt x="73" y="284"/>
                  </a:cubicBezTo>
                  <a:cubicBezTo>
                    <a:pt x="73" y="284"/>
                    <a:pt x="73" y="284"/>
                    <a:pt x="73" y="285"/>
                  </a:cubicBezTo>
                  <a:cubicBezTo>
                    <a:pt x="73" y="284"/>
                    <a:pt x="73" y="283"/>
                    <a:pt x="73" y="283"/>
                  </a:cubicBezTo>
                  <a:cubicBezTo>
                    <a:pt x="73" y="283"/>
                    <a:pt x="73" y="282"/>
                    <a:pt x="73" y="282"/>
                  </a:cubicBezTo>
                  <a:cubicBezTo>
                    <a:pt x="74" y="283"/>
                    <a:pt x="74" y="283"/>
                    <a:pt x="74" y="284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84"/>
                    <a:pt x="74" y="284"/>
                    <a:pt x="74" y="285"/>
                  </a:cubicBezTo>
                  <a:cubicBezTo>
                    <a:pt x="74" y="285"/>
                    <a:pt x="74" y="285"/>
                    <a:pt x="74" y="285"/>
                  </a:cubicBezTo>
                  <a:cubicBezTo>
                    <a:pt x="74" y="285"/>
                    <a:pt x="75" y="284"/>
                    <a:pt x="75" y="284"/>
                  </a:cubicBezTo>
                  <a:cubicBezTo>
                    <a:pt x="75" y="284"/>
                    <a:pt x="75" y="285"/>
                    <a:pt x="75" y="285"/>
                  </a:cubicBezTo>
                  <a:cubicBezTo>
                    <a:pt x="75" y="285"/>
                    <a:pt x="75" y="285"/>
                    <a:pt x="75" y="285"/>
                  </a:cubicBezTo>
                  <a:cubicBezTo>
                    <a:pt x="75" y="286"/>
                    <a:pt x="75" y="286"/>
                    <a:pt x="75" y="286"/>
                  </a:cubicBezTo>
                  <a:cubicBezTo>
                    <a:pt x="75" y="285"/>
                    <a:pt x="75" y="286"/>
                    <a:pt x="75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5"/>
                    <a:pt x="76" y="285"/>
                    <a:pt x="76" y="285"/>
                  </a:cubicBezTo>
                  <a:cubicBezTo>
                    <a:pt x="76" y="284"/>
                    <a:pt x="75" y="284"/>
                    <a:pt x="75" y="284"/>
                  </a:cubicBezTo>
                  <a:cubicBezTo>
                    <a:pt x="75" y="284"/>
                    <a:pt x="76" y="284"/>
                    <a:pt x="76" y="284"/>
                  </a:cubicBezTo>
                  <a:cubicBezTo>
                    <a:pt x="76" y="284"/>
                    <a:pt x="76" y="284"/>
                    <a:pt x="76" y="284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5" y="283"/>
                    <a:pt x="75" y="283"/>
                    <a:pt x="75" y="283"/>
                  </a:cubicBezTo>
                  <a:cubicBezTo>
                    <a:pt x="75" y="283"/>
                    <a:pt x="74" y="282"/>
                    <a:pt x="74" y="282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4" y="282"/>
                    <a:pt x="75" y="282"/>
                    <a:pt x="76" y="282"/>
                  </a:cubicBezTo>
                  <a:cubicBezTo>
                    <a:pt x="76" y="282"/>
                    <a:pt x="75" y="282"/>
                    <a:pt x="75" y="282"/>
                  </a:cubicBezTo>
                  <a:cubicBezTo>
                    <a:pt x="75" y="282"/>
                    <a:pt x="76" y="283"/>
                    <a:pt x="76" y="283"/>
                  </a:cubicBezTo>
                  <a:cubicBezTo>
                    <a:pt x="76" y="283"/>
                    <a:pt x="77" y="283"/>
                    <a:pt x="77" y="283"/>
                  </a:cubicBezTo>
                  <a:cubicBezTo>
                    <a:pt x="76" y="283"/>
                    <a:pt x="76" y="282"/>
                    <a:pt x="76" y="282"/>
                  </a:cubicBezTo>
                  <a:cubicBezTo>
                    <a:pt x="76" y="282"/>
                    <a:pt x="76" y="283"/>
                    <a:pt x="77" y="283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7" y="283"/>
                    <a:pt x="78" y="283"/>
                    <a:pt x="78" y="282"/>
                  </a:cubicBezTo>
                  <a:cubicBezTo>
                    <a:pt x="78" y="282"/>
                    <a:pt x="77" y="282"/>
                    <a:pt x="77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7" y="282"/>
                    <a:pt x="77" y="281"/>
                    <a:pt x="77" y="281"/>
                  </a:cubicBezTo>
                  <a:cubicBezTo>
                    <a:pt x="77" y="281"/>
                    <a:pt x="76" y="282"/>
                    <a:pt x="76" y="282"/>
                  </a:cubicBezTo>
                  <a:cubicBezTo>
                    <a:pt x="76" y="282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6" y="281"/>
                    <a:pt x="75" y="282"/>
                    <a:pt x="75" y="282"/>
                  </a:cubicBezTo>
                  <a:cubicBezTo>
                    <a:pt x="75" y="282"/>
                    <a:pt x="76" y="281"/>
                    <a:pt x="76" y="281"/>
                  </a:cubicBezTo>
                  <a:cubicBezTo>
                    <a:pt x="75" y="281"/>
                    <a:pt x="74" y="281"/>
                    <a:pt x="74" y="281"/>
                  </a:cubicBezTo>
                  <a:cubicBezTo>
                    <a:pt x="74" y="281"/>
                    <a:pt x="74" y="281"/>
                    <a:pt x="74" y="281"/>
                  </a:cubicBezTo>
                  <a:cubicBezTo>
                    <a:pt x="74" y="281"/>
                    <a:pt x="75" y="280"/>
                    <a:pt x="76" y="280"/>
                  </a:cubicBezTo>
                  <a:cubicBezTo>
                    <a:pt x="75" y="280"/>
                    <a:pt x="75" y="280"/>
                    <a:pt x="75" y="280"/>
                  </a:cubicBezTo>
                  <a:cubicBezTo>
                    <a:pt x="75" y="280"/>
                    <a:pt x="76" y="280"/>
                    <a:pt x="76" y="280"/>
                  </a:cubicBezTo>
                  <a:cubicBezTo>
                    <a:pt x="76" y="280"/>
                    <a:pt x="77" y="280"/>
                    <a:pt x="77" y="280"/>
                  </a:cubicBezTo>
                  <a:cubicBezTo>
                    <a:pt x="76" y="280"/>
                    <a:pt x="76" y="279"/>
                    <a:pt x="76" y="279"/>
                  </a:cubicBezTo>
                  <a:cubicBezTo>
                    <a:pt x="76" y="279"/>
                    <a:pt x="76" y="280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8"/>
                  </a:cubicBezTo>
                  <a:cubicBezTo>
                    <a:pt x="77" y="278"/>
                    <a:pt x="77" y="278"/>
                    <a:pt x="77" y="278"/>
                  </a:cubicBezTo>
                  <a:cubicBezTo>
                    <a:pt x="77" y="278"/>
                    <a:pt x="76" y="278"/>
                    <a:pt x="76" y="278"/>
                  </a:cubicBezTo>
                  <a:cubicBezTo>
                    <a:pt x="76" y="278"/>
                    <a:pt x="76" y="278"/>
                    <a:pt x="76" y="278"/>
                  </a:cubicBezTo>
                  <a:cubicBezTo>
                    <a:pt x="76" y="279"/>
                    <a:pt x="76" y="279"/>
                    <a:pt x="76" y="279"/>
                  </a:cubicBezTo>
                  <a:cubicBezTo>
                    <a:pt x="76" y="279"/>
                    <a:pt x="75" y="279"/>
                    <a:pt x="76" y="278"/>
                  </a:cubicBezTo>
                  <a:cubicBezTo>
                    <a:pt x="75" y="278"/>
                    <a:pt x="75" y="278"/>
                    <a:pt x="75" y="278"/>
                  </a:cubicBezTo>
                  <a:cubicBezTo>
                    <a:pt x="75" y="279"/>
                    <a:pt x="75" y="280"/>
                    <a:pt x="75" y="280"/>
                  </a:cubicBezTo>
                  <a:cubicBezTo>
                    <a:pt x="75" y="280"/>
                    <a:pt x="75" y="279"/>
                    <a:pt x="75" y="279"/>
                  </a:cubicBezTo>
                  <a:cubicBezTo>
                    <a:pt x="75" y="280"/>
                    <a:pt x="74" y="280"/>
                    <a:pt x="73" y="280"/>
                  </a:cubicBezTo>
                  <a:cubicBezTo>
                    <a:pt x="73" y="280"/>
                    <a:pt x="73" y="280"/>
                    <a:pt x="73" y="280"/>
                  </a:cubicBezTo>
                  <a:cubicBezTo>
                    <a:pt x="73" y="280"/>
                    <a:pt x="73" y="279"/>
                    <a:pt x="74" y="279"/>
                  </a:cubicBezTo>
                  <a:cubicBezTo>
                    <a:pt x="74" y="279"/>
                    <a:pt x="73" y="279"/>
                    <a:pt x="73" y="279"/>
                  </a:cubicBezTo>
                  <a:cubicBezTo>
                    <a:pt x="73" y="279"/>
                    <a:pt x="74" y="279"/>
                    <a:pt x="74" y="278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4" y="278"/>
                    <a:pt x="73" y="278"/>
                    <a:pt x="73" y="278"/>
                  </a:cubicBezTo>
                  <a:cubicBezTo>
                    <a:pt x="73" y="278"/>
                    <a:pt x="74" y="278"/>
                    <a:pt x="74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4" y="277"/>
                    <a:pt x="74" y="277"/>
                    <a:pt x="74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73" y="278"/>
                    <a:pt x="73" y="278"/>
                    <a:pt x="73" y="278"/>
                  </a:cubicBezTo>
                  <a:cubicBezTo>
                    <a:pt x="73" y="278"/>
                    <a:pt x="73" y="278"/>
                    <a:pt x="73" y="277"/>
                  </a:cubicBezTo>
                  <a:cubicBezTo>
                    <a:pt x="73" y="277"/>
                    <a:pt x="72" y="277"/>
                    <a:pt x="72" y="278"/>
                  </a:cubicBezTo>
                  <a:cubicBezTo>
                    <a:pt x="72" y="278"/>
                    <a:pt x="73" y="279"/>
                    <a:pt x="73" y="279"/>
                  </a:cubicBezTo>
                  <a:cubicBezTo>
                    <a:pt x="73" y="279"/>
                    <a:pt x="73" y="279"/>
                    <a:pt x="72" y="278"/>
                  </a:cubicBezTo>
                  <a:cubicBezTo>
                    <a:pt x="73" y="279"/>
                    <a:pt x="73" y="280"/>
                    <a:pt x="73" y="280"/>
                  </a:cubicBezTo>
                  <a:cubicBezTo>
                    <a:pt x="73" y="280"/>
                    <a:pt x="72" y="280"/>
                    <a:pt x="72" y="280"/>
                  </a:cubicBezTo>
                  <a:cubicBezTo>
                    <a:pt x="72" y="280"/>
                    <a:pt x="72" y="279"/>
                    <a:pt x="72" y="279"/>
                  </a:cubicBezTo>
                  <a:cubicBezTo>
                    <a:pt x="72" y="279"/>
                    <a:pt x="71" y="279"/>
                    <a:pt x="71" y="279"/>
                  </a:cubicBezTo>
                  <a:cubicBezTo>
                    <a:pt x="71" y="279"/>
                    <a:pt x="72" y="279"/>
                    <a:pt x="71" y="278"/>
                  </a:cubicBezTo>
                  <a:cubicBezTo>
                    <a:pt x="71" y="278"/>
                    <a:pt x="71" y="278"/>
                    <a:pt x="71" y="278"/>
                  </a:cubicBezTo>
                  <a:cubicBezTo>
                    <a:pt x="71" y="278"/>
                    <a:pt x="71" y="279"/>
                    <a:pt x="71" y="279"/>
                  </a:cubicBezTo>
                  <a:cubicBezTo>
                    <a:pt x="71" y="279"/>
                    <a:pt x="71" y="278"/>
                    <a:pt x="71" y="278"/>
                  </a:cubicBezTo>
                  <a:cubicBezTo>
                    <a:pt x="71" y="277"/>
                    <a:pt x="71" y="277"/>
                    <a:pt x="71" y="277"/>
                  </a:cubicBezTo>
                  <a:cubicBezTo>
                    <a:pt x="71" y="277"/>
                    <a:pt x="70" y="277"/>
                    <a:pt x="70" y="277"/>
                  </a:cubicBezTo>
                  <a:cubicBezTo>
                    <a:pt x="70" y="277"/>
                    <a:pt x="70" y="277"/>
                    <a:pt x="70" y="277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8"/>
                    <a:pt x="70" y="278"/>
                    <a:pt x="70" y="278"/>
                  </a:cubicBezTo>
                  <a:cubicBezTo>
                    <a:pt x="70" y="279"/>
                    <a:pt x="71" y="279"/>
                    <a:pt x="71" y="279"/>
                  </a:cubicBezTo>
                  <a:cubicBezTo>
                    <a:pt x="71" y="279"/>
                    <a:pt x="70" y="279"/>
                    <a:pt x="70" y="279"/>
                  </a:cubicBezTo>
                  <a:cubicBezTo>
                    <a:pt x="70" y="279"/>
                    <a:pt x="70" y="279"/>
                    <a:pt x="70" y="279"/>
                  </a:cubicBezTo>
                  <a:cubicBezTo>
                    <a:pt x="70" y="279"/>
                    <a:pt x="71" y="279"/>
                    <a:pt x="71" y="279"/>
                  </a:cubicBezTo>
                  <a:cubicBezTo>
                    <a:pt x="71" y="279"/>
                    <a:pt x="71" y="280"/>
                    <a:pt x="70" y="280"/>
                  </a:cubicBezTo>
                  <a:cubicBezTo>
                    <a:pt x="71" y="280"/>
                    <a:pt x="72" y="280"/>
                    <a:pt x="72" y="281"/>
                  </a:cubicBezTo>
                  <a:cubicBezTo>
                    <a:pt x="72" y="281"/>
                    <a:pt x="72" y="281"/>
                    <a:pt x="72" y="281"/>
                  </a:cubicBezTo>
                  <a:cubicBezTo>
                    <a:pt x="71" y="281"/>
                    <a:pt x="71" y="281"/>
                    <a:pt x="70" y="280"/>
                  </a:cubicBezTo>
                  <a:cubicBezTo>
                    <a:pt x="70" y="281"/>
                    <a:pt x="70" y="281"/>
                    <a:pt x="70" y="281"/>
                  </a:cubicBezTo>
                  <a:cubicBezTo>
                    <a:pt x="70" y="281"/>
                    <a:pt x="70" y="280"/>
                    <a:pt x="69" y="280"/>
                  </a:cubicBezTo>
                  <a:cubicBezTo>
                    <a:pt x="69" y="280"/>
                    <a:pt x="69" y="280"/>
                    <a:pt x="69" y="280"/>
                  </a:cubicBezTo>
                  <a:cubicBezTo>
                    <a:pt x="69" y="280"/>
                    <a:pt x="69" y="281"/>
                    <a:pt x="69" y="281"/>
                  </a:cubicBezTo>
                  <a:cubicBezTo>
                    <a:pt x="69" y="281"/>
                    <a:pt x="69" y="280"/>
                    <a:pt x="69" y="280"/>
                  </a:cubicBezTo>
                  <a:cubicBezTo>
                    <a:pt x="69" y="280"/>
                    <a:pt x="69" y="280"/>
                    <a:pt x="68" y="280"/>
                  </a:cubicBezTo>
                  <a:cubicBezTo>
                    <a:pt x="68" y="280"/>
                    <a:pt x="68" y="280"/>
                    <a:pt x="68" y="280"/>
                  </a:cubicBezTo>
                  <a:cubicBezTo>
                    <a:pt x="68" y="280"/>
                    <a:pt x="68" y="281"/>
                    <a:pt x="68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69" y="281"/>
                    <a:pt x="69" y="281"/>
                    <a:pt x="69" y="281"/>
                  </a:cubicBezTo>
                  <a:cubicBezTo>
                    <a:pt x="69" y="281"/>
                    <a:pt x="69" y="282"/>
                    <a:pt x="69" y="282"/>
                  </a:cubicBezTo>
                  <a:cubicBezTo>
                    <a:pt x="69" y="282"/>
                    <a:pt x="69" y="282"/>
                    <a:pt x="69" y="282"/>
                  </a:cubicBezTo>
                  <a:cubicBezTo>
                    <a:pt x="70" y="282"/>
                    <a:pt x="70" y="281"/>
                    <a:pt x="70" y="281"/>
                  </a:cubicBezTo>
                  <a:cubicBezTo>
                    <a:pt x="70" y="281"/>
                    <a:pt x="70" y="282"/>
                    <a:pt x="70" y="282"/>
                  </a:cubicBezTo>
                  <a:cubicBezTo>
                    <a:pt x="70" y="281"/>
                    <a:pt x="71" y="282"/>
                    <a:pt x="72" y="282"/>
                  </a:cubicBezTo>
                  <a:cubicBezTo>
                    <a:pt x="72" y="282"/>
                    <a:pt x="72" y="282"/>
                    <a:pt x="72" y="282"/>
                  </a:cubicBezTo>
                  <a:cubicBezTo>
                    <a:pt x="71" y="282"/>
                    <a:pt x="71" y="283"/>
                    <a:pt x="70" y="283"/>
                  </a:cubicBezTo>
                  <a:cubicBezTo>
                    <a:pt x="70" y="283"/>
                    <a:pt x="71" y="283"/>
                    <a:pt x="71" y="283"/>
                  </a:cubicBezTo>
                  <a:cubicBezTo>
                    <a:pt x="71" y="283"/>
                    <a:pt x="70" y="283"/>
                    <a:pt x="69" y="283"/>
                  </a:cubicBezTo>
                  <a:cubicBezTo>
                    <a:pt x="69" y="283"/>
                    <a:pt x="69" y="283"/>
                    <a:pt x="69" y="283"/>
                  </a:cubicBezTo>
                  <a:cubicBezTo>
                    <a:pt x="70" y="283"/>
                    <a:pt x="70" y="283"/>
                    <a:pt x="70" y="283"/>
                  </a:cubicBezTo>
                  <a:cubicBezTo>
                    <a:pt x="70" y="283"/>
                    <a:pt x="70" y="283"/>
                    <a:pt x="69" y="284"/>
                  </a:cubicBezTo>
                  <a:cubicBezTo>
                    <a:pt x="69" y="284"/>
                    <a:pt x="69" y="284"/>
                    <a:pt x="69" y="284"/>
                  </a:cubicBezTo>
                  <a:cubicBezTo>
                    <a:pt x="69" y="284"/>
                    <a:pt x="69" y="284"/>
                    <a:pt x="69" y="284"/>
                  </a:cubicBezTo>
                  <a:close/>
                  <a:moveTo>
                    <a:pt x="129" y="20"/>
                  </a:moveTo>
                  <a:cubicBezTo>
                    <a:pt x="131" y="21"/>
                    <a:pt x="131" y="21"/>
                    <a:pt x="131" y="21"/>
                  </a:cubicBezTo>
                  <a:cubicBezTo>
                    <a:pt x="130" y="21"/>
                    <a:pt x="130" y="21"/>
                    <a:pt x="130" y="21"/>
                  </a:cubicBezTo>
                  <a:cubicBezTo>
                    <a:pt x="129" y="21"/>
                    <a:pt x="129" y="21"/>
                    <a:pt x="129" y="20"/>
                  </a:cubicBezTo>
                  <a:close/>
                  <a:moveTo>
                    <a:pt x="133" y="19"/>
                  </a:moveTo>
                  <a:cubicBezTo>
                    <a:pt x="133" y="19"/>
                    <a:pt x="132" y="20"/>
                    <a:pt x="130" y="19"/>
                  </a:cubicBezTo>
                  <a:cubicBezTo>
                    <a:pt x="130" y="19"/>
                    <a:pt x="131" y="19"/>
                    <a:pt x="131" y="18"/>
                  </a:cubicBezTo>
                  <a:cubicBezTo>
                    <a:pt x="131" y="18"/>
                    <a:pt x="131" y="19"/>
                    <a:pt x="131" y="19"/>
                  </a:cubicBezTo>
                  <a:cubicBezTo>
                    <a:pt x="131" y="19"/>
                    <a:pt x="131" y="18"/>
                    <a:pt x="131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32" y="18"/>
                    <a:pt x="132" y="18"/>
                    <a:pt x="131" y="18"/>
                  </a:cubicBezTo>
                  <a:cubicBezTo>
                    <a:pt x="131" y="18"/>
                    <a:pt x="131" y="17"/>
                    <a:pt x="131" y="16"/>
                  </a:cubicBezTo>
                  <a:cubicBezTo>
                    <a:pt x="133" y="17"/>
                    <a:pt x="133" y="18"/>
                    <a:pt x="133" y="19"/>
                  </a:cubicBezTo>
                  <a:close/>
                  <a:moveTo>
                    <a:pt x="131" y="18"/>
                  </a:moveTo>
                  <a:cubicBezTo>
                    <a:pt x="131" y="18"/>
                    <a:pt x="131" y="16"/>
                    <a:pt x="130" y="16"/>
                  </a:cubicBezTo>
                  <a:cubicBezTo>
                    <a:pt x="130" y="16"/>
                    <a:pt x="130" y="17"/>
                    <a:pt x="130" y="17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30" y="17"/>
                    <a:pt x="130" y="17"/>
                    <a:pt x="130" y="18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0" y="18"/>
                    <a:pt x="129" y="18"/>
                    <a:pt x="129" y="19"/>
                  </a:cubicBezTo>
                  <a:cubicBezTo>
                    <a:pt x="130" y="19"/>
                    <a:pt x="131" y="18"/>
                    <a:pt x="131" y="18"/>
                  </a:cubicBezTo>
                  <a:close/>
                  <a:moveTo>
                    <a:pt x="130" y="18"/>
                  </a:moveTo>
                  <a:cubicBezTo>
                    <a:pt x="130" y="17"/>
                    <a:pt x="130" y="16"/>
                    <a:pt x="129" y="15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7" y="18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8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8"/>
                    <a:pt x="127" y="18"/>
                  </a:cubicBezTo>
                  <a:cubicBezTo>
                    <a:pt x="127" y="18"/>
                    <a:pt x="128" y="18"/>
                    <a:pt x="128" y="18"/>
                  </a:cubicBezTo>
                  <a:cubicBezTo>
                    <a:pt x="129" y="18"/>
                    <a:pt x="130" y="18"/>
                    <a:pt x="130" y="18"/>
                  </a:cubicBezTo>
                  <a:close/>
                  <a:moveTo>
                    <a:pt x="121" y="14"/>
                  </a:moveTo>
                  <a:cubicBezTo>
                    <a:pt x="128" y="11"/>
                    <a:pt x="128" y="11"/>
                    <a:pt x="128" y="11"/>
                  </a:cubicBezTo>
                  <a:cubicBezTo>
                    <a:pt x="127" y="11"/>
                    <a:pt x="128" y="12"/>
                    <a:pt x="128" y="12"/>
                  </a:cubicBezTo>
                  <a:cubicBezTo>
                    <a:pt x="128" y="12"/>
                    <a:pt x="128" y="11"/>
                    <a:pt x="128" y="11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2"/>
                    <a:pt x="128" y="11"/>
                    <a:pt x="128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31" y="13"/>
                    <a:pt x="130" y="14"/>
                    <a:pt x="129" y="14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31" y="12"/>
                  </a:moveTo>
                  <a:cubicBezTo>
                    <a:pt x="131" y="12"/>
                    <a:pt x="131" y="13"/>
                    <a:pt x="131" y="13"/>
                  </a:cubicBezTo>
                  <a:cubicBezTo>
                    <a:pt x="131" y="13"/>
                    <a:pt x="131" y="12"/>
                    <a:pt x="131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31" y="12"/>
                    <a:pt x="130" y="11"/>
                    <a:pt x="130" y="11"/>
                  </a:cubicBezTo>
                  <a:cubicBezTo>
                    <a:pt x="131" y="11"/>
                    <a:pt x="132" y="12"/>
                    <a:pt x="132" y="12"/>
                  </a:cubicBezTo>
                  <a:cubicBezTo>
                    <a:pt x="132" y="13"/>
                    <a:pt x="131" y="14"/>
                    <a:pt x="130" y="14"/>
                  </a:cubicBezTo>
                  <a:cubicBezTo>
                    <a:pt x="130" y="14"/>
                    <a:pt x="131" y="13"/>
                    <a:pt x="131" y="12"/>
                  </a:cubicBezTo>
                  <a:close/>
                  <a:moveTo>
                    <a:pt x="132" y="12"/>
                  </a:moveTo>
                  <a:cubicBezTo>
                    <a:pt x="132" y="13"/>
                    <a:pt x="132" y="13"/>
                    <a:pt x="131" y="14"/>
                  </a:cubicBezTo>
                  <a:cubicBezTo>
                    <a:pt x="133" y="13"/>
                    <a:pt x="134" y="12"/>
                    <a:pt x="134" y="12"/>
                  </a:cubicBezTo>
                  <a:cubicBezTo>
                    <a:pt x="134" y="12"/>
                    <a:pt x="133" y="11"/>
                    <a:pt x="131" y="10"/>
                  </a:cubicBezTo>
                  <a:cubicBezTo>
                    <a:pt x="132" y="11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12"/>
                    <a:pt x="132" y="12"/>
                    <a:pt x="132" y="12"/>
                  </a:cubicBezTo>
                  <a:close/>
                  <a:moveTo>
                    <a:pt x="133" y="15"/>
                  </a:moveTo>
                  <a:cubicBezTo>
                    <a:pt x="131" y="15"/>
                    <a:pt x="131" y="15"/>
                    <a:pt x="131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3" y="15"/>
                    <a:pt x="133" y="15"/>
                    <a:pt x="133" y="15"/>
                  </a:cubicBezTo>
                  <a:close/>
                  <a:moveTo>
                    <a:pt x="131" y="15"/>
                  </a:moveTo>
                  <a:cubicBezTo>
                    <a:pt x="132" y="15"/>
                    <a:pt x="132" y="16"/>
                    <a:pt x="132" y="16"/>
                  </a:cubicBezTo>
                  <a:cubicBezTo>
                    <a:pt x="133" y="16"/>
                    <a:pt x="133" y="16"/>
                    <a:pt x="133" y="15"/>
                  </a:cubicBezTo>
                  <a:cubicBezTo>
                    <a:pt x="131" y="15"/>
                    <a:pt x="131" y="15"/>
                    <a:pt x="131" y="15"/>
                  </a:cubicBezTo>
                  <a:close/>
                  <a:moveTo>
                    <a:pt x="121" y="13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7" y="11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9" y="9"/>
                    <a:pt x="129" y="8"/>
                    <a:pt x="129" y="7"/>
                  </a:cubicBezTo>
                  <a:cubicBezTo>
                    <a:pt x="128" y="7"/>
                    <a:pt x="127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8"/>
                    <a:pt x="126" y="9"/>
                    <a:pt x="126" y="9"/>
                  </a:cubicBezTo>
                  <a:cubicBezTo>
                    <a:pt x="126" y="9"/>
                    <a:pt x="126" y="8"/>
                    <a:pt x="126" y="8"/>
                  </a:cubicBezTo>
                  <a:cubicBezTo>
                    <a:pt x="126" y="8"/>
                    <a:pt x="126" y="9"/>
                    <a:pt x="126" y="9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5" y="8"/>
                    <a:pt x="125" y="8"/>
                  </a:cubicBezTo>
                  <a:cubicBezTo>
                    <a:pt x="121" y="13"/>
                    <a:pt x="121" y="13"/>
                    <a:pt x="121" y="13"/>
                  </a:cubicBezTo>
                  <a:close/>
                  <a:moveTo>
                    <a:pt x="129" y="7"/>
                  </a:moveTo>
                  <a:cubicBezTo>
                    <a:pt x="129" y="8"/>
                    <a:pt x="129" y="8"/>
                    <a:pt x="129" y="8"/>
                  </a:cubicBezTo>
                  <a:cubicBezTo>
                    <a:pt x="129" y="8"/>
                    <a:pt x="129" y="7"/>
                    <a:pt x="129" y="7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28" y="7"/>
                    <a:pt x="128" y="7"/>
                    <a:pt x="127" y="7"/>
                  </a:cubicBezTo>
                  <a:cubicBezTo>
                    <a:pt x="128" y="6"/>
                    <a:pt x="129" y="6"/>
                    <a:pt x="130" y="7"/>
                  </a:cubicBezTo>
                  <a:cubicBezTo>
                    <a:pt x="130" y="7"/>
                    <a:pt x="130" y="8"/>
                    <a:pt x="129" y="9"/>
                  </a:cubicBezTo>
                  <a:cubicBezTo>
                    <a:pt x="129" y="9"/>
                    <a:pt x="129" y="8"/>
                    <a:pt x="129" y="7"/>
                  </a:cubicBezTo>
                  <a:close/>
                  <a:moveTo>
                    <a:pt x="130" y="7"/>
                  </a:moveTo>
                  <a:cubicBezTo>
                    <a:pt x="130" y="7"/>
                    <a:pt x="130" y="7"/>
                    <a:pt x="130" y="7"/>
                  </a:cubicBezTo>
                  <a:cubicBezTo>
                    <a:pt x="130" y="7"/>
                    <a:pt x="130" y="7"/>
                    <a:pt x="13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9" y="6"/>
                    <a:pt x="129" y="6"/>
                    <a:pt x="128" y="6"/>
                  </a:cubicBezTo>
                  <a:cubicBezTo>
                    <a:pt x="130" y="5"/>
                    <a:pt x="131" y="5"/>
                    <a:pt x="131" y="5"/>
                  </a:cubicBezTo>
                  <a:cubicBezTo>
                    <a:pt x="131" y="6"/>
                    <a:pt x="131" y="7"/>
                    <a:pt x="130" y="9"/>
                  </a:cubicBezTo>
                  <a:cubicBezTo>
                    <a:pt x="130" y="8"/>
                    <a:pt x="130" y="7"/>
                    <a:pt x="130" y="7"/>
                  </a:cubicBezTo>
                  <a:close/>
                  <a:moveTo>
                    <a:pt x="132" y="9"/>
                  </a:moveTo>
                  <a:cubicBezTo>
                    <a:pt x="132" y="9"/>
                    <a:pt x="132" y="8"/>
                    <a:pt x="131" y="9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2" y="9"/>
                    <a:pt x="132" y="9"/>
                    <a:pt x="132" y="9"/>
                  </a:cubicBezTo>
                  <a:close/>
                  <a:moveTo>
                    <a:pt x="131" y="10"/>
                  </a:moveTo>
                  <a:cubicBezTo>
                    <a:pt x="132" y="9"/>
                    <a:pt x="132" y="9"/>
                    <a:pt x="132" y="9"/>
                  </a:cubicBezTo>
                  <a:cubicBezTo>
                    <a:pt x="132" y="9"/>
                    <a:pt x="132" y="9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lose/>
                  <a:moveTo>
                    <a:pt x="121" y="13"/>
                  </a:moveTo>
                  <a:cubicBezTo>
                    <a:pt x="125" y="8"/>
                    <a:pt x="125" y="8"/>
                    <a:pt x="125" y="8"/>
                  </a:cubicBezTo>
                  <a:cubicBezTo>
                    <a:pt x="125" y="8"/>
                    <a:pt x="124" y="8"/>
                    <a:pt x="124" y="8"/>
                  </a:cubicBezTo>
                  <a:cubicBezTo>
                    <a:pt x="124" y="8"/>
                    <a:pt x="125" y="8"/>
                    <a:pt x="125" y="8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7"/>
                    <a:pt x="125" y="7"/>
                    <a:pt x="125" y="7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5" y="5"/>
                    <a:pt x="125" y="5"/>
                    <a:pt x="125" y="4"/>
                  </a:cubicBezTo>
                  <a:cubicBezTo>
                    <a:pt x="124" y="4"/>
                    <a:pt x="123" y="5"/>
                    <a:pt x="122" y="5"/>
                  </a:cubicBezTo>
                  <a:cubicBezTo>
                    <a:pt x="122" y="5"/>
                    <a:pt x="122" y="5"/>
                    <a:pt x="122" y="6"/>
                  </a:cubicBezTo>
                  <a:cubicBezTo>
                    <a:pt x="122" y="6"/>
                    <a:pt x="123" y="7"/>
                    <a:pt x="12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2" y="7"/>
                    <a:pt x="122" y="7"/>
                    <a:pt x="122" y="6"/>
                  </a:cubicBezTo>
                  <a:cubicBezTo>
                    <a:pt x="121" y="13"/>
                    <a:pt x="121" y="13"/>
                    <a:pt x="121" y="13"/>
                  </a:cubicBezTo>
                  <a:close/>
                  <a:moveTo>
                    <a:pt x="125" y="4"/>
                  </a:moveTo>
                  <a:cubicBezTo>
                    <a:pt x="125" y="4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4"/>
                    <a:pt x="124" y="4"/>
                    <a:pt x="125" y="4"/>
                  </a:cubicBezTo>
                  <a:cubicBezTo>
                    <a:pt x="124" y="4"/>
                    <a:pt x="123" y="4"/>
                    <a:pt x="123" y="4"/>
                  </a:cubicBezTo>
                  <a:cubicBezTo>
                    <a:pt x="124" y="3"/>
                    <a:pt x="125" y="3"/>
                    <a:pt x="125" y="3"/>
                  </a:cubicBezTo>
                  <a:cubicBezTo>
                    <a:pt x="125" y="3"/>
                    <a:pt x="126" y="4"/>
                    <a:pt x="126" y="6"/>
                  </a:cubicBezTo>
                  <a:cubicBezTo>
                    <a:pt x="126" y="5"/>
                    <a:pt x="125" y="5"/>
                    <a:pt x="125" y="4"/>
                  </a:cubicBezTo>
                  <a:close/>
                  <a:moveTo>
                    <a:pt x="125" y="3"/>
                  </a:moveTo>
                  <a:cubicBezTo>
                    <a:pt x="125" y="3"/>
                    <a:pt x="126" y="3"/>
                    <a:pt x="126" y="3"/>
                  </a:cubicBezTo>
                  <a:cubicBezTo>
                    <a:pt x="126" y="3"/>
                    <a:pt x="125" y="3"/>
                    <a:pt x="125" y="3"/>
                  </a:cubicBezTo>
                  <a:cubicBezTo>
                    <a:pt x="125" y="3"/>
                    <a:pt x="125" y="2"/>
                    <a:pt x="125" y="2"/>
                  </a:cubicBezTo>
                  <a:cubicBezTo>
                    <a:pt x="125" y="2"/>
                    <a:pt x="125" y="3"/>
                    <a:pt x="125" y="3"/>
                  </a:cubicBezTo>
                  <a:cubicBezTo>
                    <a:pt x="125" y="3"/>
                    <a:pt x="124" y="3"/>
                    <a:pt x="123" y="3"/>
                  </a:cubicBezTo>
                  <a:cubicBezTo>
                    <a:pt x="124" y="2"/>
                    <a:pt x="126" y="1"/>
                    <a:pt x="126" y="1"/>
                  </a:cubicBezTo>
                  <a:cubicBezTo>
                    <a:pt x="126" y="1"/>
                    <a:pt x="127" y="3"/>
                    <a:pt x="126" y="5"/>
                  </a:cubicBezTo>
                  <a:cubicBezTo>
                    <a:pt x="126" y="4"/>
                    <a:pt x="126" y="3"/>
                    <a:pt x="125" y="3"/>
                  </a:cubicBezTo>
                  <a:close/>
                  <a:moveTo>
                    <a:pt x="128" y="3"/>
                  </a:moveTo>
                  <a:cubicBezTo>
                    <a:pt x="127" y="5"/>
                    <a:pt x="127" y="5"/>
                    <a:pt x="127" y="5"/>
                  </a:cubicBezTo>
                  <a:cubicBezTo>
                    <a:pt x="127" y="5"/>
                    <a:pt x="127" y="4"/>
                    <a:pt x="127" y="4"/>
                  </a:cubicBezTo>
                  <a:cubicBezTo>
                    <a:pt x="128" y="4"/>
                    <a:pt x="128" y="4"/>
                    <a:pt x="128" y="3"/>
                  </a:cubicBezTo>
                  <a:close/>
                  <a:moveTo>
                    <a:pt x="127" y="5"/>
                  </a:moveTo>
                  <a:cubicBezTo>
                    <a:pt x="128" y="5"/>
                    <a:pt x="128" y="5"/>
                    <a:pt x="128" y="5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27" y="5"/>
                    <a:pt x="127" y="5"/>
                    <a:pt x="127" y="5"/>
                  </a:cubicBezTo>
                  <a:close/>
                  <a:moveTo>
                    <a:pt x="121" y="13"/>
                  </a:moveTo>
                  <a:cubicBezTo>
                    <a:pt x="122" y="6"/>
                    <a:pt x="122" y="6"/>
                    <a:pt x="122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4"/>
                    <a:pt x="120" y="4"/>
                    <a:pt x="119" y="3"/>
                  </a:cubicBezTo>
                  <a:cubicBezTo>
                    <a:pt x="119" y="4"/>
                    <a:pt x="118" y="5"/>
                    <a:pt x="118" y="5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6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9" y="7"/>
                    <a:pt x="118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7"/>
                    <a:pt x="118" y="7"/>
                    <a:pt x="118" y="7"/>
                  </a:cubicBezTo>
                  <a:cubicBezTo>
                    <a:pt x="121" y="13"/>
                    <a:pt x="121" y="13"/>
                    <a:pt x="121" y="13"/>
                  </a:cubicBezTo>
                  <a:close/>
                  <a:moveTo>
                    <a:pt x="119" y="3"/>
                  </a:moveTo>
                  <a:cubicBezTo>
                    <a:pt x="120" y="3"/>
                    <a:pt x="120" y="3"/>
                    <a:pt x="120" y="3"/>
                  </a:cubicBezTo>
                  <a:cubicBezTo>
                    <a:pt x="120" y="3"/>
                    <a:pt x="120" y="3"/>
                    <a:pt x="119" y="3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4"/>
                    <a:pt x="118" y="4"/>
                    <a:pt x="118" y="5"/>
                  </a:cubicBezTo>
                  <a:cubicBezTo>
                    <a:pt x="118" y="3"/>
                    <a:pt x="119" y="3"/>
                    <a:pt x="119" y="2"/>
                  </a:cubicBezTo>
                  <a:cubicBezTo>
                    <a:pt x="120" y="2"/>
                    <a:pt x="121" y="3"/>
                    <a:pt x="121" y="4"/>
                  </a:cubicBezTo>
                  <a:cubicBezTo>
                    <a:pt x="121" y="4"/>
                    <a:pt x="120" y="4"/>
                    <a:pt x="119" y="3"/>
                  </a:cubicBezTo>
                  <a:close/>
                  <a:moveTo>
                    <a:pt x="119" y="2"/>
                  </a:moveTo>
                  <a:cubicBezTo>
                    <a:pt x="120" y="2"/>
                    <a:pt x="121" y="2"/>
                    <a:pt x="121" y="3"/>
                  </a:cubicBezTo>
                  <a:cubicBezTo>
                    <a:pt x="120" y="1"/>
                    <a:pt x="119" y="0"/>
                    <a:pt x="119" y="0"/>
                  </a:cubicBezTo>
                  <a:cubicBezTo>
                    <a:pt x="119" y="0"/>
                    <a:pt x="118" y="2"/>
                    <a:pt x="118" y="3"/>
                  </a:cubicBezTo>
                  <a:cubicBezTo>
                    <a:pt x="118" y="3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"/>
                    <a:pt x="119" y="2"/>
                    <a:pt x="119" y="2"/>
                  </a:cubicBezTo>
                  <a:close/>
                  <a:moveTo>
                    <a:pt x="122" y="1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122" y="3"/>
                    <a:pt x="122" y="2"/>
                    <a:pt x="122" y="2"/>
                  </a:cubicBezTo>
                  <a:cubicBezTo>
                    <a:pt x="122" y="1"/>
                    <a:pt x="122" y="1"/>
                    <a:pt x="122" y="1"/>
                  </a:cubicBezTo>
                  <a:close/>
                  <a:moveTo>
                    <a:pt x="122" y="3"/>
                  </a:moveTo>
                  <a:cubicBezTo>
                    <a:pt x="122" y="3"/>
                    <a:pt x="123" y="2"/>
                    <a:pt x="123" y="2"/>
                  </a:cubicBezTo>
                  <a:cubicBezTo>
                    <a:pt x="123" y="2"/>
                    <a:pt x="123" y="1"/>
                    <a:pt x="122" y="1"/>
                  </a:cubicBezTo>
                  <a:cubicBezTo>
                    <a:pt x="122" y="3"/>
                    <a:pt x="122" y="3"/>
                    <a:pt x="122" y="3"/>
                  </a:cubicBezTo>
                  <a:close/>
                  <a:moveTo>
                    <a:pt x="120" y="13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9"/>
                    <a:pt x="116" y="9"/>
                    <a:pt x="116" y="9"/>
                  </a:cubicBezTo>
                  <a:cubicBezTo>
                    <a:pt x="116" y="9"/>
                    <a:pt x="116" y="9"/>
                    <a:pt x="115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6" y="9"/>
                    <a:pt x="115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5" y="5"/>
                    <a:pt x="116" y="5"/>
                    <a:pt x="117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8" y="7"/>
                    <a:pt x="118" y="7"/>
                  </a:cubicBezTo>
                  <a:cubicBezTo>
                    <a:pt x="120" y="13"/>
                    <a:pt x="120" y="13"/>
                    <a:pt x="120" y="13"/>
                  </a:cubicBezTo>
                  <a:close/>
                  <a:moveTo>
                    <a:pt x="115" y="5"/>
                  </a:moveTo>
                  <a:cubicBezTo>
                    <a:pt x="115" y="5"/>
                    <a:pt x="116" y="5"/>
                    <a:pt x="116" y="5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5"/>
                    <a:pt x="113" y="6"/>
                    <a:pt x="114" y="7"/>
                  </a:cubicBezTo>
                  <a:cubicBezTo>
                    <a:pt x="114" y="7"/>
                    <a:pt x="114" y="6"/>
                    <a:pt x="114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4" y="6"/>
                    <a:pt x="114" y="5"/>
                    <a:pt x="114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lose/>
                  <a:moveTo>
                    <a:pt x="114" y="4"/>
                  </a:moveTo>
                  <a:cubicBezTo>
                    <a:pt x="114" y="4"/>
                    <a:pt x="115" y="4"/>
                    <a:pt x="116" y="4"/>
                  </a:cubicBezTo>
                  <a:cubicBezTo>
                    <a:pt x="114" y="3"/>
                    <a:pt x="113" y="3"/>
                    <a:pt x="112" y="3"/>
                  </a:cubicBezTo>
                  <a:cubicBezTo>
                    <a:pt x="112" y="3"/>
                    <a:pt x="112" y="5"/>
                    <a:pt x="113" y="6"/>
                  </a:cubicBezTo>
                  <a:cubicBezTo>
                    <a:pt x="113" y="6"/>
                    <a:pt x="113" y="5"/>
                    <a:pt x="113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4"/>
                    <a:pt x="113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lose/>
                  <a:moveTo>
                    <a:pt x="116" y="2"/>
                  </a:moveTo>
                  <a:cubicBezTo>
                    <a:pt x="116" y="4"/>
                    <a:pt x="116" y="4"/>
                    <a:pt x="116" y="4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3"/>
                    <a:pt x="116" y="2"/>
                    <a:pt x="116" y="2"/>
                  </a:cubicBezTo>
                  <a:close/>
                  <a:moveTo>
                    <a:pt x="117" y="4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7" y="2"/>
                    <a:pt x="116" y="2"/>
                    <a:pt x="116" y="2"/>
                  </a:cubicBezTo>
                  <a:cubicBezTo>
                    <a:pt x="117" y="4"/>
                    <a:pt x="117" y="4"/>
                    <a:pt x="117" y="4"/>
                  </a:cubicBezTo>
                  <a:close/>
                  <a:moveTo>
                    <a:pt x="120" y="13"/>
                  </a:moveTo>
                  <a:cubicBezTo>
                    <a:pt x="113" y="13"/>
                    <a:pt x="113" y="13"/>
                    <a:pt x="113" y="13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3" y="12"/>
                    <a:pt x="113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1"/>
                    <a:pt x="111" y="10"/>
                    <a:pt x="111" y="10"/>
                  </a:cubicBezTo>
                  <a:cubicBezTo>
                    <a:pt x="112" y="9"/>
                    <a:pt x="113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10"/>
                    <a:pt x="114" y="10"/>
                  </a:cubicBezTo>
                  <a:cubicBezTo>
                    <a:pt x="114" y="10"/>
                    <a:pt x="114" y="10"/>
                    <a:pt x="115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0"/>
                    <a:pt x="115" y="9"/>
                    <a:pt x="115" y="9"/>
                  </a:cubicBezTo>
                  <a:cubicBezTo>
                    <a:pt x="120" y="13"/>
                    <a:pt x="120" y="13"/>
                    <a:pt x="120" y="13"/>
                  </a:cubicBezTo>
                  <a:close/>
                  <a:moveTo>
                    <a:pt x="111" y="10"/>
                  </a:moveTo>
                  <a:cubicBezTo>
                    <a:pt x="112" y="9"/>
                    <a:pt x="112" y="9"/>
                    <a:pt x="113" y="8"/>
                  </a:cubicBezTo>
                  <a:cubicBezTo>
                    <a:pt x="112" y="8"/>
                    <a:pt x="110" y="9"/>
                    <a:pt x="110" y="9"/>
                  </a:cubicBezTo>
                  <a:cubicBezTo>
                    <a:pt x="110" y="10"/>
                    <a:pt x="111" y="11"/>
                    <a:pt x="111" y="12"/>
                  </a:cubicBezTo>
                  <a:cubicBezTo>
                    <a:pt x="111" y="11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1" y="9"/>
                    <a:pt x="111" y="10"/>
                  </a:cubicBezTo>
                  <a:close/>
                  <a:moveTo>
                    <a:pt x="110" y="9"/>
                  </a:moveTo>
                  <a:cubicBezTo>
                    <a:pt x="110" y="9"/>
                    <a:pt x="111" y="8"/>
                    <a:pt x="112" y="8"/>
                  </a:cubicBezTo>
                  <a:cubicBezTo>
                    <a:pt x="110" y="8"/>
                    <a:pt x="108" y="8"/>
                    <a:pt x="108" y="8"/>
                  </a:cubicBezTo>
                  <a:cubicBezTo>
                    <a:pt x="108" y="9"/>
                    <a:pt x="109" y="10"/>
                    <a:pt x="110" y="11"/>
                  </a:cubicBezTo>
                  <a:cubicBezTo>
                    <a:pt x="110" y="10"/>
                    <a:pt x="110" y="10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  <a:moveTo>
                    <a:pt x="111" y="6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7"/>
                    <a:pt x="111" y="7"/>
                    <a:pt x="111" y="7"/>
                  </a:cubicBezTo>
                  <a:cubicBezTo>
                    <a:pt x="111" y="7"/>
                    <a:pt x="111" y="6"/>
                    <a:pt x="111" y="6"/>
                  </a:cubicBezTo>
                  <a:close/>
                  <a:moveTo>
                    <a:pt x="112" y="7"/>
                  </a:moveTo>
                  <a:cubicBezTo>
                    <a:pt x="112" y="7"/>
                    <a:pt x="112" y="6"/>
                    <a:pt x="112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7"/>
                    <a:pt x="112" y="7"/>
                    <a:pt x="112" y="7"/>
                  </a:cubicBezTo>
                  <a:close/>
                  <a:moveTo>
                    <a:pt x="120" y="14"/>
                  </a:move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14" y="15"/>
                    <a:pt x="114" y="16"/>
                    <a:pt x="114" y="16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4" y="16"/>
                    <a:pt x="113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2" y="16"/>
                    <a:pt x="111" y="15"/>
                    <a:pt x="111" y="15"/>
                  </a:cubicBezTo>
                  <a:cubicBezTo>
                    <a:pt x="111" y="14"/>
                    <a:pt x="111" y="14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3" y="13"/>
                    <a:pt x="113" y="14"/>
                    <a:pt x="113" y="14"/>
                  </a:cubicBezTo>
                  <a:cubicBezTo>
                    <a:pt x="113" y="14"/>
                    <a:pt x="113" y="13"/>
                    <a:pt x="113" y="13"/>
                  </a:cubicBezTo>
                  <a:cubicBezTo>
                    <a:pt x="113" y="13"/>
                    <a:pt x="114" y="14"/>
                    <a:pt x="114" y="14"/>
                  </a:cubicBezTo>
                  <a:cubicBezTo>
                    <a:pt x="114" y="13"/>
                    <a:pt x="113" y="13"/>
                    <a:pt x="113" y="13"/>
                  </a:cubicBezTo>
                  <a:cubicBezTo>
                    <a:pt x="113" y="13"/>
                    <a:pt x="114" y="13"/>
                    <a:pt x="114" y="13"/>
                  </a:cubicBezTo>
                  <a:cubicBezTo>
                    <a:pt x="114" y="13"/>
                    <a:pt x="113" y="13"/>
                    <a:pt x="113" y="13"/>
                  </a:cubicBezTo>
                  <a:cubicBezTo>
                    <a:pt x="120" y="14"/>
                    <a:pt x="120" y="14"/>
                    <a:pt x="120" y="14"/>
                  </a:cubicBezTo>
                  <a:close/>
                  <a:moveTo>
                    <a:pt x="110" y="15"/>
                  </a:moveTo>
                  <a:cubicBezTo>
                    <a:pt x="111" y="14"/>
                    <a:pt x="111" y="14"/>
                    <a:pt x="111" y="13"/>
                  </a:cubicBezTo>
                  <a:cubicBezTo>
                    <a:pt x="110" y="14"/>
                    <a:pt x="109" y="15"/>
                    <a:pt x="109" y="15"/>
                  </a:cubicBezTo>
                  <a:cubicBezTo>
                    <a:pt x="110" y="15"/>
                    <a:pt x="110" y="16"/>
                    <a:pt x="112" y="16"/>
                  </a:cubicBezTo>
                  <a:cubicBezTo>
                    <a:pt x="111" y="16"/>
                    <a:pt x="111" y="15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lose/>
                  <a:moveTo>
                    <a:pt x="109" y="15"/>
                  </a:move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6"/>
                    <a:pt x="110" y="16"/>
                    <a:pt x="110" y="17"/>
                  </a:cubicBezTo>
                  <a:cubicBezTo>
                    <a:pt x="109" y="16"/>
                    <a:pt x="107" y="16"/>
                    <a:pt x="107" y="15"/>
                  </a:cubicBezTo>
                  <a:cubicBezTo>
                    <a:pt x="107" y="15"/>
                    <a:pt x="108" y="14"/>
                    <a:pt x="110" y="13"/>
                  </a:cubicBezTo>
                  <a:cubicBezTo>
                    <a:pt x="109" y="14"/>
                    <a:pt x="109" y="14"/>
                    <a:pt x="109" y="15"/>
                  </a:cubicBezTo>
                  <a:close/>
                  <a:moveTo>
                    <a:pt x="108" y="12"/>
                  </a:move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09" y="12"/>
                    <a:pt x="109" y="13"/>
                  </a:cubicBezTo>
                  <a:cubicBezTo>
                    <a:pt x="109" y="13"/>
                    <a:pt x="108" y="12"/>
                    <a:pt x="108" y="12"/>
                  </a:cubicBezTo>
                  <a:close/>
                  <a:moveTo>
                    <a:pt x="110" y="12"/>
                  </a:moveTo>
                  <a:cubicBezTo>
                    <a:pt x="110" y="12"/>
                    <a:pt x="109" y="12"/>
                    <a:pt x="109" y="11"/>
                  </a:cubicBezTo>
                  <a:cubicBezTo>
                    <a:pt x="109" y="11"/>
                    <a:pt x="108" y="12"/>
                    <a:pt x="108" y="12"/>
                  </a:cubicBezTo>
                  <a:cubicBezTo>
                    <a:pt x="110" y="12"/>
                    <a:pt x="110" y="12"/>
                    <a:pt x="110" y="12"/>
                  </a:cubicBezTo>
                  <a:close/>
                  <a:moveTo>
                    <a:pt x="120" y="14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8"/>
                    <a:pt x="113" y="19"/>
                    <a:pt x="113" y="20"/>
                  </a:cubicBezTo>
                  <a:cubicBezTo>
                    <a:pt x="113" y="20"/>
                    <a:pt x="114" y="20"/>
                    <a:pt x="115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0" y="14"/>
                    <a:pt x="120" y="14"/>
                    <a:pt x="120" y="14"/>
                  </a:cubicBezTo>
                  <a:close/>
                  <a:moveTo>
                    <a:pt x="112" y="20"/>
                  </a:move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4" y="20"/>
                    <a:pt x="114" y="21"/>
                  </a:cubicBezTo>
                  <a:cubicBezTo>
                    <a:pt x="113" y="21"/>
                    <a:pt x="112" y="21"/>
                    <a:pt x="111" y="21"/>
                  </a:cubicBezTo>
                  <a:cubicBezTo>
                    <a:pt x="111" y="20"/>
                    <a:pt x="112" y="19"/>
                    <a:pt x="112" y="18"/>
                  </a:cubicBezTo>
                  <a:cubicBezTo>
                    <a:pt x="112" y="19"/>
                    <a:pt x="112" y="19"/>
                    <a:pt x="112" y="20"/>
                  </a:cubicBezTo>
                  <a:close/>
                  <a:moveTo>
                    <a:pt x="111" y="21"/>
                  </a:move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2" y="21"/>
                    <a:pt x="113" y="21"/>
                    <a:pt x="113" y="21"/>
                  </a:cubicBezTo>
                  <a:cubicBezTo>
                    <a:pt x="112" y="22"/>
                    <a:pt x="110" y="22"/>
                    <a:pt x="110" y="22"/>
                  </a:cubicBezTo>
                  <a:cubicBezTo>
                    <a:pt x="110" y="21"/>
                    <a:pt x="110" y="20"/>
                    <a:pt x="111" y="19"/>
                  </a:cubicBezTo>
                  <a:cubicBezTo>
                    <a:pt x="111" y="19"/>
                    <a:pt x="111" y="20"/>
                    <a:pt x="111" y="21"/>
                  </a:cubicBezTo>
                  <a:close/>
                  <a:moveTo>
                    <a:pt x="109" y="19"/>
                  </a:moveTo>
                  <a:cubicBezTo>
                    <a:pt x="109" y="19"/>
                    <a:pt x="110" y="19"/>
                    <a:pt x="110" y="19"/>
                  </a:cubicBezTo>
                  <a:cubicBezTo>
                    <a:pt x="110" y="18"/>
                    <a:pt x="110" y="18"/>
                    <a:pt x="111" y="18"/>
                  </a:cubicBezTo>
                  <a:cubicBezTo>
                    <a:pt x="109" y="19"/>
                    <a:pt x="109" y="19"/>
                    <a:pt x="109" y="19"/>
                  </a:cubicBezTo>
                  <a:close/>
                  <a:moveTo>
                    <a:pt x="111" y="18"/>
                  </a:move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8"/>
                    <a:pt x="110" y="17"/>
                  </a:cubicBezTo>
                  <a:cubicBezTo>
                    <a:pt x="110" y="18"/>
                    <a:pt x="110" y="18"/>
                    <a:pt x="111" y="18"/>
                  </a:cubicBezTo>
                  <a:close/>
                  <a:moveTo>
                    <a:pt x="121" y="14"/>
                  </a:moveTo>
                  <a:cubicBezTo>
                    <a:pt x="116" y="20"/>
                    <a:pt x="116" y="20"/>
                    <a:pt x="116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6" y="20"/>
                    <a:pt x="116" y="20"/>
                  </a:cubicBezTo>
                  <a:cubicBezTo>
                    <a:pt x="116" y="20"/>
                    <a:pt x="116" y="21"/>
                    <a:pt x="116" y="21"/>
                  </a:cubicBezTo>
                  <a:cubicBezTo>
                    <a:pt x="116" y="22"/>
                    <a:pt x="116" y="23"/>
                    <a:pt x="117" y="23"/>
                  </a:cubicBezTo>
                  <a:cubicBezTo>
                    <a:pt x="117" y="23"/>
                    <a:pt x="118" y="23"/>
                    <a:pt x="119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17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6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8" y="23"/>
                    <a:pt x="119" y="23"/>
                  </a:cubicBezTo>
                  <a:cubicBezTo>
                    <a:pt x="118" y="24"/>
                    <a:pt x="117" y="24"/>
                    <a:pt x="116" y="24"/>
                  </a:cubicBezTo>
                  <a:cubicBezTo>
                    <a:pt x="116" y="24"/>
                    <a:pt x="115" y="23"/>
                    <a:pt x="116" y="21"/>
                  </a:cubicBezTo>
                  <a:cubicBezTo>
                    <a:pt x="116" y="22"/>
                    <a:pt x="116" y="23"/>
                    <a:pt x="117" y="23"/>
                  </a:cubicBezTo>
                  <a:close/>
                  <a:moveTo>
                    <a:pt x="116" y="24"/>
                  </a:move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5"/>
                    <a:pt x="116" y="25"/>
                    <a:pt x="116" y="24"/>
                  </a:cubicBezTo>
                  <a:cubicBezTo>
                    <a:pt x="117" y="24"/>
                    <a:pt x="118" y="24"/>
                    <a:pt x="118" y="24"/>
                  </a:cubicBezTo>
                  <a:cubicBezTo>
                    <a:pt x="117" y="25"/>
                    <a:pt x="116" y="26"/>
                    <a:pt x="115" y="26"/>
                  </a:cubicBezTo>
                  <a:cubicBezTo>
                    <a:pt x="115" y="26"/>
                    <a:pt x="115" y="24"/>
                    <a:pt x="115" y="23"/>
                  </a:cubicBezTo>
                  <a:cubicBezTo>
                    <a:pt x="115" y="23"/>
                    <a:pt x="116" y="24"/>
                    <a:pt x="116" y="24"/>
                  </a:cubicBezTo>
                  <a:close/>
                  <a:moveTo>
                    <a:pt x="113" y="24"/>
                  </a:moveTo>
                  <a:cubicBezTo>
                    <a:pt x="114" y="22"/>
                    <a:pt x="114" y="22"/>
                    <a:pt x="114" y="22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4"/>
                    <a:pt x="113" y="24"/>
                    <a:pt x="113" y="24"/>
                  </a:cubicBezTo>
                  <a:close/>
                  <a:moveTo>
                    <a:pt x="114" y="22"/>
                  </a:moveTo>
                  <a:cubicBezTo>
                    <a:pt x="114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4"/>
                  </a:cubicBezTo>
                  <a:cubicBezTo>
                    <a:pt x="114" y="22"/>
                    <a:pt x="114" y="22"/>
                    <a:pt x="114" y="22"/>
                  </a:cubicBezTo>
                  <a:close/>
                  <a:moveTo>
                    <a:pt x="121" y="14"/>
                  </a:moveTo>
                  <a:cubicBezTo>
                    <a:pt x="123" y="21"/>
                    <a:pt x="123" y="21"/>
                    <a:pt x="123" y="2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20"/>
                    <a:pt x="123" y="20"/>
                    <a:pt x="123" y="2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20"/>
                    <a:pt x="123" y="20"/>
                    <a:pt x="123" y="21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3" y="21"/>
                    <a:pt x="123" y="22"/>
                    <a:pt x="123" y="22"/>
                  </a:cubicBezTo>
                  <a:cubicBezTo>
                    <a:pt x="123" y="23"/>
                    <a:pt x="122" y="23"/>
                    <a:pt x="122" y="24"/>
                  </a:cubicBezTo>
                  <a:cubicBezTo>
                    <a:pt x="121" y="23"/>
                    <a:pt x="121" y="23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1" y="21"/>
                    <a:pt x="121" y="21"/>
                    <a:pt x="120" y="21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21" y="21"/>
                    <a:pt x="120" y="21"/>
                    <a:pt x="120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22" y="24"/>
                  </a:move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4"/>
                    <a:pt x="123" y="23"/>
                    <a:pt x="124" y="23"/>
                  </a:cubicBezTo>
                  <a:cubicBezTo>
                    <a:pt x="123" y="24"/>
                    <a:pt x="123" y="25"/>
                    <a:pt x="122" y="25"/>
                  </a:cubicBezTo>
                  <a:cubicBezTo>
                    <a:pt x="122" y="25"/>
                    <a:pt x="121" y="24"/>
                    <a:pt x="120" y="23"/>
                  </a:cubicBezTo>
                  <a:cubicBezTo>
                    <a:pt x="121" y="23"/>
                    <a:pt x="121" y="24"/>
                    <a:pt x="122" y="24"/>
                  </a:cubicBezTo>
                  <a:close/>
                  <a:moveTo>
                    <a:pt x="122" y="25"/>
                  </a:moveTo>
                  <a:cubicBezTo>
                    <a:pt x="122" y="25"/>
                    <a:pt x="121" y="25"/>
                    <a:pt x="120" y="24"/>
                  </a:cubicBezTo>
                  <a:cubicBezTo>
                    <a:pt x="121" y="26"/>
                    <a:pt x="122" y="27"/>
                    <a:pt x="122" y="27"/>
                  </a:cubicBezTo>
                  <a:cubicBezTo>
                    <a:pt x="123" y="27"/>
                    <a:pt x="123" y="26"/>
                    <a:pt x="124" y="24"/>
                  </a:cubicBezTo>
                  <a:cubicBezTo>
                    <a:pt x="123" y="24"/>
                    <a:pt x="123" y="25"/>
                    <a:pt x="122" y="25"/>
                  </a:cubicBezTo>
                  <a:cubicBezTo>
                    <a:pt x="122" y="25"/>
                    <a:pt x="123" y="25"/>
                    <a:pt x="123" y="25"/>
                  </a:cubicBezTo>
                  <a:cubicBezTo>
                    <a:pt x="123" y="25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5"/>
                    <a:pt x="122" y="25"/>
                    <a:pt x="122" y="25"/>
                  </a:cubicBezTo>
                  <a:close/>
                  <a:moveTo>
                    <a:pt x="119" y="26"/>
                  </a:moveTo>
                  <a:cubicBezTo>
                    <a:pt x="119" y="24"/>
                    <a:pt x="119" y="24"/>
                    <a:pt x="119" y="24"/>
                  </a:cubicBezTo>
                  <a:cubicBezTo>
                    <a:pt x="119" y="25"/>
                    <a:pt x="120" y="25"/>
                    <a:pt x="120" y="25"/>
                  </a:cubicBezTo>
                  <a:cubicBezTo>
                    <a:pt x="120" y="26"/>
                    <a:pt x="119" y="26"/>
                    <a:pt x="119" y="26"/>
                  </a:cubicBezTo>
                  <a:close/>
                  <a:moveTo>
                    <a:pt x="119" y="24"/>
                  </a:moveTo>
                  <a:cubicBezTo>
                    <a:pt x="119" y="25"/>
                    <a:pt x="119" y="25"/>
                    <a:pt x="119" y="25"/>
                  </a:cubicBezTo>
                  <a:cubicBezTo>
                    <a:pt x="118" y="26"/>
                    <a:pt x="119" y="26"/>
                    <a:pt x="119" y="26"/>
                  </a:cubicBezTo>
                  <a:cubicBezTo>
                    <a:pt x="119" y="24"/>
                    <a:pt x="119" y="24"/>
                    <a:pt x="119" y="24"/>
                  </a:cubicBezTo>
                  <a:close/>
                  <a:moveTo>
                    <a:pt x="121" y="14"/>
                  </a:moveTo>
                  <a:cubicBezTo>
                    <a:pt x="126" y="18"/>
                    <a:pt x="126" y="18"/>
                    <a:pt x="126" y="18"/>
                  </a:cubicBezTo>
                  <a:cubicBezTo>
                    <a:pt x="126" y="18"/>
                    <a:pt x="126" y="19"/>
                    <a:pt x="126" y="19"/>
                  </a:cubicBezTo>
                  <a:cubicBezTo>
                    <a:pt x="126" y="19"/>
                    <a:pt x="126" y="18"/>
                    <a:pt x="126" y="18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6" y="19"/>
                    <a:pt x="127" y="19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20"/>
                    <a:pt x="127" y="21"/>
                    <a:pt x="127" y="22"/>
                  </a:cubicBezTo>
                  <a:cubicBezTo>
                    <a:pt x="126" y="22"/>
                    <a:pt x="125" y="22"/>
                    <a:pt x="124" y="21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1" y="14"/>
                    <a:pt x="121" y="14"/>
                    <a:pt x="121" y="14"/>
                  </a:cubicBezTo>
                  <a:close/>
                  <a:moveTo>
                    <a:pt x="127" y="22"/>
                  </a:moveTo>
                  <a:cubicBezTo>
                    <a:pt x="126" y="22"/>
                    <a:pt x="126" y="22"/>
                    <a:pt x="125" y="22"/>
                  </a:cubicBezTo>
                  <a:cubicBezTo>
                    <a:pt x="126" y="23"/>
                    <a:pt x="127" y="23"/>
                    <a:pt x="128" y="23"/>
                  </a:cubicBezTo>
                  <a:cubicBezTo>
                    <a:pt x="128" y="22"/>
                    <a:pt x="128" y="21"/>
                    <a:pt x="128" y="20"/>
                  </a:cubicBezTo>
                  <a:cubicBezTo>
                    <a:pt x="128" y="21"/>
                    <a:pt x="127" y="21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lose/>
                  <a:moveTo>
                    <a:pt x="128" y="23"/>
                  </a:moveTo>
                  <a:cubicBezTo>
                    <a:pt x="127" y="23"/>
                    <a:pt x="126" y="23"/>
                    <a:pt x="126" y="23"/>
                  </a:cubicBezTo>
                  <a:cubicBezTo>
                    <a:pt x="127" y="24"/>
                    <a:pt x="129" y="24"/>
                    <a:pt x="129" y="24"/>
                  </a:cubicBezTo>
                  <a:cubicBezTo>
                    <a:pt x="129" y="24"/>
                    <a:pt x="129" y="23"/>
                    <a:pt x="128" y="21"/>
                  </a:cubicBezTo>
                  <a:cubicBezTo>
                    <a:pt x="128" y="22"/>
                    <a:pt x="128" y="22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8" y="23"/>
                    <a:pt x="128" y="23"/>
                    <a:pt x="128" y="23"/>
                  </a:cubicBezTo>
                  <a:close/>
                  <a:moveTo>
                    <a:pt x="126" y="25"/>
                  </a:moveTo>
                  <a:cubicBezTo>
                    <a:pt x="125" y="24"/>
                    <a:pt x="125" y="24"/>
                    <a:pt x="125" y="24"/>
                  </a:cubicBezTo>
                  <a:cubicBezTo>
                    <a:pt x="125" y="24"/>
                    <a:pt x="125" y="24"/>
                    <a:pt x="126" y="24"/>
                  </a:cubicBezTo>
                  <a:cubicBezTo>
                    <a:pt x="126" y="25"/>
                    <a:pt x="126" y="25"/>
                    <a:pt x="126" y="25"/>
                  </a:cubicBezTo>
                  <a:close/>
                  <a:moveTo>
                    <a:pt x="125" y="24"/>
                  </a:moveTo>
                  <a:cubicBezTo>
                    <a:pt x="125" y="24"/>
                    <a:pt x="125" y="24"/>
                    <a:pt x="125" y="25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5" y="24"/>
                    <a:pt x="125" y="24"/>
                    <a:pt x="125" y="24"/>
                  </a:cubicBezTo>
                  <a:close/>
                  <a:moveTo>
                    <a:pt x="131" y="21"/>
                  </a:moveTo>
                  <a:cubicBezTo>
                    <a:pt x="131" y="21"/>
                    <a:pt x="131" y="21"/>
                    <a:pt x="130" y="20"/>
                  </a:cubicBezTo>
                  <a:cubicBezTo>
                    <a:pt x="130" y="20"/>
                    <a:pt x="130" y="20"/>
                    <a:pt x="129" y="20"/>
                  </a:cubicBezTo>
                  <a:cubicBezTo>
                    <a:pt x="131" y="21"/>
                    <a:pt x="131" y="21"/>
                    <a:pt x="131" y="21"/>
                  </a:cubicBezTo>
                  <a:close/>
                  <a:moveTo>
                    <a:pt x="36" y="99"/>
                  </a:moveTo>
                  <a:cubicBezTo>
                    <a:pt x="36" y="99"/>
                    <a:pt x="36" y="99"/>
                    <a:pt x="37" y="99"/>
                  </a:cubicBezTo>
                  <a:cubicBezTo>
                    <a:pt x="37" y="99"/>
                    <a:pt x="37" y="100"/>
                    <a:pt x="37" y="100"/>
                  </a:cubicBezTo>
                  <a:cubicBezTo>
                    <a:pt x="37" y="101"/>
                    <a:pt x="37" y="101"/>
                    <a:pt x="36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7" y="101"/>
                    <a:pt x="38" y="101"/>
                    <a:pt x="38" y="101"/>
                  </a:cubicBezTo>
                  <a:cubicBezTo>
                    <a:pt x="39" y="101"/>
                    <a:pt x="40" y="100"/>
                    <a:pt x="40" y="100"/>
                  </a:cubicBezTo>
                  <a:cubicBezTo>
                    <a:pt x="40" y="100"/>
                    <a:pt x="40" y="101"/>
                    <a:pt x="39" y="102"/>
                  </a:cubicBezTo>
                  <a:cubicBezTo>
                    <a:pt x="39" y="102"/>
                    <a:pt x="39" y="102"/>
                    <a:pt x="40" y="102"/>
                  </a:cubicBezTo>
                  <a:cubicBezTo>
                    <a:pt x="41" y="101"/>
                    <a:pt x="42" y="99"/>
                    <a:pt x="42" y="99"/>
                  </a:cubicBezTo>
                  <a:cubicBezTo>
                    <a:pt x="42" y="99"/>
                    <a:pt x="42" y="100"/>
                    <a:pt x="42" y="101"/>
                  </a:cubicBezTo>
                  <a:cubicBezTo>
                    <a:pt x="43" y="100"/>
                    <a:pt x="45" y="99"/>
                    <a:pt x="46" y="99"/>
                  </a:cubicBezTo>
                  <a:cubicBezTo>
                    <a:pt x="46" y="99"/>
                    <a:pt x="46" y="100"/>
                    <a:pt x="47" y="100"/>
                  </a:cubicBezTo>
                  <a:cubicBezTo>
                    <a:pt x="46" y="101"/>
                    <a:pt x="45" y="102"/>
                    <a:pt x="43" y="103"/>
                  </a:cubicBezTo>
                  <a:cubicBezTo>
                    <a:pt x="44" y="103"/>
                    <a:pt x="45" y="103"/>
                    <a:pt x="45" y="103"/>
                  </a:cubicBezTo>
                  <a:cubicBezTo>
                    <a:pt x="45" y="103"/>
                    <a:pt x="43" y="103"/>
                    <a:pt x="41" y="104"/>
                  </a:cubicBezTo>
                  <a:cubicBezTo>
                    <a:pt x="41" y="104"/>
                    <a:pt x="41" y="105"/>
                    <a:pt x="41" y="105"/>
                  </a:cubicBezTo>
                  <a:cubicBezTo>
                    <a:pt x="42" y="104"/>
                    <a:pt x="44" y="105"/>
                    <a:pt x="44" y="105"/>
                  </a:cubicBezTo>
                  <a:cubicBezTo>
                    <a:pt x="44" y="105"/>
                    <a:pt x="42" y="105"/>
                    <a:pt x="41" y="106"/>
                  </a:cubicBezTo>
                  <a:cubicBezTo>
                    <a:pt x="41" y="106"/>
                    <a:pt x="41" y="106"/>
                    <a:pt x="41" y="107"/>
                  </a:cubicBezTo>
                  <a:cubicBezTo>
                    <a:pt x="41" y="107"/>
                    <a:pt x="41" y="107"/>
                    <a:pt x="41" y="108"/>
                  </a:cubicBezTo>
                  <a:cubicBezTo>
                    <a:pt x="41" y="107"/>
                    <a:pt x="42" y="107"/>
                    <a:pt x="42" y="108"/>
                  </a:cubicBezTo>
                  <a:cubicBezTo>
                    <a:pt x="42" y="108"/>
                    <a:pt x="42" y="108"/>
                    <a:pt x="42" y="109"/>
                  </a:cubicBezTo>
                  <a:cubicBezTo>
                    <a:pt x="42" y="109"/>
                    <a:pt x="43" y="108"/>
                    <a:pt x="43" y="108"/>
                  </a:cubicBezTo>
                  <a:cubicBezTo>
                    <a:pt x="43" y="108"/>
                    <a:pt x="43" y="108"/>
                    <a:pt x="44" y="108"/>
                  </a:cubicBezTo>
                  <a:cubicBezTo>
                    <a:pt x="44" y="107"/>
                    <a:pt x="44" y="105"/>
                    <a:pt x="44" y="105"/>
                  </a:cubicBezTo>
                  <a:cubicBezTo>
                    <a:pt x="44" y="105"/>
                    <a:pt x="45" y="107"/>
                    <a:pt x="45" y="108"/>
                  </a:cubicBezTo>
                  <a:cubicBezTo>
                    <a:pt x="45" y="108"/>
                    <a:pt x="45" y="107"/>
                    <a:pt x="45" y="107"/>
                  </a:cubicBezTo>
                  <a:cubicBezTo>
                    <a:pt x="46" y="106"/>
                    <a:pt x="45" y="104"/>
                    <a:pt x="45" y="104"/>
                  </a:cubicBezTo>
                  <a:cubicBezTo>
                    <a:pt x="45" y="104"/>
                    <a:pt x="46" y="104"/>
                    <a:pt x="46" y="105"/>
                  </a:cubicBezTo>
                  <a:cubicBezTo>
                    <a:pt x="46" y="103"/>
                    <a:pt x="47" y="102"/>
                    <a:pt x="48" y="101"/>
                  </a:cubicBezTo>
                  <a:cubicBezTo>
                    <a:pt x="48" y="101"/>
                    <a:pt x="48" y="101"/>
                    <a:pt x="49" y="101"/>
                  </a:cubicBezTo>
                  <a:cubicBezTo>
                    <a:pt x="49" y="102"/>
                    <a:pt x="49" y="104"/>
                    <a:pt x="48" y="105"/>
                  </a:cubicBezTo>
                  <a:cubicBezTo>
                    <a:pt x="49" y="105"/>
                    <a:pt x="50" y="104"/>
                    <a:pt x="50" y="104"/>
                  </a:cubicBezTo>
                  <a:cubicBezTo>
                    <a:pt x="50" y="104"/>
                    <a:pt x="48" y="106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7"/>
                    <a:pt x="50" y="106"/>
                    <a:pt x="50" y="106"/>
                  </a:cubicBezTo>
                  <a:cubicBezTo>
                    <a:pt x="50" y="106"/>
                    <a:pt x="49" y="108"/>
                    <a:pt x="49" y="109"/>
                  </a:cubicBezTo>
                  <a:cubicBezTo>
                    <a:pt x="49" y="109"/>
                    <a:pt x="49" y="109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1" y="110"/>
                    <a:pt x="51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110"/>
                    <a:pt x="52" y="110"/>
                    <a:pt x="52" y="109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2" y="107"/>
                    <a:pt x="51" y="106"/>
                    <a:pt x="51" y="106"/>
                  </a:cubicBezTo>
                  <a:cubicBezTo>
                    <a:pt x="51" y="106"/>
                    <a:pt x="52" y="107"/>
                    <a:pt x="53" y="10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2" y="105"/>
                    <a:pt x="50" y="104"/>
                    <a:pt x="50" y="104"/>
                  </a:cubicBezTo>
                  <a:cubicBezTo>
                    <a:pt x="50" y="104"/>
                    <a:pt x="51" y="104"/>
                    <a:pt x="52" y="105"/>
                  </a:cubicBezTo>
                  <a:cubicBezTo>
                    <a:pt x="51" y="104"/>
                    <a:pt x="50" y="102"/>
                    <a:pt x="50" y="100"/>
                  </a:cubicBezTo>
                  <a:cubicBezTo>
                    <a:pt x="50" y="100"/>
                    <a:pt x="51" y="100"/>
                    <a:pt x="51" y="100"/>
                  </a:cubicBezTo>
                  <a:cubicBezTo>
                    <a:pt x="52" y="100"/>
                    <a:pt x="53" y="102"/>
                    <a:pt x="54" y="103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4" y="102"/>
                    <a:pt x="54" y="104"/>
                    <a:pt x="55" y="105"/>
                  </a:cubicBezTo>
                  <a:cubicBezTo>
                    <a:pt x="55" y="105"/>
                    <a:pt x="56" y="105"/>
                    <a:pt x="56" y="105"/>
                  </a:cubicBezTo>
                  <a:cubicBezTo>
                    <a:pt x="55" y="104"/>
                    <a:pt x="56" y="103"/>
                    <a:pt x="56" y="103"/>
                  </a:cubicBezTo>
                  <a:cubicBezTo>
                    <a:pt x="56" y="103"/>
                    <a:pt x="56" y="105"/>
                    <a:pt x="57" y="105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8" y="105"/>
                    <a:pt x="58" y="105"/>
                    <a:pt x="59" y="105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9" y="104"/>
                    <a:pt x="59" y="104"/>
                    <a:pt x="59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8" y="102"/>
                    <a:pt x="56" y="103"/>
                    <a:pt x="56" y="103"/>
                  </a:cubicBezTo>
                  <a:cubicBezTo>
                    <a:pt x="56" y="103"/>
                    <a:pt x="57" y="102"/>
                    <a:pt x="59" y="102"/>
                  </a:cubicBezTo>
                  <a:cubicBezTo>
                    <a:pt x="58" y="102"/>
                    <a:pt x="58" y="101"/>
                    <a:pt x="58" y="101"/>
                  </a:cubicBezTo>
                  <a:cubicBezTo>
                    <a:pt x="56" y="101"/>
                    <a:pt x="55" y="101"/>
                    <a:pt x="55" y="101"/>
                  </a:cubicBezTo>
                  <a:cubicBezTo>
                    <a:pt x="55" y="101"/>
                    <a:pt x="55" y="101"/>
                    <a:pt x="56" y="100"/>
                  </a:cubicBezTo>
                  <a:cubicBezTo>
                    <a:pt x="54" y="100"/>
                    <a:pt x="53" y="99"/>
                    <a:pt x="52" y="98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53" y="98"/>
                    <a:pt x="55" y="97"/>
                    <a:pt x="56" y="98"/>
                  </a:cubicBezTo>
                  <a:cubicBezTo>
                    <a:pt x="56" y="97"/>
                    <a:pt x="55" y="97"/>
                    <a:pt x="55" y="97"/>
                  </a:cubicBezTo>
                  <a:cubicBezTo>
                    <a:pt x="55" y="97"/>
                    <a:pt x="57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8" y="98"/>
                    <a:pt x="57" y="96"/>
                    <a:pt x="57" y="96"/>
                  </a:cubicBezTo>
                  <a:cubicBezTo>
                    <a:pt x="57" y="96"/>
                    <a:pt x="58" y="98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6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6"/>
                    <a:pt x="60" y="95"/>
                    <a:pt x="61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95"/>
                    <a:pt x="60" y="94"/>
                    <a:pt x="60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8" y="95"/>
                    <a:pt x="57" y="96"/>
                    <a:pt x="57" y="96"/>
                  </a:cubicBezTo>
                  <a:cubicBezTo>
                    <a:pt x="57" y="96"/>
                    <a:pt x="58" y="94"/>
                    <a:pt x="58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6" y="94"/>
                    <a:pt x="55" y="96"/>
                    <a:pt x="55" y="96"/>
                  </a:cubicBezTo>
                  <a:cubicBezTo>
                    <a:pt x="55" y="96"/>
                    <a:pt x="55" y="95"/>
                    <a:pt x="56" y="94"/>
                  </a:cubicBezTo>
                  <a:cubicBezTo>
                    <a:pt x="54" y="96"/>
                    <a:pt x="53" y="96"/>
                    <a:pt x="51" y="96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1" y="95"/>
                    <a:pt x="53" y="93"/>
                    <a:pt x="54" y="93"/>
                  </a:cubicBezTo>
                  <a:cubicBezTo>
                    <a:pt x="53" y="93"/>
                    <a:pt x="53" y="92"/>
                    <a:pt x="53" y="92"/>
                  </a:cubicBezTo>
                  <a:cubicBezTo>
                    <a:pt x="53" y="92"/>
                    <a:pt x="55" y="92"/>
                    <a:pt x="56" y="9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5" y="91"/>
                    <a:pt x="54" y="91"/>
                    <a:pt x="54" y="91"/>
                  </a:cubicBezTo>
                  <a:cubicBezTo>
                    <a:pt x="54" y="91"/>
                    <a:pt x="55" y="91"/>
                    <a:pt x="56" y="90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7" y="89"/>
                    <a:pt x="57" y="88"/>
                    <a:pt x="57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5" y="88"/>
                    <a:pt x="55" y="87"/>
                    <a:pt x="55" y="87"/>
                  </a:cubicBezTo>
                  <a:cubicBezTo>
                    <a:pt x="55" y="87"/>
                    <a:pt x="55" y="87"/>
                    <a:pt x="54" y="87"/>
                  </a:cubicBezTo>
                  <a:cubicBezTo>
                    <a:pt x="54" y="87"/>
                    <a:pt x="54" y="87"/>
                    <a:pt x="54" y="88"/>
                  </a:cubicBezTo>
                  <a:cubicBezTo>
                    <a:pt x="53" y="89"/>
                    <a:pt x="53" y="90"/>
                    <a:pt x="53" y="90"/>
                  </a:cubicBezTo>
                  <a:cubicBezTo>
                    <a:pt x="53" y="90"/>
                    <a:pt x="53" y="89"/>
                    <a:pt x="53" y="88"/>
                  </a:cubicBezTo>
                  <a:cubicBezTo>
                    <a:pt x="53" y="88"/>
                    <a:pt x="52" y="88"/>
                    <a:pt x="52" y="88"/>
                  </a:cubicBezTo>
                  <a:cubicBezTo>
                    <a:pt x="51" y="90"/>
                    <a:pt x="52" y="92"/>
                    <a:pt x="52" y="92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51" y="92"/>
                    <a:pt x="50" y="94"/>
                    <a:pt x="49" y="95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4"/>
                    <a:pt x="48" y="92"/>
                    <a:pt x="49" y="90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91"/>
                    <a:pt x="49" y="90"/>
                    <a:pt x="49" y="88"/>
                  </a:cubicBezTo>
                  <a:cubicBezTo>
                    <a:pt x="49" y="88"/>
                    <a:pt x="49" y="88"/>
                    <a:pt x="49" y="87"/>
                  </a:cubicBezTo>
                  <a:cubicBezTo>
                    <a:pt x="49" y="88"/>
                    <a:pt x="47" y="89"/>
                    <a:pt x="47" y="89"/>
                  </a:cubicBezTo>
                  <a:cubicBezTo>
                    <a:pt x="47" y="89"/>
                    <a:pt x="48" y="88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7" y="85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6"/>
                    <a:pt x="46" y="86"/>
                    <a:pt x="46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9"/>
                    <a:pt x="47" y="89"/>
                    <a:pt x="47" y="89"/>
                  </a:cubicBezTo>
                  <a:cubicBezTo>
                    <a:pt x="47" y="89"/>
                    <a:pt x="45" y="89"/>
                    <a:pt x="45" y="88"/>
                  </a:cubicBezTo>
                  <a:cubicBezTo>
                    <a:pt x="45" y="88"/>
                    <a:pt x="45" y="88"/>
                    <a:pt x="45" y="89"/>
                  </a:cubicBezTo>
                  <a:cubicBezTo>
                    <a:pt x="45" y="90"/>
                    <a:pt x="47" y="91"/>
                    <a:pt x="47" y="91"/>
                  </a:cubicBezTo>
                  <a:cubicBezTo>
                    <a:pt x="47" y="91"/>
                    <a:pt x="46" y="91"/>
                    <a:pt x="45" y="91"/>
                  </a:cubicBezTo>
                  <a:cubicBezTo>
                    <a:pt x="47" y="92"/>
                    <a:pt x="47" y="94"/>
                    <a:pt x="47" y="95"/>
                  </a:cubicBezTo>
                  <a:cubicBezTo>
                    <a:pt x="47" y="95"/>
                    <a:pt x="47" y="96"/>
                    <a:pt x="47" y="96"/>
                  </a:cubicBezTo>
                  <a:cubicBezTo>
                    <a:pt x="46" y="95"/>
                    <a:pt x="44" y="94"/>
                    <a:pt x="44" y="92"/>
                  </a:cubicBezTo>
                  <a:cubicBezTo>
                    <a:pt x="43" y="93"/>
                    <a:pt x="43" y="94"/>
                    <a:pt x="43" y="94"/>
                  </a:cubicBezTo>
                  <a:cubicBezTo>
                    <a:pt x="43" y="94"/>
                    <a:pt x="43" y="92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2" y="91"/>
                    <a:pt x="42" y="93"/>
                    <a:pt x="42" y="93"/>
                  </a:cubicBezTo>
                  <a:cubicBezTo>
                    <a:pt x="42" y="93"/>
                    <a:pt x="42" y="91"/>
                    <a:pt x="41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39" y="90"/>
                    <a:pt x="39" y="90"/>
                  </a:cubicBezTo>
                  <a:cubicBezTo>
                    <a:pt x="39" y="90"/>
                    <a:pt x="39" y="91"/>
                    <a:pt x="39" y="91"/>
                  </a:cubicBezTo>
                  <a:cubicBezTo>
                    <a:pt x="39" y="91"/>
                    <a:pt x="38" y="91"/>
                    <a:pt x="38" y="91"/>
                  </a:cubicBezTo>
                  <a:cubicBezTo>
                    <a:pt x="38" y="91"/>
                    <a:pt x="38" y="92"/>
                    <a:pt x="38" y="92"/>
                  </a:cubicBezTo>
                  <a:cubicBezTo>
                    <a:pt x="38" y="92"/>
                    <a:pt x="38" y="93"/>
                    <a:pt x="39" y="93"/>
                  </a:cubicBezTo>
                  <a:cubicBezTo>
                    <a:pt x="40" y="94"/>
                    <a:pt x="41" y="93"/>
                    <a:pt x="41" y="93"/>
                  </a:cubicBezTo>
                  <a:cubicBezTo>
                    <a:pt x="41" y="93"/>
                    <a:pt x="40" y="94"/>
                    <a:pt x="39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5"/>
                    <a:pt x="43" y="94"/>
                    <a:pt x="43" y="94"/>
                  </a:cubicBezTo>
                  <a:cubicBezTo>
                    <a:pt x="43" y="94"/>
                    <a:pt x="42" y="95"/>
                    <a:pt x="41" y="95"/>
                  </a:cubicBezTo>
                  <a:cubicBezTo>
                    <a:pt x="43" y="95"/>
                    <a:pt x="45" y="96"/>
                    <a:pt x="46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5" y="98"/>
                    <a:pt x="43" y="98"/>
                    <a:pt x="41" y="97"/>
                  </a:cubicBezTo>
                  <a:cubicBezTo>
                    <a:pt x="42" y="98"/>
                    <a:pt x="42" y="99"/>
                    <a:pt x="42" y="99"/>
                  </a:cubicBezTo>
                  <a:cubicBezTo>
                    <a:pt x="42" y="99"/>
                    <a:pt x="41" y="97"/>
                    <a:pt x="39" y="97"/>
                  </a:cubicBezTo>
                  <a:cubicBezTo>
                    <a:pt x="39" y="97"/>
                    <a:pt x="39" y="97"/>
                    <a:pt x="38" y="97"/>
                  </a:cubicBezTo>
                  <a:cubicBezTo>
                    <a:pt x="39" y="98"/>
                    <a:pt x="40" y="99"/>
                    <a:pt x="40" y="99"/>
                  </a:cubicBezTo>
                  <a:cubicBezTo>
                    <a:pt x="40" y="99"/>
                    <a:pt x="39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9"/>
                    <a:pt x="36" y="99"/>
                    <a:pt x="36" y="99"/>
                  </a:cubicBezTo>
                  <a:close/>
                  <a:moveTo>
                    <a:pt x="27" y="67"/>
                  </a:move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9" y="68"/>
                  </a:cubicBezTo>
                  <a:cubicBezTo>
                    <a:pt x="29" y="67"/>
                    <a:pt x="29" y="66"/>
                    <a:pt x="29" y="66"/>
                  </a:cubicBezTo>
                  <a:cubicBezTo>
                    <a:pt x="29" y="66"/>
                    <a:pt x="30" y="67"/>
                    <a:pt x="29" y="68"/>
                  </a:cubicBezTo>
                  <a:cubicBezTo>
                    <a:pt x="29" y="68"/>
                    <a:pt x="30" y="68"/>
                    <a:pt x="30" y="68"/>
                  </a:cubicBezTo>
                  <a:cubicBezTo>
                    <a:pt x="30" y="67"/>
                    <a:pt x="30" y="66"/>
                    <a:pt x="30" y="66"/>
                  </a:cubicBezTo>
                  <a:cubicBezTo>
                    <a:pt x="30" y="66"/>
                    <a:pt x="31" y="66"/>
                    <a:pt x="31" y="67"/>
                  </a:cubicBezTo>
                  <a:cubicBezTo>
                    <a:pt x="31" y="66"/>
                    <a:pt x="32" y="65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5"/>
                    <a:pt x="33" y="66"/>
                    <a:pt x="32" y="67"/>
                  </a:cubicBezTo>
                  <a:cubicBezTo>
                    <a:pt x="32" y="67"/>
                    <a:pt x="33" y="67"/>
                    <a:pt x="33" y="67"/>
                  </a:cubicBezTo>
                  <a:cubicBezTo>
                    <a:pt x="33" y="67"/>
                    <a:pt x="32" y="67"/>
                    <a:pt x="31" y="6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2" y="68"/>
                    <a:pt x="33" y="68"/>
                    <a:pt x="33" y="68"/>
                  </a:cubicBezTo>
                  <a:cubicBezTo>
                    <a:pt x="33" y="68"/>
                    <a:pt x="32" y="69"/>
                    <a:pt x="32" y="6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3" y="70"/>
                    <a:pt x="33" y="71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0"/>
                    <a:pt x="34" y="70"/>
                    <a:pt x="34" y="70"/>
                  </a:cubicBezTo>
                  <a:cubicBezTo>
                    <a:pt x="34" y="69"/>
                    <a:pt x="33" y="68"/>
                    <a:pt x="33" y="68"/>
                  </a:cubicBezTo>
                  <a:cubicBezTo>
                    <a:pt x="33" y="68"/>
                    <a:pt x="34" y="69"/>
                    <a:pt x="34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8"/>
                    <a:pt x="33" y="67"/>
                    <a:pt x="33" y="67"/>
                  </a:cubicBezTo>
                  <a:cubicBezTo>
                    <a:pt x="33" y="67"/>
                    <a:pt x="34" y="67"/>
                    <a:pt x="34" y="68"/>
                  </a:cubicBezTo>
                  <a:cubicBezTo>
                    <a:pt x="34" y="67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5" y="65"/>
                    <a:pt x="35" y="66"/>
                    <a:pt x="35" y="67"/>
                  </a:cubicBezTo>
                  <a:cubicBezTo>
                    <a:pt x="36" y="67"/>
                    <a:pt x="36" y="66"/>
                    <a:pt x="36" y="66"/>
                  </a:cubicBezTo>
                  <a:cubicBezTo>
                    <a:pt x="36" y="66"/>
                    <a:pt x="36" y="67"/>
                    <a:pt x="36" y="68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8"/>
                    <a:pt x="37" y="67"/>
                    <a:pt x="37" y="67"/>
                  </a:cubicBezTo>
                  <a:cubicBezTo>
                    <a:pt x="37" y="67"/>
                    <a:pt x="36" y="68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69"/>
                    <a:pt x="39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8" y="67"/>
                    <a:pt x="37" y="67"/>
                    <a:pt x="37" y="67"/>
                  </a:cubicBezTo>
                  <a:cubicBezTo>
                    <a:pt x="37" y="67"/>
                    <a:pt x="38" y="67"/>
                    <a:pt x="39" y="67"/>
                  </a:cubicBezTo>
                  <a:cubicBezTo>
                    <a:pt x="39" y="67"/>
                    <a:pt x="39" y="67"/>
                    <a:pt x="38" y="67"/>
                  </a:cubicBezTo>
                  <a:cubicBezTo>
                    <a:pt x="38" y="66"/>
                    <a:pt x="36" y="66"/>
                    <a:pt x="36" y="66"/>
                  </a:cubicBezTo>
                  <a:cubicBezTo>
                    <a:pt x="36" y="66"/>
                    <a:pt x="37" y="66"/>
                    <a:pt x="38" y="66"/>
                  </a:cubicBezTo>
                  <a:cubicBezTo>
                    <a:pt x="36" y="65"/>
                    <a:pt x="36" y="64"/>
                    <a:pt x="35" y="64"/>
                  </a:cubicBezTo>
                  <a:cubicBezTo>
                    <a:pt x="35" y="64"/>
                    <a:pt x="35" y="64"/>
                    <a:pt x="35" y="63"/>
                  </a:cubicBezTo>
                  <a:cubicBezTo>
                    <a:pt x="36" y="63"/>
                    <a:pt x="37" y="64"/>
                    <a:pt x="38" y="64"/>
                  </a:cubicBezTo>
                  <a:cubicBezTo>
                    <a:pt x="38" y="64"/>
                    <a:pt x="38" y="63"/>
                    <a:pt x="38" y="63"/>
                  </a:cubicBezTo>
                  <a:cubicBezTo>
                    <a:pt x="38" y="63"/>
                    <a:pt x="38" y="65"/>
                    <a:pt x="39" y="65"/>
                  </a:cubicBezTo>
                  <a:cubicBezTo>
                    <a:pt x="39" y="65"/>
                    <a:pt x="39" y="65"/>
                    <a:pt x="40" y="65"/>
                  </a:cubicBezTo>
                  <a:cubicBezTo>
                    <a:pt x="39" y="65"/>
                    <a:pt x="39" y="64"/>
                    <a:pt x="39" y="64"/>
                  </a:cubicBezTo>
                  <a:cubicBezTo>
                    <a:pt x="39" y="64"/>
                    <a:pt x="39" y="65"/>
                    <a:pt x="40" y="65"/>
                  </a:cubicBezTo>
                  <a:cubicBezTo>
                    <a:pt x="40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0" y="63"/>
                    <a:pt x="39" y="63"/>
                    <a:pt x="39" y="63"/>
                  </a:cubicBezTo>
                  <a:cubicBezTo>
                    <a:pt x="39" y="63"/>
                    <a:pt x="39" y="63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9" y="62"/>
                    <a:pt x="38" y="63"/>
                    <a:pt x="38" y="63"/>
                  </a:cubicBezTo>
                  <a:cubicBezTo>
                    <a:pt x="38" y="63"/>
                    <a:pt x="38" y="63"/>
                    <a:pt x="38" y="62"/>
                  </a:cubicBezTo>
                  <a:cubicBezTo>
                    <a:pt x="37" y="63"/>
                    <a:pt x="36" y="63"/>
                    <a:pt x="35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2"/>
                    <a:pt x="37" y="61"/>
                    <a:pt x="38" y="61"/>
                  </a:cubicBez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8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8" y="60"/>
                    <a:pt x="38" y="60"/>
                  </a:cubicBezTo>
                  <a:cubicBezTo>
                    <a:pt x="38" y="60"/>
                    <a:pt x="39" y="60"/>
                    <a:pt x="40" y="60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39" y="58"/>
                    <a:pt x="39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8" y="58"/>
                    <a:pt x="38" y="59"/>
                    <a:pt x="38" y="59"/>
                  </a:cubicBezTo>
                  <a:cubicBezTo>
                    <a:pt x="38" y="59"/>
                    <a:pt x="38" y="58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7" y="59"/>
                    <a:pt x="37" y="60"/>
                    <a:pt x="37" y="60"/>
                  </a:cubicBezTo>
                  <a:cubicBezTo>
                    <a:pt x="37" y="60"/>
                    <a:pt x="37" y="60"/>
                    <a:pt x="37" y="59"/>
                  </a:cubicBezTo>
                  <a:cubicBezTo>
                    <a:pt x="36" y="60"/>
                    <a:pt x="35" y="61"/>
                    <a:pt x="35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0"/>
                    <a:pt x="35" y="59"/>
                    <a:pt x="35" y="58"/>
                  </a:cubicBezTo>
                  <a:cubicBezTo>
                    <a:pt x="35" y="59"/>
                    <a:pt x="34" y="59"/>
                    <a:pt x="34" y="59"/>
                  </a:cubicBezTo>
                  <a:cubicBezTo>
                    <a:pt x="34" y="59"/>
                    <a:pt x="35" y="58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5" y="57"/>
                    <a:pt x="34" y="57"/>
                    <a:pt x="34" y="57"/>
                  </a:cubicBezTo>
                  <a:cubicBezTo>
                    <a:pt x="34" y="57"/>
                    <a:pt x="35" y="57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6"/>
                    <a:pt x="35" y="55"/>
                    <a:pt x="35" y="55"/>
                  </a:cubicBezTo>
                  <a:cubicBezTo>
                    <a:pt x="35" y="55"/>
                    <a:pt x="35" y="56"/>
                    <a:pt x="35" y="56"/>
                  </a:cubicBezTo>
                  <a:cubicBezTo>
                    <a:pt x="35" y="55"/>
                    <a:pt x="34" y="55"/>
                    <a:pt x="34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5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57"/>
                    <a:pt x="33" y="57"/>
                    <a:pt x="33" y="56"/>
                  </a:cubicBezTo>
                  <a:cubicBezTo>
                    <a:pt x="33" y="56"/>
                    <a:pt x="33" y="56"/>
                    <a:pt x="33" y="57"/>
                  </a:cubicBezTo>
                  <a:cubicBezTo>
                    <a:pt x="33" y="58"/>
                    <a:pt x="34" y="59"/>
                    <a:pt x="34" y="59"/>
                  </a:cubicBezTo>
                  <a:cubicBezTo>
                    <a:pt x="34" y="59"/>
                    <a:pt x="33" y="58"/>
                    <a:pt x="33" y="58"/>
                  </a:cubicBezTo>
                  <a:cubicBezTo>
                    <a:pt x="34" y="59"/>
                    <a:pt x="33" y="60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2" y="61"/>
                    <a:pt x="32" y="60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2" y="58"/>
                    <a:pt x="31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8"/>
                    <a:pt x="30" y="58"/>
                    <a:pt x="30" y="58"/>
                  </a:cubicBezTo>
                  <a:cubicBezTo>
                    <a:pt x="30" y="58"/>
                    <a:pt x="31" y="57"/>
                    <a:pt x="30" y="57"/>
                  </a:cubicBezTo>
                  <a:cubicBezTo>
                    <a:pt x="30" y="57"/>
                    <a:pt x="30" y="56"/>
                    <a:pt x="30" y="56"/>
                  </a:cubicBezTo>
                  <a:cubicBezTo>
                    <a:pt x="30" y="56"/>
                    <a:pt x="30" y="56"/>
                    <a:pt x="29" y="56"/>
                  </a:cubicBezTo>
                  <a:cubicBezTo>
                    <a:pt x="30" y="56"/>
                    <a:pt x="30" y="56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9"/>
                    <a:pt x="30" y="59"/>
                    <a:pt x="30" y="59"/>
                  </a:cubicBezTo>
                  <a:cubicBezTo>
                    <a:pt x="30" y="59"/>
                    <a:pt x="29" y="59"/>
                    <a:pt x="29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0" y="60"/>
                    <a:pt x="31" y="60"/>
                    <a:pt x="31" y="60"/>
                  </a:cubicBezTo>
                  <a:cubicBezTo>
                    <a:pt x="31" y="60"/>
                    <a:pt x="30" y="60"/>
                    <a:pt x="30" y="60"/>
                  </a:cubicBezTo>
                  <a:cubicBezTo>
                    <a:pt x="31" y="60"/>
                    <a:pt x="32" y="61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1" y="62"/>
                    <a:pt x="30" y="62"/>
                    <a:pt x="29" y="61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62"/>
                    <a:pt x="29" y="61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1"/>
                    <a:pt x="28" y="62"/>
                    <a:pt x="28" y="62"/>
                  </a:cubicBezTo>
                  <a:cubicBezTo>
                    <a:pt x="28" y="62"/>
                    <a:pt x="28" y="61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7" y="63"/>
                    <a:pt x="28" y="62"/>
                    <a:pt x="28" y="62"/>
                  </a:cubicBezTo>
                  <a:cubicBezTo>
                    <a:pt x="28" y="62"/>
                    <a:pt x="28" y="63"/>
                    <a:pt x="27" y="63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9" y="63"/>
                    <a:pt x="29" y="62"/>
                    <a:pt x="29" y="62"/>
                  </a:cubicBezTo>
                  <a:cubicBezTo>
                    <a:pt x="29" y="62"/>
                    <a:pt x="29" y="63"/>
                    <a:pt x="29" y="63"/>
                  </a:cubicBezTo>
                  <a:cubicBezTo>
                    <a:pt x="30" y="63"/>
                    <a:pt x="31" y="63"/>
                    <a:pt x="32" y="63"/>
                  </a:cubicBezTo>
                  <a:cubicBezTo>
                    <a:pt x="32" y="63"/>
                    <a:pt x="32" y="63"/>
                    <a:pt x="32" y="64"/>
                  </a:cubicBezTo>
                  <a:cubicBezTo>
                    <a:pt x="31" y="64"/>
                    <a:pt x="31" y="65"/>
                    <a:pt x="29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29" y="65"/>
                    <a:pt x="28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9" y="66"/>
                    <a:pt x="29" y="66"/>
                  </a:cubicBezTo>
                  <a:cubicBezTo>
                    <a:pt x="29" y="66"/>
                    <a:pt x="28" y="66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7" y="67"/>
                    <a:pt x="27" y="67"/>
                    <a:pt x="27" y="67"/>
                  </a:cubicBezTo>
                  <a:close/>
                  <a:moveTo>
                    <a:pt x="279" y="169"/>
                  </a:moveTo>
                  <a:cubicBezTo>
                    <a:pt x="279" y="169"/>
                    <a:pt x="279" y="169"/>
                    <a:pt x="280" y="169"/>
                  </a:cubicBezTo>
                  <a:cubicBezTo>
                    <a:pt x="280" y="169"/>
                    <a:pt x="280" y="170"/>
                    <a:pt x="280" y="170"/>
                  </a:cubicBezTo>
                  <a:cubicBezTo>
                    <a:pt x="280" y="170"/>
                    <a:pt x="280" y="170"/>
                    <a:pt x="280" y="170"/>
                  </a:cubicBezTo>
                  <a:cubicBezTo>
                    <a:pt x="280" y="170"/>
                    <a:pt x="280" y="170"/>
                    <a:pt x="281" y="170"/>
                  </a:cubicBezTo>
                  <a:cubicBezTo>
                    <a:pt x="281" y="170"/>
                    <a:pt x="281" y="170"/>
                    <a:pt x="281" y="170"/>
                  </a:cubicBezTo>
                  <a:cubicBezTo>
                    <a:pt x="282" y="169"/>
                    <a:pt x="282" y="168"/>
                    <a:pt x="282" y="168"/>
                  </a:cubicBezTo>
                  <a:cubicBezTo>
                    <a:pt x="282" y="168"/>
                    <a:pt x="283" y="169"/>
                    <a:pt x="282" y="170"/>
                  </a:cubicBezTo>
                  <a:cubicBezTo>
                    <a:pt x="282" y="170"/>
                    <a:pt x="282" y="170"/>
                    <a:pt x="283" y="170"/>
                  </a:cubicBezTo>
                  <a:cubicBezTo>
                    <a:pt x="284" y="169"/>
                    <a:pt x="284" y="167"/>
                    <a:pt x="284" y="167"/>
                  </a:cubicBezTo>
                  <a:cubicBezTo>
                    <a:pt x="284" y="167"/>
                    <a:pt x="284" y="168"/>
                    <a:pt x="284" y="169"/>
                  </a:cubicBezTo>
                  <a:cubicBezTo>
                    <a:pt x="284" y="167"/>
                    <a:pt x="285" y="166"/>
                    <a:pt x="286" y="166"/>
                  </a:cubicBezTo>
                  <a:cubicBezTo>
                    <a:pt x="287" y="166"/>
                    <a:pt x="287" y="166"/>
                    <a:pt x="287" y="166"/>
                  </a:cubicBezTo>
                  <a:cubicBezTo>
                    <a:pt x="287" y="167"/>
                    <a:pt x="286" y="168"/>
                    <a:pt x="285" y="169"/>
                  </a:cubicBezTo>
                  <a:cubicBezTo>
                    <a:pt x="286" y="169"/>
                    <a:pt x="287" y="169"/>
                    <a:pt x="287" y="169"/>
                  </a:cubicBezTo>
                  <a:cubicBezTo>
                    <a:pt x="287" y="169"/>
                    <a:pt x="285" y="170"/>
                    <a:pt x="285" y="171"/>
                  </a:cubicBezTo>
                  <a:cubicBezTo>
                    <a:pt x="285" y="171"/>
                    <a:pt x="285" y="171"/>
                    <a:pt x="285" y="171"/>
                  </a:cubicBezTo>
                  <a:cubicBezTo>
                    <a:pt x="285" y="171"/>
                    <a:pt x="287" y="171"/>
                    <a:pt x="287" y="171"/>
                  </a:cubicBezTo>
                  <a:cubicBezTo>
                    <a:pt x="287" y="171"/>
                    <a:pt x="285" y="171"/>
                    <a:pt x="285" y="172"/>
                  </a:cubicBezTo>
                  <a:cubicBezTo>
                    <a:pt x="285" y="173"/>
                    <a:pt x="285" y="173"/>
                    <a:pt x="285" y="173"/>
                  </a:cubicBezTo>
                  <a:cubicBezTo>
                    <a:pt x="285" y="173"/>
                    <a:pt x="285" y="173"/>
                    <a:pt x="286" y="173"/>
                  </a:cubicBezTo>
                  <a:cubicBezTo>
                    <a:pt x="286" y="173"/>
                    <a:pt x="286" y="173"/>
                    <a:pt x="286" y="173"/>
                  </a:cubicBezTo>
                  <a:cubicBezTo>
                    <a:pt x="286" y="173"/>
                    <a:pt x="287" y="173"/>
                    <a:pt x="287" y="174"/>
                  </a:cubicBezTo>
                  <a:cubicBezTo>
                    <a:pt x="287" y="174"/>
                    <a:pt x="287" y="173"/>
                    <a:pt x="287" y="173"/>
                  </a:cubicBezTo>
                  <a:cubicBezTo>
                    <a:pt x="287" y="173"/>
                    <a:pt x="288" y="173"/>
                    <a:pt x="288" y="173"/>
                  </a:cubicBezTo>
                  <a:cubicBezTo>
                    <a:pt x="288" y="172"/>
                    <a:pt x="287" y="171"/>
                    <a:pt x="287" y="171"/>
                  </a:cubicBezTo>
                  <a:cubicBezTo>
                    <a:pt x="287" y="171"/>
                    <a:pt x="288" y="171"/>
                    <a:pt x="288" y="172"/>
                  </a:cubicBezTo>
                  <a:cubicBezTo>
                    <a:pt x="288" y="172"/>
                    <a:pt x="288" y="172"/>
                    <a:pt x="288" y="172"/>
                  </a:cubicBezTo>
                  <a:cubicBezTo>
                    <a:pt x="288" y="170"/>
                    <a:pt x="287" y="169"/>
                    <a:pt x="287" y="169"/>
                  </a:cubicBezTo>
                  <a:cubicBezTo>
                    <a:pt x="287" y="169"/>
                    <a:pt x="288" y="170"/>
                    <a:pt x="288" y="170"/>
                  </a:cubicBezTo>
                  <a:cubicBezTo>
                    <a:pt x="288" y="169"/>
                    <a:pt x="288" y="167"/>
                    <a:pt x="288" y="166"/>
                  </a:cubicBezTo>
                  <a:cubicBezTo>
                    <a:pt x="288" y="166"/>
                    <a:pt x="288" y="166"/>
                    <a:pt x="289" y="166"/>
                  </a:cubicBezTo>
                  <a:cubicBezTo>
                    <a:pt x="289" y="167"/>
                    <a:pt x="290" y="168"/>
                    <a:pt x="290" y="169"/>
                  </a:cubicBezTo>
                  <a:cubicBezTo>
                    <a:pt x="290" y="169"/>
                    <a:pt x="291" y="168"/>
                    <a:pt x="291" y="168"/>
                  </a:cubicBezTo>
                  <a:cubicBezTo>
                    <a:pt x="291" y="168"/>
                    <a:pt x="290" y="170"/>
                    <a:pt x="291" y="171"/>
                  </a:cubicBezTo>
                  <a:cubicBezTo>
                    <a:pt x="291" y="171"/>
                    <a:pt x="291" y="171"/>
                    <a:pt x="291" y="171"/>
                  </a:cubicBezTo>
                  <a:cubicBezTo>
                    <a:pt x="291" y="170"/>
                    <a:pt x="292" y="169"/>
                    <a:pt x="292" y="169"/>
                  </a:cubicBezTo>
                  <a:cubicBezTo>
                    <a:pt x="292" y="169"/>
                    <a:pt x="291" y="171"/>
                    <a:pt x="292" y="172"/>
                  </a:cubicBezTo>
                  <a:cubicBezTo>
                    <a:pt x="292" y="172"/>
                    <a:pt x="292" y="172"/>
                    <a:pt x="292" y="172"/>
                  </a:cubicBezTo>
                  <a:cubicBezTo>
                    <a:pt x="292" y="172"/>
                    <a:pt x="293" y="172"/>
                    <a:pt x="293" y="172"/>
                  </a:cubicBezTo>
                  <a:cubicBezTo>
                    <a:pt x="293" y="172"/>
                    <a:pt x="293" y="172"/>
                    <a:pt x="293" y="172"/>
                  </a:cubicBezTo>
                  <a:cubicBezTo>
                    <a:pt x="293" y="172"/>
                    <a:pt x="293" y="171"/>
                    <a:pt x="294" y="171"/>
                  </a:cubicBezTo>
                  <a:cubicBezTo>
                    <a:pt x="294" y="171"/>
                    <a:pt x="294" y="171"/>
                    <a:pt x="294" y="172"/>
                  </a:cubicBezTo>
                  <a:cubicBezTo>
                    <a:pt x="294" y="171"/>
                    <a:pt x="294" y="171"/>
                    <a:pt x="294" y="171"/>
                  </a:cubicBezTo>
                  <a:cubicBezTo>
                    <a:pt x="294" y="171"/>
                    <a:pt x="294" y="170"/>
                    <a:pt x="294" y="170"/>
                  </a:cubicBezTo>
                  <a:cubicBezTo>
                    <a:pt x="293" y="169"/>
                    <a:pt x="292" y="169"/>
                    <a:pt x="292" y="169"/>
                  </a:cubicBezTo>
                  <a:cubicBezTo>
                    <a:pt x="292" y="169"/>
                    <a:pt x="293" y="169"/>
                    <a:pt x="294" y="169"/>
                  </a:cubicBezTo>
                  <a:cubicBezTo>
                    <a:pt x="294" y="169"/>
                    <a:pt x="294" y="169"/>
                    <a:pt x="294" y="169"/>
                  </a:cubicBezTo>
                  <a:cubicBezTo>
                    <a:pt x="293" y="168"/>
                    <a:pt x="291" y="168"/>
                    <a:pt x="291" y="168"/>
                  </a:cubicBezTo>
                  <a:cubicBezTo>
                    <a:pt x="291" y="168"/>
                    <a:pt x="292" y="168"/>
                    <a:pt x="293" y="168"/>
                  </a:cubicBezTo>
                  <a:cubicBezTo>
                    <a:pt x="291" y="167"/>
                    <a:pt x="290" y="166"/>
                    <a:pt x="290" y="165"/>
                  </a:cubicBezTo>
                  <a:cubicBezTo>
                    <a:pt x="290" y="165"/>
                    <a:pt x="290" y="165"/>
                    <a:pt x="290" y="165"/>
                  </a:cubicBezTo>
                  <a:cubicBezTo>
                    <a:pt x="291" y="165"/>
                    <a:pt x="292" y="165"/>
                    <a:pt x="293" y="166"/>
                  </a:cubicBezTo>
                  <a:cubicBezTo>
                    <a:pt x="293" y="165"/>
                    <a:pt x="293" y="165"/>
                    <a:pt x="293" y="165"/>
                  </a:cubicBezTo>
                  <a:cubicBezTo>
                    <a:pt x="293" y="165"/>
                    <a:pt x="293" y="166"/>
                    <a:pt x="295" y="167"/>
                  </a:cubicBezTo>
                  <a:cubicBezTo>
                    <a:pt x="295" y="167"/>
                    <a:pt x="295" y="167"/>
                    <a:pt x="295" y="167"/>
                  </a:cubicBezTo>
                  <a:cubicBezTo>
                    <a:pt x="295" y="166"/>
                    <a:pt x="294" y="165"/>
                    <a:pt x="294" y="165"/>
                  </a:cubicBezTo>
                  <a:cubicBezTo>
                    <a:pt x="294" y="165"/>
                    <a:pt x="295" y="166"/>
                    <a:pt x="296" y="166"/>
                  </a:cubicBezTo>
                  <a:cubicBezTo>
                    <a:pt x="296" y="166"/>
                    <a:pt x="296" y="166"/>
                    <a:pt x="297" y="166"/>
                  </a:cubicBezTo>
                  <a:cubicBezTo>
                    <a:pt x="297" y="166"/>
                    <a:pt x="297" y="166"/>
                    <a:pt x="297" y="166"/>
                  </a:cubicBezTo>
                  <a:cubicBezTo>
                    <a:pt x="297" y="166"/>
                    <a:pt x="297" y="166"/>
                    <a:pt x="297" y="165"/>
                  </a:cubicBezTo>
                  <a:cubicBezTo>
                    <a:pt x="297" y="165"/>
                    <a:pt x="297" y="165"/>
                    <a:pt x="297" y="165"/>
                  </a:cubicBezTo>
                  <a:cubicBezTo>
                    <a:pt x="297" y="165"/>
                    <a:pt x="297" y="164"/>
                    <a:pt x="297" y="164"/>
                  </a:cubicBezTo>
                  <a:cubicBezTo>
                    <a:pt x="297" y="164"/>
                    <a:pt x="297" y="164"/>
                    <a:pt x="297" y="164"/>
                  </a:cubicBezTo>
                  <a:cubicBezTo>
                    <a:pt x="295" y="164"/>
                    <a:pt x="294" y="165"/>
                    <a:pt x="294" y="165"/>
                  </a:cubicBezTo>
                  <a:cubicBezTo>
                    <a:pt x="294" y="165"/>
                    <a:pt x="295" y="164"/>
                    <a:pt x="296" y="163"/>
                  </a:cubicBezTo>
                  <a:cubicBezTo>
                    <a:pt x="296" y="163"/>
                    <a:pt x="296" y="163"/>
                    <a:pt x="296" y="163"/>
                  </a:cubicBezTo>
                  <a:cubicBezTo>
                    <a:pt x="294" y="163"/>
                    <a:pt x="293" y="164"/>
                    <a:pt x="293" y="164"/>
                  </a:cubicBezTo>
                  <a:cubicBezTo>
                    <a:pt x="293" y="164"/>
                    <a:pt x="293" y="164"/>
                    <a:pt x="294" y="163"/>
                  </a:cubicBezTo>
                  <a:cubicBezTo>
                    <a:pt x="292" y="164"/>
                    <a:pt x="291" y="164"/>
                    <a:pt x="290" y="163"/>
                  </a:cubicBezTo>
                  <a:cubicBezTo>
                    <a:pt x="290" y="163"/>
                    <a:pt x="290" y="163"/>
                    <a:pt x="290" y="163"/>
                  </a:cubicBezTo>
                  <a:cubicBezTo>
                    <a:pt x="290" y="162"/>
                    <a:pt x="292" y="162"/>
                    <a:pt x="293" y="161"/>
                  </a:cubicBezTo>
                  <a:cubicBezTo>
                    <a:pt x="292" y="161"/>
                    <a:pt x="292" y="161"/>
                    <a:pt x="292" y="161"/>
                  </a:cubicBezTo>
                  <a:cubicBezTo>
                    <a:pt x="292" y="161"/>
                    <a:pt x="293" y="161"/>
                    <a:pt x="295" y="161"/>
                  </a:cubicBezTo>
                  <a:cubicBezTo>
                    <a:pt x="295" y="161"/>
                    <a:pt x="295" y="161"/>
                    <a:pt x="295" y="161"/>
                  </a:cubicBezTo>
                  <a:cubicBezTo>
                    <a:pt x="294" y="161"/>
                    <a:pt x="293" y="160"/>
                    <a:pt x="293" y="160"/>
                  </a:cubicBezTo>
                  <a:cubicBezTo>
                    <a:pt x="293" y="160"/>
                    <a:pt x="294" y="160"/>
                    <a:pt x="295" y="160"/>
                  </a:cubicBezTo>
                  <a:cubicBezTo>
                    <a:pt x="296" y="160"/>
                    <a:pt x="296" y="159"/>
                    <a:pt x="296" y="159"/>
                  </a:cubicBezTo>
                  <a:cubicBezTo>
                    <a:pt x="296" y="159"/>
                    <a:pt x="296" y="159"/>
                    <a:pt x="296" y="159"/>
                  </a:cubicBezTo>
                  <a:cubicBezTo>
                    <a:pt x="296" y="159"/>
                    <a:pt x="296" y="159"/>
                    <a:pt x="296" y="159"/>
                  </a:cubicBezTo>
                  <a:cubicBezTo>
                    <a:pt x="295" y="159"/>
                    <a:pt x="295" y="158"/>
                    <a:pt x="295" y="158"/>
                  </a:cubicBezTo>
                  <a:cubicBezTo>
                    <a:pt x="295" y="158"/>
                    <a:pt x="295" y="158"/>
                    <a:pt x="295" y="158"/>
                  </a:cubicBezTo>
                  <a:cubicBezTo>
                    <a:pt x="295" y="157"/>
                    <a:pt x="295" y="157"/>
                    <a:pt x="294" y="157"/>
                  </a:cubicBezTo>
                  <a:cubicBezTo>
                    <a:pt x="294" y="157"/>
                    <a:pt x="294" y="157"/>
                    <a:pt x="294" y="158"/>
                  </a:cubicBezTo>
                  <a:cubicBezTo>
                    <a:pt x="293" y="158"/>
                    <a:pt x="293" y="160"/>
                    <a:pt x="293" y="160"/>
                  </a:cubicBezTo>
                  <a:cubicBezTo>
                    <a:pt x="293" y="160"/>
                    <a:pt x="293" y="158"/>
                    <a:pt x="293" y="158"/>
                  </a:cubicBezTo>
                  <a:cubicBezTo>
                    <a:pt x="293" y="158"/>
                    <a:pt x="293" y="158"/>
                    <a:pt x="293" y="158"/>
                  </a:cubicBezTo>
                  <a:cubicBezTo>
                    <a:pt x="292" y="159"/>
                    <a:pt x="292" y="160"/>
                    <a:pt x="292" y="160"/>
                  </a:cubicBezTo>
                  <a:cubicBezTo>
                    <a:pt x="292" y="160"/>
                    <a:pt x="291" y="160"/>
                    <a:pt x="291" y="159"/>
                  </a:cubicBezTo>
                  <a:cubicBezTo>
                    <a:pt x="291" y="160"/>
                    <a:pt x="290" y="161"/>
                    <a:pt x="289" y="162"/>
                  </a:cubicBezTo>
                  <a:cubicBezTo>
                    <a:pt x="289" y="162"/>
                    <a:pt x="289" y="162"/>
                    <a:pt x="288" y="162"/>
                  </a:cubicBezTo>
                  <a:cubicBezTo>
                    <a:pt x="288" y="161"/>
                    <a:pt x="289" y="159"/>
                    <a:pt x="290" y="158"/>
                  </a:cubicBezTo>
                  <a:cubicBezTo>
                    <a:pt x="289" y="159"/>
                    <a:pt x="288" y="159"/>
                    <a:pt x="288" y="159"/>
                  </a:cubicBezTo>
                  <a:cubicBezTo>
                    <a:pt x="288" y="159"/>
                    <a:pt x="290" y="158"/>
                    <a:pt x="291" y="157"/>
                  </a:cubicBezTo>
                  <a:cubicBezTo>
                    <a:pt x="291" y="156"/>
                    <a:pt x="291" y="156"/>
                    <a:pt x="291" y="156"/>
                  </a:cubicBezTo>
                  <a:cubicBezTo>
                    <a:pt x="290" y="157"/>
                    <a:pt x="289" y="157"/>
                    <a:pt x="289" y="157"/>
                  </a:cubicBezTo>
                  <a:cubicBezTo>
                    <a:pt x="289" y="157"/>
                    <a:pt x="290" y="156"/>
                    <a:pt x="290" y="155"/>
                  </a:cubicBezTo>
                  <a:cubicBezTo>
                    <a:pt x="290" y="155"/>
                    <a:pt x="290" y="155"/>
                    <a:pt x="290" y="155"/>
                  </a:cubicBezTo>
                  <a:cubicBezTo>
                    <a:pt x="290" y="155"/>
                    <a:pt x="290" y="154"/>
                    <a:pt x="290" y="154"/>
                  </a:cubicBezTo>
                  <a:cubicBezTo>
                    <a:pt x="290" y="154"/>
                    <a:pt x="289" y="155"/>
                    <a:pt x="289" y="155"/>
                  </a:cubicBezTo>
                  <a:cubicBezTo>
                    <a:pt x="289" y="155"/>
                    <a:pt x="289" y="154"/>
                    <a:pt x="289" y="154"/>
                  </a:cubicBezTo>
                  <a:cubicBezTo>
                    <a:pt x="288" y="154"/>
                    <a:pt x="288" y="154"/>
                    <a:pt x="288" y="154"/>
                  </a:cubicBezTo>
                  <a:cubicBezTo>
                    <a:pt x="288" y="155"/>
                    <a:pt x="288" y="155"/>
                    <a:pt x="288" y="155"/>
                  </a:cubicBezTo>
                  <a:cubicBezTo>
                    <a:pt x="288" y="156"/>
                    <a:pt x="288" y="157"/>
                    <a:pt x="288" y="157"/>
                  </a:cubicBezTo>
                  <a:cubicBezTo>
                    <a:pt x="288" y="157"/>
                    <a:pt x="287" y="156"/>
                    <a:pt x="287" y="155"/>
                  </a:cubicBezTo>
                  <a:cubicBezTo>
                    <a:pt x="287" y="156"/>
                    <a:pt x="287" y="156"/>
                    <a:pt x="287" y="156"/>
                  </a:cubicBezTo>
                  <a:cubicBezTo>
                    <a:pt x="287" y="157"/>
                    <a:pt x="288" y="159"/>
                    <a:pt x="288" y="159"/>
                  </a:cubicBezTo>
                  <a:cubicBezTo>
                    <a:pt x="288" y="159"/>
                    <a:pt x="287" y="158"/>
                    <a:pt x="287" y="158"/>
                  </a:cubicBezTo>
                  <a:cubicBezTo>
                    <a:pt x="288" y="159"/>
                    <a:pt x="287" y="161"/>
                    <a:pt x="287" y="162"/>
                  </a:cubicBezTo>
                  <a:cubicBezTo>
                    <a:pt x="287" y="162"/>
                    <a:pt x="287" y="162"/>
                    <a:pt x="287" y="162"/>
                  </a:cubicBezTo>
                  <a:cubicBezTo>
                    <a:pt x="286" y="161"/>
                    <a:pt x="285" y="160"/>
                    <a:pt x="285" y="158"/>
                  </a:cubicBezTo>
                  <a:cubicBezTo>
                    <a:pt x="285" y="159"/>
                    <a:pt x="284" y="160"/>
                    <a:pt x="284" y="160"/>
                  </a:cubicBezTo>
                  <a:cubicBezTo>
                    <a:pt x="284" y="160"/>
                    <a:pt x="285" y="158"/>
                    <a:pt x="285" y="157"/>
                  </a:cubicBezTo>
                  <a:cubicBezTo>
                    <a:pt x="285" y="157"/>
                    <a:pt x="284" y="156"/>
                    <a:pt x="284" y="156"/>
                  </a:cubicBezTo>
                  <a:cubicBezTo>
                    <a:pt x="284" y="157"/>
                    <a:pt x="284" y="158"/>
                    <a:pt x="284" y="158"/>
                  </a:cubicBezTo>
                  <a:cubicBezTo>
                    <a:pt x="284" y="158"/>
                    <a:pt x="284" y="157"/>
                    <a:pt x="283" y="156"/>
                  </a:cubicBezTo>
                  <a:cubicBezTo>
                    <a:pt x="283" y="156"/>
                    <a:pt x="283" y="156"/>
                    <a:pt x="283" y="156"/>
                  </a:cubicBezTo>
                  <a:cubicBezTo>
                    <a:pt x="283" y="156"/>
                    <a:pt x="283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1" y="156"/>
                    <a:pt x="281" y="157"/>
                    <a:pt x="281" y="157"/>
                  </a:cubicBezTo>
                  <a:cubicBezTo>
                    <a:pt x="281" y="157"/>
                    <a:pt x="281" y="157"/>
                    <a:pt x="281" y="157"/>
                  </a:cubicBezTo>
                  <a:cubicBezTo>
                    <a:pt x="282" y="158"/>
                    <a:pt x="283" y="158"/>
                    <a:pt x="283" y="158"/>
                  </a:cubicBezTo>
                  <a:cubicBezTo>
                    <a:pt x="283" y="158"/>
                    <a:pt x="282" y="159"/>
                    <a:pt x="281" y="158"/>
                  </a:cubicBezTo>
                  <a:cubicBezTo>
                    <a:pt x="281" y="159"/>
                    <a:pt x="281" y="159"/>
                    <a:pt x="281" y="159"/>
                  </a:cubicBezTo>
                  <a:cubicBezTo>
                    <a:pt x="283" y="160"/>
                    <a:pt x="284" y="160"/>
                    <a:pt x="284" y="160"/>
                  </a:cubicBezTo>
                  <a:cubicBezTo>
                    <a:pt x="284" y="160"/>
                    <a:pt x="283" y="160"/>
                    <a:pt x="283" y="160"/>
                  </a:cubicBezTo>
                  <a:cubicBezTo>
                    <a:pt x="284" y="161"/>
                    <a:pt x="285" y="162"/>
                    <a:pt x="286" y="163"/>
                  </a:cubicBezTo>
                  <a:cubicBezTo>
                    <a:pt x="286" y="163"/>
                    <a:pt x="286" y="163"/>
                    <a:pt x="285" y="163"/>
                  </a:cubicBezTo>
                  <a:cubicBezTo>
                    <a:pt x="285" y="163"/>
                    <a:pt x="283" y="163"/>
                    <a:pt x="282" y="162"/>
                  </a:cubicBezTo>
                  <a:cubicBezTo>
                    <a:pt x="282" y="162"/>
                    <a:pt x="282" y="163"/>
                    <a:pt x="282" y="163"/>
                  </a:cubicBezTo>
                  <a:cubicBezTo>
                    <a:pt x="282" y="163"/>
                    <a:pt x="282" y="161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281" y="161"/>
                    <a:pt x="281" y="163"/>
                    <a:pt x="281" y="163"/>
                  </a:cubicBezTo>
                  <a:cubicBezTo>
                    <a:pt x="281" y="163"/>
                    <a:pt x="280" y="162"/>
                    <a:pt x="279" y="161"/>
                  </a:cubicBezTo>
                  <a:cubicBezTo>
                    <a:pt x="279" y="161"/>
                    <a:pt x="279" y="161"/>
                    <a:pt x="279" y="161"/>
                  </a:cubicBezTo>
                  <a:cubicBezTo>
                    <a:pt x="278" y="161"/>
                    <a:pt x="278" y="162"/>
                    <a:pt x="278" y="162"/>
                  </a:cubicBezTo>
                  <a:cubicBezTo>
                    <a:pt x="278" y="162"/>
                    <a:pt x="278" y="162"/>
                    <a:pt x="278" y="162"/>
                  </a:cubicBezTo>
                  <a:cubicBezTo>
                    <a:pt x="278" y="163"/>
                    <a:pt x="278" y="163"/>
                    <a:pt x="278" y="163"/>
                  </a:cubicBezTo>
                  <a:cubicBezTo>
                    <a:pt x="278" y="163"/>
                    <a:pt x="278" y="163"/>
                    <a:pt x="278" y="164"/>
                  </a:cubicBezTo>
                  <a:cubicBezTo>
                    <a:pt x="278" y="164"/>
                    <a:pt x="278" y="164"/>
                    <a:pt x="279" y="164"/>
                  </a:cubicBezTo>
                  <a:cubicBezTo>
                    <a:pt x="280" y="164"/>
                    <a:pt x="281" y="163"/>
                    <a:pt x="281" y="163"/>
                  </a:cubicBezTo>
                  <a:cubicBezTo>
                    <a:pt x="281" y="163"/>
                    <a:pt x="280" y="164"/>
                    <a:pt x="279" y="164"/>
                  </a:cubicBezTo>
                  <a:cubicBezTo>
                    <a:pt x="279" y="165"/>
                    <a:pt x="280" y="165"/>
                    <a:pt x="280" y="165"/>
                  </a:cubicBezTo>
                  <a:cubicBezTo>
                    <a:pt x="281" y="165"/>
                    <a:pt x="282" y="163"/>
                    <a:pt x="282" y="163"/>
                  </a:cubicBezTo>
                  <a:cubicBezTo>
                    <a:pt x="282" y="163"/>
                    <a:pt x="282" y="164"/>
                    <a:pt x="281" y="165"/>
                  </a:cubicBezTo>
                  <a:cubicBezTo>
                    <a:pt x="283" y="164"/>
                    <a:pt x="284" y="164"/>
                    <a:pt x="285" y="164"/>
                  </a:cubicBezTo>
                  <a:cubicBezTo>
                    <a:pt x="285" y="165"/>
                    <a:pt x="285" y="165"/>
                    <a:pt x="286" y="165"/>
                  </a:cubicBezTo>
                  <a:cubicBezTo>
                    <a:pt x="285" y="165"/>
                    <a:pt x="284" y="166"/>
                    <a:pt x="282" y="166"/>
                  </a:cubicBezTo>
                  <a:cubicBezTo>
                    <a:pt x="283" y="167"/>
                    <a:pt x="283" y="167"/>
                    <a:pt x="283" y="167"/>
                  </a:cubicBezTo>
                  <a:cubicBezTo>
                    <a:pt x="283" y="167"/>
                    <a:pt x="282" y="166"/>
                    <a:pt x="280" y="167"/>
                  </a:cubicBezTo>
                  <a:cubicBezTo>
                    <a:pt x="280" y="167"/>
                    <a:pt x="280" y="167"/>
                    <a:pt x="280" y="167"/>
                  </a:cubicBezTo>
                  <a:cubicBezTo>
                    <a:pt x="281" y="167"/>
                    <a:pt x="282" y="168"/>
                    <a:pt x="282" y="168"/>
                  </a:cubicBezTo>
                  <a:cubicBezTo>
                    <a:pt x="282" y="168"/>
                    <a:pt x="281" y="167"/>
                    <a:pt x="280" y="168"/>
                  </a:cubicBezTo>
                  <a:cubicBezTo>
                    <a:pt x="280" y="168"/>
                    <a:pt x="280" y="168"/>
                    <a:pt x="279" y="168"/>
                  </a:cubicBezTo>
                  <a:cubicBezTo>
                    <a:pt x="279" y="169"/>
                    <a:pt x="279" y="169"/>
                    <a:pt x="279" y="1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0"/>
            <p:cNvSpPr/>
            <p:nvPr/>
          </p:nvSpPr>
          <p:spPr bwMode="auto">
            <a:xfrm>
              <a:off x="6380163" y="3000375"/>
              <a:ext cx="33338" cy="30163"/>
            </a:xfrm>
            <a:custGeom>
              <a:avLst/>
              <a:gdLst>
                <a:gd name="T0" fmla="*/ 1 w 8"/>
                <a:gd name="T1" fmla="*/ 6 h 7"/>
                <a:gd name="T2" fmla="*/ 2 w 8"/>
                <a:gd name="T3" fmla="*/ 6 h 7"/>
                <a:gd name="T4" fmla="*/ 2 w 8"/>
                <a:gd name="T5" fmla="*/ 6 h 7"/>
                <a:gd name="T6" fmla="*/ 4 w 8"/>
                <a:gd name="T7" fmla="*/ 4 h 7"/>
                <a:gd name="T8" fmla="*/ 4 w 8"/>
                <a:gd name="T9" fmla="*/ 6 h 7"/>
                <a:gd name="T10" fmla="*/ 4 w 8"/>
                <a:gd name="T11" fmla="*/ 6 h 7"/>
                <a:gd name="T12" fmla="*/ 3 w 8"/>
                <a:gd name="T13" fmla="*/ 7 h 7"/>
                <a:gd name="T14" fmla="*/ 4 w 8"/>
                <a:gd name="T15" fmla="*/ 7 h 7"/>
                <a:gd name="T16" fmla="*/ 4 w 8"/>
                <a:gd name="T17" fmla="*/ 7 h 7"/>
                <a:gd name="T18" fmla="*/ 4 w 8"/>
                <a:gd name="T19" fmla="*/ 6 h 7"/>
                <a:gd name="T20" fmla="*/ 5 w 8"/>
                <a:gd name="T21" fmla="*/ 6 h 7"/>
                <a:gd name="T22" fmla="*/ 5 w 8"/>
                <a:gd name="T23" fmla="*/ 6 h 7"/>
                <a:gd name="T24" fmla="*/ 6 w 8"/>
                <a:gd name="T25" fmla="*/ 7 h 7"/>
                <a:gd name="T26" fmla="*/ 6 w 8"/>
                <a:gd name="T27" fmla="*/ 6 h 7"/>
                <a:gd name="T28" fmla="*/ 6 w 8"/>
                <a:gd name="T29" fmla="*/ 6 h 7"/>
                <a:gd name="T30" fmla="*/ 6 w 8"/>
                <a:gd name="T31" fmla="*/ 5 h 7"/>
                <a:gd name="T32" fmla="*/ 5 w 8"/>
                <a:gd name="T33" fmla="*/ 4 h 7"/>
                <a:gd name="T34" fmla="*/ 6 w 8"/>
                <a:gd name="T35" fmla="*/ 4 h 7"/>
                <a:gd name="T36" fmla="*/ 7 w 8"/>
                <a:gd name="T37" fmla="*/ 4 h 7"/>
                <a:gd name="T38" fmla="*/ 8 w 8"/>
                <a:gd name="T39" fmla="*/ 4 h 7"/>
                <a:gd name="T40" fmla="*/ 7 w 8"/>
                <a:gd name="T41" fmla="*/ 4 h 7"/>
                <a:gd name="T42" fmla="*/ 7 w 8"/>
                <a:gd name="T43" fmla="*/ 3 h 7"/>
                <a:gd name="T44" fmla="*/ 6 w 8"/>
                <a:gd name="T45" fmla="*/ 3 h 7"/>
                <a:gd name="T46" fmla="*/ 6 w 8"/>
                <a:gd name="T47" fmla="*/ 3 h 7"/>
                <a:gd name="T48" fmla="*/ 7 w 8"/>
                <a:gd name="T49" fmla="*/ 2 h 7"/>
                <a:gd name="T50" fmla="*/ 7 w 8"/>
                <a:gd name="T51" fmla="*/ 2 h 7"/>
                <a:gd name="T52" fmla="*/ 7 w 8"/>
                <a:gd name="T53" fmla="*/ 1 h 7"/>
                <a:gd name="T54" fmla="*/ 6 w 8"/>
                <a:gd name="T55" fmla="*/ 1 h 7"/>
                <a:gd name="T56" fmla="*/ 6 w 8"/>
                <a:gd name="T57" fmla="*/ 1 h 7"/>
                <a:gd name="T58" fmla="*/ 4 w 8"/>
                <a:gd name="T59" fmla="*/ 3 h 7"/>
                <a:gd name="T60" fmla="*/ 4 w 8"/>
                <a:gd name="T61" fmla="*/ 2 h 7"/>
                <a:gd name="T62" fmla="*/ 4 w 8"/>
                <a:gd name="T63" fmla="*/ 1 h 7"/>
                <a:gd name="T64" fmla="*/ 5 w 8"/>
                <a:gd name="T65" fmla="*/ 0 h 7"/>
                <a:gd name="T66" fmla="*/ 4 w 8"/>
                <a:gd name="T67" fmla="*/ 0 h 7"/>
                <a:gd name="T68" fmla="*/ 4 w 8"/>
                <a:gd name="T69" fmla="*/ 1 h 7"/>
                <a:gd name="T70" fmla="*/ 4 w 8"/>
                <a:gd name="T71" fmla="*/ 1 h 7"/>
                <a:gd name="T72" fmla="*/ 3 w 8"/>
                <a:gd name="T73" fmla="*/ 2 h 7"/>
                <a:gd name="T74" fmla="*/ 3 w 8"/>
                <a:gd name="T75" fmla="*/ 1 h 7"/>
                <a:gd name="T76" fmla="*/ 2 w 8"/>
                <a:gd name="T77" fmla="*/ 1 h 7"/>
                <a:gd name="T78" fmla="*/ 2 w 8"/>
                <a:gd name="T79" fmla="*/ 1 h 7"/>
                <a:gd name="T80" fmla="*/ 2 w 8"/>
                <a:gd name="T81" fmla="*/ 1 h 7"/>
                <a:gd name="T82" fmla="*/ 2 w 8"/>
                <a:gd name="T83" fmla="*/ 2 h 7"/>
                <a:gd name="T84" fmla="*/ 3 w 8"/>
                <a:gd name="T85" fmla="*/ 3 h 7"/>
                <a:gd name="T86" fmla="*/ 2 w 8"/>
                <a:gd name="T87" fmla="*/ 3 h 7"/>
                <a:gd name="T88" fmla="*/ 2 w 8"/>
                <a:gd name="T89" fmla="*/ 3 h 7"/>
                <a:gd name="T90" fmla="*/ 1 w 8"/>
                <a:gd name="T91" fmla="*/ 3 h 7"/>
                <a:gd name="T92" fmla="*/ 1 w 8"/>
                <a:gd name="T93" fmla="*/ 4 h 7"/>
                <a:gd name="T94" fmla="*/ 1 w 8"/>
                <a:gd name="T95" fmla="*/ 4 h 7"/>
                <a:gd name="T96" fmla="*/ 2 w 8"/>
                <a:gd name="T97" fmla="*/ 4 h 7"/>
                <a:gd name="T98" fmla="*/ 2 w 8"/>
                <a:gd name="T99" fmla="*/ 5 h 7"/>
                <a:gd name="T100" fmla="*/ 1 w 8"/>
                <a:gd name="T101" fmla="*/ 5 h 7"/>
                <a:gd name="T102" fmla="*/ 1 w 8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5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"/>
            <p:cNvSpPr/>
            <p:nvPr/>
          </p:nvSpPr>
          <p:spPr bwMode="auto">
            <a:xfrm>
              <a:off x="6296026" y="3341688"/>
              <a:ext cx="33338" cy="30163"/>
            </a:xfrm>
            <a:custGeom>
              <a:avLst/>
              <a:gdLst>
                <a:gd name="T0" fmla="*/ 1 w 8"/>
                <a:gd name="T1" fmla="*/ 6 h 7"/>
                <a:gd name="T2" fmla="*/ 2 w 8"/>
                <a:gd name="T3" fmla="*/ 6 h 7"/>
                <a:gd name="T4" fmla="*/ 2 w 8"/>
                <a:gd name="T5" fmla="*/ 6 h 7"/>
                <a:gd name="T6" fmla="*/ 4 w 8"/>
                <a:gd name="T7" fmla="*/ 4 h 7"/>
                <a:gd name="T8" fmla="*/ 4 w 8"/>
                <a:gd name="T9" fmla="*/ 6 h 7"/>
                <a:gd name="T10" fmla="*/ 4 w 8"/>
                <a:gd name="T11" fmla="*/ 6 h 7"/>
                <a:gd name="T12" fmla="*/ 3 w 8"/>
                <a:gd name="T13" fmla="*/ 7 h 7"/>
                <a:gd name="T14" fmla="*/ 4 w 8"/>
                <a:gd name="T15" fmla="*/ 7 h 7"/>
                <a:gd name="T16" fmla="*/ 4 w 8"/>
                <a:gd name="T17" fmla="*/ 7 h 7"/>
                <a:gd name="T18" fmla="*/ 4 w 8"/>
                <a:gd name="T19" fmla="*/ 6 h 7"/>
                <a:gd name="T20" fmla="*/ 5 w 8"/>
                <a:gd name="T21" fmla="*/ 6 h 7"/>
                <a:gd name="T22" fmla="*/ 5 w 8"/>
                <a:gd name="T23" fmla="*/ 6 h 7"/>
                <a:gd name="T24" fmla="*/ 6 w 8"/>
                <a:gd name="T25" fmla="*/ 7 h 7"/>
                <a:gd name="T26" fmla="*/ 6 w 8"/>
                <a:gd name="T27" fmla="*/ 6 h 7"/>
                <a:gd name="T28" fmla="*/ 6 w 8"/>
                <a:gd name="T29" fmla="*/ 6 h 7"/>
                <a:gd name="T30" fmla="*/ 6 w 8"/>
                <a:gd name="T31" fmla="*/ 6 h 7"/>
                <a:gd name="T32" fmla="*/ 5 w 8"/>
                <a:gd name="T33" fmla="*/ 4 h 7"/>
                <a:gd name="T34" fmla="*/ 6 w 8"/>
                <a:gd name="T35" fmla="*/ 4 h 7"/>
                <a:gd name="T36" fmla="*/ 6 w 8"/>
                <a:gd name="T37" fmla="*/ 4 h 7"/>
                <a:gd name="T38" fmla="*/ 8 w 8"/>
                <a:gd name="T39" fmla="*/ 4 h 7"/>
                <a:gd name="T40" fmla="*/ 7 w 8"/>
                <a:gd name="T41" fmla="*/ 4 h 7"/>
                <a:gd name="T42" fmla="*/ 7 w 8"/>
                <a:gd name="T43" fmla="*/ 3 h 7"/>
                <a:gd name="T44" fmla="*/ 6 w 8"/>
                <a:gd name="T45" fmla="*/ 3 h 7"/>
                <a:gd name="T46" fmla="*/ 6 w 8"/>
                <a:gd name="T47" fmla="*/ 3 h 7"/>
                <a:gd name="T48" fmla="*/ 7 w 8"/>
                <a:gd name="T49" fmla="*/ 2 h 7"/>
                <a:gd name="T50" fmla="*/ 7 w 8"/>
                <a:gd name="T51" fmla="*/ 2 h 7"/>
                <a:gd name="T52" fmla="*/ 7 w 8"/>
                <a:gd name="T53" fmla="*/ 1 h 7"/>
                <a:gd name="T54" fmla="*/ 6 w 8"/>
                <a:gd name="T55" fmla="*/ 1 h 7"/>
                <a:gd name="T56" fmla="*/ 6 w 8"/>
                <a:gd name="T57" fmla="*/ 1 h 7"/>
                <a:gd name="T58" fmla="*/ 4 w 8"/>
                <a:gd name="T59" fmla="*/ 3 h 7"/>
                <a:gd name="T60" fmla="*/ 4 w 8"/>
                <a:gd name="T61" fmla="*/ 2 h 7"/>
                <a:gd name="T62" fmla="*/ 4 w 8"/>
                <a:gd name="T63" fmla="*/ 1 h 7"/>
                <a:gd name="T64" fmla="*/ 5 w 8"/>
                <a:gd name="T65" fmla="*/ 0 h 7"/>
                <a:gd name="T66" fmla="*/ 4 w 8"/>
                <a:gd name="T67" fmla="*/ 0 h 7"/>
                <a:gd name="T68" fmla="*/ 4 w 8"/>
                <a:gd name="T69" fmla="*/ 1 h 7"/>
                <a:gd name="T70" fmla="*/ 4 w 8"/>
                <a:gd name="T71" fmla="*/ 1 h 7"/>
                <a:gd name="T72" fmla="*/ 3 w 8"/>
                <a:gd name="T73" fmla="*/ 2 h 7"/>
                <a:gd name="T74" fmla="*/ 3 w 8"/>
                <a:gd name="T75" fmla="*/ 1 h 7"/>
                <a:gd name="T76" fmla="*/ 2 w 8"/>
                <a:gd name="T77" fmla="*/ 1 h 7"/>
                <a:gd name="T78" fmla="*/ 2 w 8"/>
                <a:gd name="T79" fmla="*/ 1 h 7"/>
                <a:gd name="T80" fmla="*/ 2 w 8"/>
                <a:gd name="T81" fmla="*/ 1 h 7"/>
                <a:gd name="T82" fmla="*/ 2 w 8"/>
                <a:gd name="T83" fmla="*/ 2 h 7"/>
                <a:gd name="T84" fmla="*/ 3 w 8"/>
                <a:gd name="T85" fmla="*/ 3 h 7"/>
                <a:gd name="T86" fmla="*/ 2 w 8"/>
                <a:gd name="T87" fmla="*/ 3 h 7"/>
                <a:gd name="T88" fmla="*/ 2 w 8"/>
                <a:gd name="T89" fmla="*/ 3 h 7"/>
                <a:gd name="T90" fmla="*/ 0 w 8"/>
                <a:gd name="T91" fmla="*/ 3 h 7"/>
                <a:gd name="T92" fmla="*/ 1 w 8"/>
                <a:gd name="T93" fmla="*/ 4 h 7"/>
                <a:gd name="T94" fmla="*/ 1 w 8"/>
                <a:gd name="T95" fmla="*/ 4 h 7"/>
                <a:gd name="T96" fmla="*/ 2 w 8"/>
                <a:gd name="T97" fmla="*/ 4 h 7"/>
                <a:gd name="T98" fmla="*/ 2 w 8"/>
                <a:gd name="T99" fmla="*/ 5 h 7"/>
                <a:gd name="T100" fmla="*/ 1 w 8"/>
                <a:gd name="T101" fmla="*/ 5 h 7"/>
                <a:gd name="T102" fmla="*/ 1 w 8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5"/>
                    <a:pt x="3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4"/>
                    <a:pt x="6" y="4"/>
                  </a:cubicBezTo>
                  <a:cubicBezTo>
                    <a:pt x="6" y="4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2"/>
            <p:cNvSpPr/>
            <p:nvPr/>
          </p:nvSpPr>
          <p:spPr bwMode="auto">
            <a:xfrm>
              <a:off x="5472113" y="3402013"/>
              <a:ext cx="30163" cy="28575"/>
            </a:xfrm>
            <a:custGeom>
              <a:avLst/>
              <a:gdLst>
                <a:gd name="T0" fmla="*/ 1 w 7"/>
                <a:gd name="T1" fmla="*/ 6 h 7"/>
                <a:gd name="T2" fmla="*/ 1 w 7"/>
                <a:gd name="T3" fmla="*/ 6 h 7"/>
                <a:gd name="T4" fmla="*/ 2 w 7"/>
                <a:gd name="T5" fmla="*/ 6 h 7"/>
                <a:gd name="T6" fmla="*/ 3 w 7"/>
                <a:gd name="T7" fmla="*/ 4 h 7"/>
                <a:gd name="T8" fmla="*/ 3 w 7"/>
                <a:gd name="T9" fmla="*/ 6 h 7"/>
                <a:gd name="T10" fmla="*/ 3 w 7"/>
                <a:gd name="T11" fmla="*/ 6 h 7"/>
                <a:gd name="T12" fmla="*/ 3 w 7"/>
                <a:gd name="T13" fmla="*/ 7 h 7"/>
                <a:gd name="T14" fmla="*/ 3 w 7"/>
                <a:gd name="T15" fmla="*/ 7 h 7"/>
                <a:gd name="T16" fmla="*/ 4 w 7"/>
                <a:gd name="T17" fmla="*/ 7 h 7"/>
                <a:gd name="T18" fmla="*/ 4 w 7"/>
                <a:gd name="T19" fmla="*/ 6 h 7"/>
                <a:gd name="T20" fmla="*/ 4 w 7"/>
                <a:gd name="T21" fmla="*/ 6 h 7"/>
                <a:gd name="T22" fmla="*/ 5 w 7"/>
                <a:gd name="T23" fmla="*/ 6 h 7"/>
                <a:gd name="T24" fmla="*/ 5 w 7"/>
                <a:gd name="T25" fmla="*/ 7 h 7"/>
                <a:gd name="T26" fmla="*/ 6 w 7"/>
                <a:gd name="T27" fmla="*/ 7 h 7"/>
                <a:gd name="T28" fmla="*/ 6 w 7"/>
                <a:gd name="T29" fmla="*/ 6 h 7"/>
                <a:gd name="T30" fmla="*/ 6 w 7"/>
                <a:gd name="T31" fmla="*/ 6 h 7"/>
                <a:gd name="T32" fmla="*/ 4 w 7"/>
                <a:gd name="T33" fmla="*/ 4 h 7"/>
                <a:gd name="T34" fmla="*/ 5 w 7"/>
                <a:gd name="T35" fmla="*/ 4 h 7"/>
                <a:gd name="T36" fmla="*/ 6 w 7"/>
                <a:gd name="T37" fmla="*/ 4 h 7"/>
                <a:gd name="T38" fmla="*/ 7 w 7"/>
                <a:gd name="T39" fmla="*/ 5 h 7"/>
                <a:gd name="T40" fmla="*/ 7 w 7"/>
                <a:gd name="T41" fmla="*/ 4 h 7"/>
                <a:gd name="T42" fmla="*/ 7 w 7"/>
                <a:gd name="T43" fmla="*/ 4 h 7"/>
                <a:gd name="T44" fmla="*/ 6 w 7"/>
                <a:gd name="T45" fmla="*/ 3 h 7"/>
                <a:gd name="T46" fmla="*/ 6 w 7"/>
                <a:gd name="T47" fmla="*/ 3 h 7"/>
                <a:gd name="T48" fmla="*/ 6 w 7"/>
                <a:gd name="T49" fmla="*/ 3 h 7"/>
                <a:gd name="T50" fmla="*/ 7 w 7"/>
                <a:gd name="T51" fmla="*/ 2 h 7"/>
                <a:gd name="T52" fmla="*/ 6 w 7"/>
                <a:gd name="T53" fmla="*/ 2 h 7"/>
                <a:gd name="T54" fmla="*/ 6 w 7"/>
                <a:gd name="T55" fmla="*/ 1 h 7"/>
                <a:gd name="T56" fmla="*/ 5 w 7"/>
                <a:gd name="T57" fmla="*/ 2 h 7"/>
                <a:gd name="T58" fmla="*/ 4 w 7"/>
                <a:gd name="T59" fmla="*/ 3 h 7"/>
                <a:gd name="T60" fmla="*/ 4 w 7"/>
                <a:gd name="T61" fmla="*/ 2 h 7"/>
                <a:gd name="T62" fmla="*/ 4 w 7"/>
                <a:gd name="T63" fmla="*/ 1 h 7"/>
                <a:gd name="T64" fmla="*/ 4 w 7"/>
                <a:gd name="T65" fmla="*/ 0 h 7"/>
                <a:gd name="T66" fmla="*/ 4 w 7"/>
                <a:gd name="T67" fmla="*/ 0 h 7"/>
                <a:gd name="T68" fmla="*/ 3 w 7"/>
                <a:gd name="T69" fmla="*/ 1 h 7"/>
                <a:gd name="T70" fmla="*/ 3 w 7"/>
                <a:gd name="T71" fmla="*/ 1 h 7"/>
                <a:gd name="T72" fmla="*/ 3 w 7"/>
                <a:gd name="T73" fmla="*/ 2 h 7"/>
                <a:gd name="T74" fmla="*/ 2 w 7"/>
                <a:gd name="T75" fmla="*/ 1 h 7"/>
                <a:gd name="T76" fmla="*/ 2 w 7"/>
                <a:gd name="T77" fmla="*/ 1 h 7"/>
                <a:gd name="T78" fmla="*/ 1 w 7"/>
                <a:gd name="T79" fmla="*/ 1 h 7"/>
                <a:gd name="T80" fmla="*/ 1 w 7"/>
                <a:gd name="T81" fmla="*/ 1 h 7"/>
                <a:gd name="T82" fmla="*/ 1 w 7"/>
                <a:gd name="T83" fmla="*/ 2 h 7"/>
                <a:gd name="T84" fmla="*/ 3 w 7"/>
                <a:gd name="T85" fmla="*/ 3 h 7"/>
                <a:gd name="T86" fmla="*/ 2 w 7"/>
                <a:gd name="T87" fmla="*/ 3 h 7"/>
                <a:gd name="T88" fmla="*/ 1 w 7"/>
                <a:gd name="T89" fmla="*/ 3 h 7"/>
                <a:gd name="T90" fmla="*/ 0 w 7"/>
                <a:gd name="T91" fmla="*/ 3 h 7"/>
                <a:gd name="T92" fmla="*/ 0 w 7"/>
                <a:gd name="T93" fmla="*/ 4 h 7"/>
                <a:gd name="T94" fmla="*/ 1 w 7"/>
                <a:gd name="T95" fmla="*/ 4 h 7"/>
                <a:gd name="T96" fmla="*/ 1 w 7"/>
                <a:gd name="T97" fmla="*/ 4 h 7"/>
                <a:gd name="T98" fmla="*/ 2 w 7"/>
                <a:gd name="T99" fmla="*/ 5 h 7"/>
                <a:gd name="T100" fmla="*/ 1 w 7"/>
                <a:gd name="T101" fmla="*/ 5 h 7"/>
                <a:gd name="T102" fmla="*/ 1 w 7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" h="7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5" y="7"/>
                    <a:pt x="6" y="7"/>
                  </a:cubicBezTo>
                  <a:cubicBezTo>
                    <a:pt x="6" y="7"/>
                    <a:pt x="6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5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3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3"/>
            <p:cNvSpPr/>
            <p:nvPr/>
          </p:nvSpPr>
          <p:spPr bwMode="auto">
            <a:xfrm>
              <a:off x="5348288" y="3763963"/>
              <a:ext cx="30163" cy="30163"/>
            </a:xfrm>
            <a:custGeom>
              <a:avLst/>
              <a:gdLst>
                <a:gd name="T0" fmla="*/ 1 w 7"/>
                <a:gd name="T1" fmla="*/ 5 h 7"/>
                <a:gd name="T2" fmla="*/ 1 w 7"/>
                <a:gd name="T3" fmla="*/ 5 h 7"/>
                <a:gd name="T4" fmla="*/ 2 w 7"/>
                <a:gd name="T5" fmla="*/ 5 h 7"/>
                <a:gd name="T6" fmla="*/ 3 w 7"/>
                <a:gd name="T7" fmla="*/ 4 h 7"/>
                <a:gd name="T8" fmla="*/ 3 w 7"/>
                <a:gd name="T9" fmla="*/ 5 h 7"/>
                <a:gd name="T10" fmla="*/ 3 w 7"/>
                <a:gd name="T11" fmla="*/ 6 h 7"/>
                <a:gd name="T12" fmla="*/ 3 w 7"/>
                <a:gd name="T13" fmla="*/ 7 h 7"/>
                <a:gd name="T14" fmla="*/ 4 w 7"/>
                <a:gd name="T15" fmla="*/ 7 h 7"/>
                <a:gd name="T16" fmla="*/ 4 w 7"/>
                <a:gd name="T17" fmla="*/ 6 h 7"/>
                <a:gd name="T18" fmla="*/ 4 w 7"/>
                <a:gd name="T19" fmla="*/ 5 h 7"/>
                <a:gd name="T20" fmla="*/ 5 w 7"/>
                <a:gd name="T21" fmla="*/ 5 h 7"/>
                <a:gd name="T22" fmla="*/ 5 w 7"/>
                <a:gd name="T23" fmla="*/ 6 h 7"/>
                <a:gd name="T24" fmla="*/ 5 w 7"/>
                <a:gd name="T25" fmla="*/ 6 h 7"/>
                <a:gd name="T26" fmla="*/ 6 w 7"/>
                <a:gd name="T27" fmla="*/ 6 h 7"/>
                <a:gd name="T28" fmla="*/ 6 w 7"/>
                <a:gd name="T29" fmla="*/ 5 h 7"/>
                <a:gd name="T30" fmla="*/ 6 w 7"/>
                <a:gd name="T31" fmla="*/ 5 h 7"/>
                <a:gd name="T32" fmla="*/ 4 w 7"/>
                <a:gd name="T33" fmla="*/ 4 h 7"/>
                <a:gd name="T34" fmla="*/ 6 w 7"/>
                <a:gd name="T35" fmla="*/ 3 h 7"/>
                <a:gd name="T36" fmla="*/ 6 w 7"/>
                <a:gd name="T37" fmla="*/ 4 h 7"/>
                <a:gd name="T38" fmla="*/ 7 w 7"/>
                <a:gd name="T39" fmla="*/ 4 h 7"/>
                <a:gd name="T40" fmla="*/ 7 w 7"/>
                <a:gd name="T41" fmla="*/ 3 h 7"/>
                <a:gd name="T42" fmla="*/ 7 w 7"/>
                <a:gd name="T43" fmla="*/ 3 h 7"/>
                <a:gd name="T44" fmla="*/ 6 w 7"/>
                <a:gd name="T45" fmla="*/ 3 h 7"/>
                <a:gd name="T46" fmla="*/ 6 w 7"/>
                <a:gd name="T47" fmla="*/ 2 h 7"/>
                <a:gd name="T48" fmla="*/ 6 w 7"/>
                <a:gd name="T49" fmla="*/ 2 h 7"/>
                <a:gd name="T50" fmla="*/ 7 w 7"/>
                <a:gd name="T51" fmla="*/ 2 h 7"/>
                <a:gd name="T52" fmla="*/ 6 w 7"/>
                <a:gd name="T53" fmla="*/ 1 h 7"/>
                <a:gd name="T54" fmla="*/ 6 w 7"/>
                <a:gd name="T55" fmla="*/ 1 h 7"/>
                <a:gd name="T56" fmla="*/ 6 w 7"/>
                <a:gd name="T57" fmla="*/ 1 h 7"/>
                <a:gd name="T58" fmla="*/ 4 w 7"/>
                <a:gd name="T59" fmla="*/ 2 h 7"/>
                <a:gd name="T60" fmla="*/ 4 w 7"/>
                <a:gd name="T61" fmla="*/ 1 h 7"/>
                <a:gd name="T62" fmla="*/ 4 w 7"/>
                <a:gd name="T63" fmla="*/ 1 h 7"/>
                <a:gd name="T64" fmla="*/ 5 w 7"/>
                <a:gd name="T65" fmla="*/ 0 h 7"/>
                <a:gd name="T66" fmla="*/ 4 w 7"/>
                <a:gd name="T67" fmla="*/ 0 h 7"/>
                <a:gd name="T68" fmla="*/ 3 w 7"/>
                <a:gd name="T69" fmla="*/ 0 h 7"/>
                <a:gd name="T70" fmla="*/ 3 w 7"/>
                <a:gd name="T71" fmla="*/ 1 h 7"/>
                <a:gd name="T72" fmla="*/ 3 w 7"/>
                <a:gd name="T73" fmla="*/ 1 h 7"/>
                <a:gd name="T74" fmla="*/ 3 w 7"/>
                <a:gd name="T75" fmla="*/ 0 h 7"/>
                <a:gd name="T76" fmla="*/ 2 w 7"/>
                <a:gd name="T77" fmla="*/ 0 h 7"/>
                <a:gd name="T78" fmla="*/ 2 w 7"/>
                <a:gd name="T79" fmla="*/ 0 h 7"/>
                <a:gd name="T80" fmla="*/ 1 w 7"/>
                <a:gd name="T81" fmla="*/ 1 h 7"/>
                <a:gd name="T82" fmla="*/ 1 w 7"/>
                <a:gd name="T83" fmla="*/ 1 h 7"/>
                <a:gd name="T84" fmla="*/ 3 w 7"/>
                <a:gd name="T85" fmla="*/ 3 h 7"/>
                <a:gd name="T86" fmla="*/ 2 w 7"/>
                <a:gd name="T87" fmla="*/ 3 h 7"/>
                <a:gd name="T88" fmla="*/ 1 w 7"/>
                <a:gd name="T89" fmla="*/ 3 h 7"/>
                <a:gd name="T90" fmla="*/ 0 w 7"/>
                <a:gd name="T91" fmla="*/ 2 h 7"/>
                <a:gd name="T92" fmla="*/ 0 w 7"/>
                <a:gd name="T93" fmla="*/ 3 h 7"/>
                <a:gd name="T94" fmla="*/ 1 w 7"/>
                <a:gd name="T95" fmla="*/ 3 h 7"/>
                <a:gd name="T96" fmla="*/ 1 w 7"/>
                <a:gd name="T97" fmla="*/ 3 h 7"/>
                <a:gd name="T98" fmla="*/ 2 w 7"/>
                <a:gd name="T99" fmla="*/ 4 h 7"/>
                <a:gd name="T100" fmla="*/ 1 w 7"/>
                <a:gd name="T101" fmla="*/ 4 h 7"/>
                <a:gd name="T102" fmla="*/ 1 w 7"/>
                <a:gd name="T10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5" y="3"/>
                    <a:pt x="5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等腰三角形 55"/>
          <p:cNvSpPr/>
          <p:nvPr/>
        </p:nvSpPr>
        <p:spPr>
          <a:xfrm rot="16200000">
            <a:off x="5917292" y="585108"/>
            <a:ext cx="357416" cy="12192000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729612" y="-368300"/>
            <a:ext cx="1320484" cy="17145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0807" y="2799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2017</a:t>
            </a:r>
            <a:endParaRPr lang="zh-CN" altLang="en-US" sz="4400" dirty="0">
              <a:solidFill>
                <a:schemeClr val="bg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6851" y="2544450"/>
            <a:ext cx="445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THANKS</a:t>
            </a:r>
            <a:endParaRPr lang="zh-CN" altLang="en-US" sz="8000" dirty="0">
              <a:solidFill>
                <a:srgbClr val="C0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6645492" y="3601640"/>
            <a:ext cx="817376" cy="1349874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362002">
            <a:off x="8109928" y="3257503"/>
            <a:ext cx="396976" cy="655595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410177">
            <a:off x="7861517" y="4109599"/>
            <a:ext cx="266969" cy="440892"/>
          </a:xfrm>
          <a:prstGeom prst="triangle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演示</Application>
  <PresentationFormat>自定义</PresentationFormat>
  <Paragraphs>186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汉仪综艺体简</vt:lpstr>
      <vt:lpstr>思源黑体 CN Heavy</vt:lpstr>
      <vt:lpstr>Calibri</vt:lpstr>
      <vt:lpstr>黑体</vt:lpstr>
      <vt:lpstr>微软雅黑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dc:description>第一PPT模板网-WWW.1PPT.COM</dc:description>
  <cp:category>第一PPT模板网-WWW.1PPT.COM</cp:category>
  <cp:lastModifiedBy>Tory</cp:lastModifiedBy>
  <cp:revision>118</cp:revision>
  <dcterms:created xsi:type="dcterms:W3CDTF">2017-01-02T09:27:00Z</dcterms:created>
  <dcterms:modified xsi:type="dcterms:W3CDTF">2017-07-09T17:53:29Z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