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57a0a787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857a0a787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5618716c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5618716c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5618716c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5618716c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5618716c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5618716c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5618716c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5618716c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85618716c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85618716c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857a0a78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857a0a78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5618716c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85618716c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85618716c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85618716c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react.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 - Fase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“CampusSeguro”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Proyecto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$w</a:t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1303800" y="1597875"/>
            <a:ext cx="3123600" cy="29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Nunito"/>
                <a:ea typeface="Nunito"/>
                <a:cs typeface="Nunito"/>
                <a:sym typeface="Nunito"/>
              </a:rPr>
              <a:t>Problemática</a:t>
            </a:r>
            <a:r>
              <a:rPr b="1" lang="es" sz="1500">
                <a:latin typeface="Nunito"/>
                <a:ea typeface="Nunito"/>
                <a:cs typeface="Nunito"/>
                <a:sym typeface="Nunito"/>
              </a:rPr>
              <a:t> a resolver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Los reportes de incidencias en los campus suelen ser informales, causando demoras y pérdida de información.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5210700" y="1597875"/>
            <a:ext cx="3123600" cy="29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Nunito"/>
                <a:ea typeface="Nunito"/>
                <a:cs typeface="Nunito"/>
                <a:sym typeface="Nunito"/>
              </a:rPr>
              <a:t>Propuesta de solución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CampusSeguro es una plataforma que </a:t>
            </a:r>
            <a:r>
              <a:rPr lang="es" sz="1300">
                <a:latin typeface="Nunito"/>
                <a:ea typeface="Nunito"/>
                <a:cs typeface="Nunito"/>
                <a:sym typeface="Nunito"/>
              </a:rPr>
              <a:t>permitirá</a:t>
            </a:r>
            <a:r>
              <a:rPr lang="es" sz="1300">
                <a:latin typeface="Nunito"/>
                <a:ea typeface="Nunito"/>
                <a:cs typeface="Nunito"/>
                <a:sym typeface="Nunito"/>
              </a:rPr>
              <a:t> reportar y gestionar incidencias en tiempo real. Optimiza la trazabilidad, genera estadísticas útiles para la gestión. Con ello se reducen tiempos de respuesta y se mejora la seguridad institucional.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1303800" y="1597875"/>
            <a:ext cx="2359500" cy="29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Nunito"/>
                <a:ea typeface="Nunito"/>
                <a:cs typeface="Nunito"/>
                <a:sym typeface="Nunito"/>
              </a:rPr>
              <a:t>Objetivo general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Crear una plataforma web que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permite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reportar y dar seguimiento a daños en el campus, agilizando la gestión, reduciendo tiempos de respuesta y mejorando la seguridad institucional.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4003675" y="1597875"/>
            <a:ext cx="4330500" cy="29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Objetivos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específicos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Reducir la tasa de incidentes en un 30% en un margen de 6 mese.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Aumentar las acciones preventivas en zonas propensas a daños en un 30% en un margen de 4 meses.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Aumentar la tasa de reparaciones en zonas dañadas en un 40% en un margen de 6 meses.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 y Limitaciones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3268200" cy="2541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Alcances</a:t>
            </a:r>
            <a:endParaRPr b="1" sz="1600"/>
          </a:p>
          <a:p>
            <a:pPr indent="-322580" lvl="0" marL="457200" rtl="0" algn="ctr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600"/>
              <a:t>Funciones principales: Reporte de daños, roles definidos para usuarios.</a:t>
            </a:r>
            <a:endParaRPr sz="1600"/>
          </a:p>
          <a:p>
            <a:pPr indent="-32258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600"/>
              <a:t>Inteligencia de negocios: Dashboards para la toma de decisiones</a:t>
            </a:r>
            <a:endParaRPr sz="1600"/>
          </a:p>
          <a:p>
            <a:pPr indent="-32258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600"/>
              <a:t>Documentación</a:t>
            </a:r>
            <a:r>
              <a:rPr lang="es" sz="1600"/>
              <a:t>: Diagramas, manual breve para administradores.</a:t>
            </a:r>
            <a:endParaRPr sz="160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5066100" y="1990050"/>
            <a:ext cx="3268200" cy="2541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Limitaciones</a:t>
            </a:r>
            <a:endParaRPr b="1" sz="1600"/>
          </a:p>
          <a:p>
            <a:pPr indent="-314960" lvl="0" marL="457200" rtl="0" algn="ctr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600"/>
              <a:t>El equipo se compone de 3 personas.</a:t>
            </a:r>
            <a:endParaRPr sz="1600"/>
          </a:p>
          <a:p>
            <a:pPr indent="-31496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600"/>
              <a:t>La </a:t>
            </a:r>
            <a:r>
              <a:rPr lang="es" sz="1600"/>
              <a:t>metodología</a:t>
            </a:r>
            <a:r>
              <a:rPr lang="es" sz="1600"/>
              <a:t> utilizada no asegura la </a:t>
            </a:r>
            <a:r>
              <a:rPr lang="es" sz="1600"/>
              <a:t>solución</a:t>
            </a:r>
            <a:r>
              <a:rPr lang="es" sz="1600"/>
              <a:t> de imprevistos externos.</a:t>
            </a:r>
            <a:endParaRPr sz="1600"/>
          </a:p>
          <a:p>
            <a:pPr indent="-31496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600"/>
              <a:t>El alcance de las tareas dependerá del tiempo y recursos disponibles.</a:t>
            </a:r>
            <a:endParaRPr sz="1600"/>
          </a:p>
          <a:p>
            <a:pPr indent="-31496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600"/>
              <a:t>Inicialmente DuocUC Sede San </a:t>
            </a:r>
            <a:r>
              <a:rPr lang="es" sz="1600"/>
              <a:t>Andrés</a:t>
            </a:r>
            <a:r>
              <a:rPr lang="es" sz="1600"/>
              <a:t> de Concepción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Metodología de Trabajo: Kanban</a:t>
            </a:r>
            <a:endParaRPr sz="1600"/>
          </a:p>
          <a:p>
            <a:pPr indent="-330200" lvl="0" marL="457200" rtl="0" algn="ctr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Permite flexibilidad para un equipo de 3 personas.</a:t>
            </a: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Permite priorizar tareas y visualizar el flujo de trabajo.</a:t>
            </a: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Semanalmente se </a:t>
            </a:r>
            <a:r>
              <a:rPr lang="es" sz="1600"/>
              <a:t>revisan</a:t>
            </a:r>
            <a:r>
              <a:rPr lang="es" sz="1600"/>
              <a:t> avances del proyecto.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Frontend: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React.js</a:t>
            </a:r>
            <a:r>
              <a:rPr lang="es" sz="1600"/>
              <a:t> + Bootstrap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Backend: Django (Python)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Base de datos: MySQL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Control de versiones: Git + Github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313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928350"/>
            <a:ext cx="7030500" cy="3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1891800" cy="25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Fase 1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Total de semanas: 4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Se centra en la </a:t>
            </a:r>
            <a:r>
              <a:rPr lang="es" sz="1400"/>
              <a:t>documentación</a:t>
            </a:r>
            <a:r>
              <a:rPr lang="es" sz="1400"/>
              <a:t> inicial para presentar y desarrollar la idea de la </a:t>
            </a:r>
            <a:r>
              <a:rPr lang="es" sz="1400"/>
              <a:t>aplicación</a:t>
            </a:r>
            <a:r>
              <a:rPr lang="es" sz="1400"/>
              <a:t> a desarrollar</a:t>
            </a:r>
            <a:endParaRPr sz="1400"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3873150" y="1990050"/>
            <a:ext cx="1891800" cy="25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Fase 2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Total de semanas: 11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De partida se organizan las tareas, para posteriormente comenzar el desarrollo de la </a:t>
            </a:r>
            <a:r>
              <a:rPr lang="es" sz="1400"/>
              <a:t>aplicación</a:t>
            </a:r>
            <a:endParaRPr sz="1400"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6442500" y="1990050"/>
            <a:ext cx="1891800" cy="25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Fase 3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Total de semanas: 3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Se corrigen posibles errores finales y se presenta la </a:t>
            </a:r>
            <a:r>
              <a:rPr lang="es" sz="1400"/>
              <a:t>aplicación</a:t>
            </a:r>
            <a:r>
              <a:rPr lang="es" sz="1400"/>
              <a:t> funcional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finales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2488500" y="1384500"/>
            <a:ext cx="29652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Comentarios Finales…</a:t>
            </a:r>
            <a:endParaRPr b="1"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