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2" r:id="rId7"/>
    <p:sldId id="263" r:id="rId8"/>
    <p:sldId id="273" r:id="rId9"/>
    <p:sldId id="279" r:id="rId10"/>
    <p:sldId id="274" r:id="rId11"/>
    <p:sldId id="275" r:id="rId12"/>
    <p:sldId id="276" r:id="rId13"/>
    <p:sldId id="272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kaimeng" initials="z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B667"/>
    <a:srgbClr val="4A5A69"/>
    <a:srgbClr val="494949"/>
    <a:srgbClr val="515151"/>
    <a:srgbClr val="474747"/>
    <a:srgbClr val="858585"/>
    <a:srgbClr val="C3C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5" autoAdjust="0"/>
    <p:restoredTop sz="94656"/>
  </p:normalViewPr>
  <p:slideViewPr>
    <p:cSldViewPr snapToGrid="0">
      <p:cViewPr varScale="1">
        <p:scale>
          <a:sx n="89" d="100"/>
          <a:sy n="89" d="100"/>
        </p:scale>
        <p:origin x="6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3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3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83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3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3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9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10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811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15178F-71CC-41B8-8F92-2EF1A587073D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10488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A9F9D7-66B0-4A3D-97DC-5EA5F66B21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99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800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15178F-71CC-41B8-8F92-2EF1A587073D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104880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0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A9F9D7-66B0-4A3D-97DC-5EA5F66B21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9671538" y="4925516"/>
            <a:ext cx="2520462" cy="19324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4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15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16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817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18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819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15178F-71CC-41B8-8F92-2EF1A587073D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1048820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A9F9D7-66B0-4A3D-97DC-5EA5F66B21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95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15178F-71CC-41B8-8F92-2EF1A587073D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104879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9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A9F9D7-66B0-4A3D-97DC-5EA5F66B21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15178F-71CC-41B8-8F92-2EF1A587073D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104882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2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A9F9D7-66B0-4A3D-97DC-5EA5F66B21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5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26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827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28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15178F-71CC-41B8-8F92-2EF1A587073D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104882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3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A9F9D7-66B0-4A3D-97DC-5EA5F66B21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9671538" y="4925516"/>
            <a:ext cx="2520462" cy="19324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04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805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06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15178F-71CC-41B8-8F92-2EF1A587073D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1048807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08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A9F9D7-66B0-4A3D-97DC-5EA5F66B21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9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10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811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15178F-71CC-41B8-8F92-2EF1A587073D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10488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A9F9D7-66B0-4A3D-97DC-5EA5F66B21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99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800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15178F-71CC-41B8-8F92-2EF1A587073D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104880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0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A9F9D7-66B0-4A3D-97DC-5EA5F66B21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4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15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16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817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18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819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15178F-71CC-41B8-8F92-2EF1A587073D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1048820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A9F9D7-66B0-4A3D-97DC-5EA5F66B21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95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15178F-71CC-41B8-8F92-2EF1A587073D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104879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9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A9F9D7-66B0-4A3D-97DC-5EA5F66B21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15178F-71CC-41B8-8F92-2EF1A587073D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104882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2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A9F9D7-66B0-4A3D-97DC-5EA5F66B21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5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26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827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28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15178F-71CC-41B8-8F92-2EF1A587073D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104882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3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A9F9D7-66B0-4A3D-97DC-5EA5F66B21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04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805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06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15178F-71CC-41B8-8F92-2EF1A587073D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1048807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08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A9F9D7-66B0-4A3D-97DC-5EA5F66B21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橙子演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" y="0"/>
            <a:ext cx="5567680" cy="4268844"/>
          </a:xfrm>
          <a:prstGeom prst="rect">
            <a:avLst/>
          </a:prstGeom>
        </p:spPr>
      </p:pic>
      <p:pic>
        <p:nvPicPr>
          <p:cNvPr id="2097153" name="橙子演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624320" y="2589157"/>
            <a:ext cx="5567680" cy="4268844"/>
          </a:xfrm>
          <a:prstGeom prst="rect">
            <a:avLst/>
          </a:prstGeom>
        </p:spPr>
      </p:pic>
      <p:sp>
        <p:nvSpPr>
          <p:cNvPr id="1048576" name="橙子演示"/>
          <p:cNvSpPr/>
          <p:nvPr/>
        </p:nvSpPr>
        <p:spPr>
          <a:xfrm rot="2001767">
            <a:off x="11434894" y="396966"/>
            <a:ext cx="1017853" cy="1151073"/>
          </a:xfrm>
          <a:custGeom>
            <a:avLst/>
            <a:gdLst>
              <a:gd name="connsiteX0" fmla="*/ 362670 w 1017853"/>
              <a:gd name="connsiteY0" fmla="*/ 1107217 h 1151073"/>
              <a:gd name="connsiteX1" fmla="*/ 805123 w 1017853"/>
              <a:gd name="connsiteY1" fmla="*/ 1107217 h 1151073"/>
              <a:gd name="connsiteX2" fmla="*/ 702290 w 1017853"/>
              <a:gd name="connsiteY2" fmla="*/ 1139138 h 1151073"/>
              <a:gd name="connsiteX3" fmla="*/ 583896 w 1017853"/>
              <a:gd name="connsiteY3" fmla="*/ 1151073 h 1151073"/>
              <a:gd name="connsiteX4" fmla="*/ 465502 w 1017853"/>
              <a:gd name="connsiteY4" fmla="*/ 1139138 h 1151073"/>
              <a:gd name="connsiteX5" fmla="*/ 169894 w 1017853"/>
              <a:gd name="connsiteY5" fmla="*/ 980162 h 1151073"/>
              <a:gd name="connsiteX6" fmla="*/ 997899 w 1017853"/>
              <a:gd name="connsiteY6" fmla="*/ 980162 h 1151073"/>
              <a:gd name="connsiteX7" fmla="*/ 944492 w 1017853"/>
              <a:gd name="connsiteY7" fmla="*/ 1024226 h 1151073"/>
              <a:gd name="connsiteX8" fmla="*/ 223301 w 1017853"/>
              <a:gd name="connsiteY8" fmla="*/ 1024226 h 1151073"/>
              <a:gd name="connsiteX9" fmla="*/ 75616 w 1017853"/>
              <a:gd name="connsiteY9" fmla="*/ 853107 h 1151073"/>
              <a:gd name="connsiteX10" fmla="*/ 988840 w 1017853"/>
              <a:gd name="connsiteY10" fmla="*/ 853107 h 1151073"/>
              <a:gd name="connsiteX11" fmla="*/ 1017853 w 1017853"/>
              <a:gd name="connsiteY11" fmla="*/ 897171 h 1151073"/>
              <a:gd name="connsiteX12" fmla="*/ 100973 w 1017853"/>
              <a:gd name="connsiteY12" fmla="*/ 897171 h 1151073"/>
              <a:gd name="connsiteX13" fmla="*/ 96762 w 1017853"/>
              <a:gd name="connsiteY13" fmla="*/ 892067 h 1151073"/>
              <a:gd name="connsiteX14" fmla="*/ 22041 w 1017853"/>
              <a:gd name="connsiteY14" fmla="*/ 726052 h 1151073"/>
              <a:gd name="connsiteX15" fmla="*/ 905181 w 1017853"/>
              <a:gd name="connsiteY15" fmla="*/ 726052 h 1151073"/>
              <a:gd name="connsiteX16" fmla="*/ 934194 w 1017853"/>
              <a:gd name="connsiteY16" fmla="*/ 770116 h 1151073"/>
              <a:gd name="connsiteX17" fmla="*/ 35720 w 1017853"/>
              <a:gd name="connsiteY17" fmla="*/ 770116 h 1151073"/>
              <a:gd name="connsiteX18" fmla="*/ 0 w 1017853"/>
              <a:gd name="connsiteY18" fmla="*/ 598997 h 1151073"/>
              <a:gd name="connsiteX19" fmla="*/ 821522 w 1017853"/>
              <a:gd name="connsiteY19" fmla="*/ 598997 h 1151073"/>
              <a:gd name="connsiteX20" fmla="*/ 850535 w 1017853"/>
              <a:gd name="connsiteY20" fmla="*/ 643061 h 1151073"/>
              <a:gd name="connsiteX21" fmla="*/ 4443 w 1017853"/>
              <a:gd name="connsiteY21" fmla="*/ 643061 h 1151073"/>
              <a:gd name="connsiteX22" fmla="*/ 5675 w 1017853"/>
              <a:gd name="connsiteY22" fmla="*/ 471942 h 1151073"/>
              <a:gd name="connsiteX23" fmla="*/ 737863 w 1017853"/>
              <a:gd name="connsiteY23" fmla="*/ 471942 h 1151073"/>
              <a:gd name="connsiteX24" fmla="*/ 766876 w 1017853"/>
              <a:gd name="connsiteY24" fmla="*/ 516006 h 1151073"/>
              <a:gd name="connsiteX25" fmla="*/ 1232 w 1017853"/>
              <a:gd name="connsiteY25" fmla="*/ 516006 h 1151073"/>
              <a:gd name="connsiteX26" fmla="*/ 39513 w 1017853"/>
              <a:gd name="connsiteY26" fmla="*/ 344887 h 1151073"/>
              <a:gd name="connsiteX27" fmla="*/ 654204 w 1017853"/>
              <a:gd name="connsiteY27" fmla="*/ 344887 h 1151073"/>
              <a:gd name="connsiteX28" fmla="*/ 683217 w 1017853"/>
              <a:gd name="connsiteY28" fmla="*/ 388951 h 1151073"/>
              <a:gd name="connsiteX29" fmla="*/ 25834 w 1017853"/>
              <a:gd name="connsiteY29" fmla="*/ 388951 h 1151073"/>
              <a:gd name="connsiteX30" fmla="*/ 111055 w 1017853"/>
              <a:gd name="connsiteY30" fmla="*/ 217832 h 1151073"/>
              <a:gd name="connsiteX31" fmla="*/ 570545 w 1017853"/>
              <a:gd name="connsiteY31" fmla="*/ 217832 h 1151073"/>
              <a:gd name="connsiteX32" fmla="*/ 599558 w 1017853"/>
              <a:gd name="connsiteY32" fmla="*/ 261896 h 1151073"/>
              <a:gd name="connsiteX33" fmla="*/ 82248 w 1017853"/>
              <a:gd name="connsiteY33" fmla="*/ 261896 h 1151073"/>
              <a:gd name="connsiteX34" fmla="*/ 96763 w 1017853"/>
              <a:gd name="connsiteY34" fmla="*/ 235155 h 1151073"/>
              <a:gd name="connsiteX35" fmla="*/ 402034 w 1017853"/>
              <a:gd name="connsiteY35" fmla="*/ 7786 h 1151073"/>
              <a:gd name="connsiteX36" fmla="*/ 427114 w 1017853"/>
              <a:gd name="connsiteY36" fmla="*/ 0 h 1151073"/>
              <a:gd name="connsiteX37" fmla="*/ 432240 w 1017853"/>
              <a:gd name="connsiteY37" fmla="*/ 7786 h 1151073"/>
              <a:gd name="connsiteX38" fmla="*/ 238110 w 1017853"/>
              <a:gd name="connsiteY38" fmla="*/ 90777 h 1151073"/>
              <a:gd name="connsiteX39" fmla="*/ 486886 w 1017853"/>
              <a:gd name="connsiteY39" fmla="*/ 90777 h 1151073"/>
              <a:gd name="connsiteX40" fmla="*/ 515899 w 1017853"/>
              <a:gd name="connsiteY40" fmla="*/ 134841 h 1151073"/>
              <a:gd name="connsiteX41" fmla="*/ 184704 w 1017853"/>
              <a:gd name="connsiteY41" fmla="*/ 134841 h 115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17853" h="1151073">
                <a:moveTo>
                  <a:pt x="362670" y="1107217"/>
                </a:moveTo>
                <a:lnTo>
                  <a:pt x="805123" y="1107217"/>
                </a:lnTo>
                <a:lnTo>
                  <a:pt x="702290" y="1139138"/>
                </a:lnTo>
                <a:cubicBezTo>
                  <a:pt x="664048" y="1146964"/>
                  <a:pt x="624452" y="1151073"/>
                  <a:pt x="583896" y="1151073"/>
                </a:cubicBezTo>
                <a:cubicBezTo>
                  <a:pt x="543341" y="1151073"/>
                  <a:pt x="503744" y="1146963"/>
                  <a:pt x="465502" y="1139138"/>
                </a:cubicBezTo>
                <a:close/>
                <a:moveTo>
                  <a:pt x="169894" y="980162"/>
                </a:moveTo>
                <a:lnTo>
                  <a:pt x="997899" y="980162"/>
                </a:lnTo>
                <a:lnTo>
                  <a:pt x="944492" y="1024226"/>
                </a:lnTo>
                <a:lnTo>
                  <a:pt x="223301" y="1024226"/>
                </a:lnTo>
                <a:close/>
                <a:moveTo>
                  <a:pt x="75616" y="853107"/>
                </a:moveTo>
                <a:lnTo>
                  <a:pt x="988840" y="853107"/>
                </a:lnTo>
                <a:lnTo>
                  <a:pt x="1017853" y="897171"/>
                </a:lnTo>
                <a:lnTo>
                  <a:pt x="100973" y="897171"/>
                </a:lnTo>
                <a:lnTo>
                  <a:pt x="96762" y="892067"/>
                </a:lnTo>
                <a:close/>
                <a:moveTo>
                  <a:pt x="22041" y="726052"/>
                </a:moveTo>
                <a:lnTo>
                  <a:pt x="905181" y="726052"/>
                </a:lnTo>
                <a:lnTo>
                  <a:pt x="934194" y="770116"/>
                </a:lnTo>
                <a:lnTo>
                  <a:pt x="35720" y="770116"/>
                </a:lnTo>
                <a:close/>
                <a:moveTo>
                  <a:pt x="0" y="598997"/>
                </a:moveTo>
                <a:lnTo>
                  <a:pt x="821522" y="598997"/>
                </a:lnTo>
                <a:lnTo>
                  <a:pt x="850535" y="643061"/>
                </a:lnTo>
                <a:lnTo>
                  <a:pt x="4443" y="643061"/>
                </a:lnTo>
                <a:close/>
                <a:moveTo>
                  <a:pt x="5675" y="471942"/>
                </a:moveTo>
                <a:lnTo>
                  <a:pt x="737863" y="471942"/>
                </a:lnTo>
                <a:lnTo>
                  <a:pt x="766876" y="516006"/>
                </a:lnTo>
                <a:lnTo>
                  <a:pt x="1232" y="516006"/>
                </a:lnTo>
                <a:close/>
                <a:moveTo>
                  <a:pt x="39513" y="344887"/>
                </a:moveTo>
                <a:lnTo>
                  <a:pt x="654204" y="344887"/>
                </a:lnTo>
                <a:lnTo>
                  <a:pt x="683217" y="388951"/>
                </a:lnTo>
                <a:lnTo>
                  <a:pt x="25834" y="388951"/>
                </a:lnTo>
                <a:close/>
                <a:moveTo>
                  <a:pt x="111055" y="217832"/>
                </a:moveTo>
                <a:lnTo>
                  <a:pt x="570545" y="217832"/>
                </a:lnTo>
                <a:lnTo>
                  <a:pt x="599558" y="261896"/>
                </a:lnTo>
                <a:lnTo>
                  <a:pt x="82248" y="261896"/>
                </a:lnTo>
                <a:lnTo>
                  <a:pt x="96763" y="235155"/>
                </a:lnTo>
                <a:close/>
                <a:moveTo>
                  <a:pt x="402034" y="7786"/>
                </a:moveTo>
                <a:lnTo>
                  <a:pt x="427114" y="0"/>
                </a:lnTo>
                <a:lnTo>
                  <a:pt x="432240" y="7786"/>
                </a:lnTo>
                <a:close/>
                <a:moveTo>
                  <a:pt x="238110" y="90777"/>
                </a:moveTo>
                <a:lnTo>
                  <a:pt x="486886" y="90777"/>
                </a:lnTo>
                <a:lnTo>
                  <a:pt x="515899" y="134841"/>
                </a:lnTo>
                <a:lnTo>
                  <a:pt x="184704" y="134841"/>
                </a:lnTo>
                <a:close/>
              </a:path>
            </a:pathLst>
          </a:custGeom>
          <a:solidFill>
            <a:srgbClr val="C3C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577" name="橙子演示"/>
          <p:cNvSpPr/>
          <p:nvPr/>
        </p:nvSpPr>
        <p:spPr>
          <a:xfrm>
            <a:off x="0" y="4732975"/>
            <a:ext cx="672408" cy="1394046"/>
          </a:xfrm>
          <a:custGeom>
            <a:avLst/>
            <a:gdLst>
              <a:gd name="connsiteX0" fmla="*/ 0 w 1381692"/>
              <a:gd name="connsiteY0" fmla="*/ 0 h 2864536"/>
              <a:gd name="connsiteX1" fmla="*/ 0 w 1381692"/>
              <a:gd name="connsiteY1" fmla="*/ 2864536 h 2864536"/>
              <a:gd name="connsiteX2" fmla="*/ 93450 w 1381692"/>
              <a:gd name="connsiteY2" fmla="*/ 2859818 h 2864536"/>
              <a:gd name="connsiteX3" fmla="*/ 1381692 w 1381692"/>
              <a:gd name="connsiteY3" fmla="*/ 1432268 h 2864536"/>
              <a:gd name="connsiteX4" fmla="*/ 93450 w 1381692"/>
              <a:gd name="connsiteY4" fmla="*/ 4719 h 286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92" h="2864536">
                <a:moveTo>
                  <a:pt x="0" y="0"/>
                </a:moveTo>
                <a:lnTo>
                  <a:pt x="0" y="2864536"/>
                </a:lnTo>
                <a:lnTo>
                  <a:pt x="93450" y="2859818"/>
                </a:lnTo>
                <a:cubicBezTo>
                  <a:pt x="817036" y="2786333"/>
                  <a:pt x="1381692" y="2175242"/>
                  <a:pt x="1381692" y="1432268"/>
                </a:cubicBezTo>
                <a:cubicBezTo>
                  <a:pt x="1381692" y="689295"/>
                  <a:pt x="817036" y="78203"/>
                  <a:pt x="93450" y="4719"/>
                </a:cubicBezTo>
                <a:close/>
              </a:path>
            </a:pathLst>
          </a:custGeom>
          <a:solidFill>
            <a:srgbClr val="4A5A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25" name="橙子演示"/>
          <p:cNvGrpSpPr/>
          <p:nvPr/>
        </p:nvGrpSpPr>
        <p:grpSpPr>
          <a:xfrm>
            <a:off x="273269" y="897877"/>
            <a:ext cx="11918731" cy="3489989"/>
            <a:chOff x="460003" y="1978811"/>
            <a:chExt cx="11918731" cy="3489989"/>
          </a:xfrm>
        </p:grpSpPr>
        <p:sp>
          <p:nvSpPr>
            <p:cNvPr id="1048578" name="橙子演示"/>
            <p:cNvSpPr/>
            <p:nvPr/>
          </p:nvSpPr>
          <p:spPr>
            <a:xfrm flipV="1">
              <a:off x="5427664" y="2867504"/>
              <a:ext cx="1520190" cy="76200"/>
            </a:xfrm>
            <a:prstGeom prst="rect">
              <a:avLst/>
            </a:prstGeom>
            <a:solidFill>
              <a:srgbClr val="E5B66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汉仪大宋简" panose="02010600000101010101" charset="-122"/>
                <a:ea typeface="汉仪大宋简" panose="02010600000101010101" charset="-122"/>
                <a:cs typeface="+mn-cs"/>
              </a:endParaRPr>
            </a:p>
          </p:txBody>
        </p:sp>
        <p:cxnSp>
          <p:nvCxnSpPr>
            <p:cNvPr id="3145728" name="橙子演示"/>
            <p:cNvCxnSpPr/>
            <p:nvPr/>
          </p:nvCxnSpPr>
          <p:spPr>
            <a:xfrm>
              <a:off x="7252654" y="2905604"/>
              <a:ext cx="2291715" cy="0"/>
            </a:xfrm>
            <a:prstGeom prst="line">
              <a:avLst/>
            </a:prstGeom>
            <a:noFill/>
            <a:ln w="6350" cap="flat" cmpd="sng" algn="ctr">
              <a:solidFill>
                <a:srgbClr val="C3CDD9"/>
              </a:solidFill>
              <a:prstDash val="solid"/>
              <a:miter lim="800000"/>
            </a:ln>
            <a:effectLst/>
          </p:spPr>
        </p:cxnSp>
        <p:cxnSp>
          <p:nvCxnSpPr>
            <p:cNvPr id="3145729" name="橙子演示"/>
            <p:cNvCxnSpPr/>
            <p:nvPr/>
          </p:nvCxnSpPr>
          <p:spPr>
            <a:xfrm>
              <a:off x="2757489" y="2905604"/>
              <a:ext cx="2365375" cy="0"/>
            </a:xfrm>
            <a:prstGeom prst="line">
              <a:avLst/>
            </a:prstGeom>
            <a:noFill/>
            <a:ln w="6350" cap="flat" cmpd="sng" algn="ctr">
              <a:solidFill>
                <a:srgbClr val="C3CDD9"/>
              </a:solidFill>
              <a:prstDash val="solid"/>
              <a:miter lim="800000"/>
            </a:ln>
            <a:effectLst/>
          </p:spPr>
        </p:cxnSp>
        <p:sp>
          <p:nvSpPr>
            <p:cNvPr id="1048579" name="橙子演示"/>
            <p:cNvSpPr txBox="1"/>
            <p:nvPr/>
          </p:nvSpPr>
          <p:spPr>
            <a:xfrm>
              <a:off x="460003" y="2884350"/>
              <a:ext cx="11918731" cy="2584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5400" i="0" u="none" strike="noStrike" kern="0" cap="none" spc="0" normalizeH="0" baseline="0" noProof="0" dirty="0">
                  <a:ln>
                    <a:noFill/>
                  </a:ln>
                  <a:solidFill>
                    <a:srgbClr val="494949"/>
                  </a:solidFill>
                  <a:effectLst/>
                  <a:uLnTx/>
                  <a:uFillTx/>
                  <a:latin typeface="思源黑体旧字形 Normal" panose="020B0400000000000000" pitchFamily="34" charset="-122"/>
                  <a:ea typeface="思源黑体旧字形 Normal" panose="020B0400000000000000" pitchFamily="34" charset="-122"/>
                  <a:sym typeface="字魂105号-简雅黑" panose="00000500000000000000" pitchFamily="2" charset="-122"/>
                </a:rPr>
                <a:t>Computer Organization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5400" kern="0" dirty="0">
                  <a:solidFill>
                    <a:srgbClr val="494949"/>
                  </a:solidFill>
                  <a:latin typeface="思源黑体旧字形 Normal" panose="020B0400000000000000" pitchFamily="34" charset="-122"/>
                  <a:ea typeface="思源黑体旧字形 Normal" panose="020B0400000000000000" pitchFamily="34" charset="-122"/>
                  <a:sym typeface="字魂105号-简雅黑" panose="00000500000000000000" pitchFamily="2" charset="-122"/>
                </a:rPr>
                <a:t>Lab4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5400" i="0" u="none" strike="noStrike" kern="0" cap="none" spc="0" normalizeH="0" baseline="0" noProof="0" dirty="0">
                  <a:ln>
                    <a:noFill/>
                  </a:ln>
                  <a:solidFill>
                    <a:srgbClr val="494949"/>
                  </a:solidFill>
                  <a:effectLst/>
                  <a:uLnTx/>
                  <a:uFillTx/>
                  <a:latin typeface="思源黑体旧字形 Normal" panose="020B0400000000000000" pitchFamily="34" charset="-122"/>
                  <a:ea typeface="思源黑体旧字形 Normal" panose="020B0400000000000000" pitchFamily="34" charset="-122"/>
                  <a:sym typeface="字魂105号-简雅黑" panose="00000500000000000000" pitchFamily="2" charset="-122"/>
                </a:rPr>
                <a:t>Group9</a:t>
              </a:r>
            </a:p>
          </p:txBody>
        </p:sp>
        <p:sp>
          <p:nvSpPr>
            <p:cNvPr id="1048581" name="橙子演示"/>
            <p:cNvSpPr txBox="1"/>
            <p:nvPr/>
          </p:nvSpPr>
          <p:spPr>
            <a:xfrm>
              <a:off x="3762564" y="1978811"/>
              <a:ext cx="48497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4400" b="1" spc="200" dirty="0">
                <a:solidFill>
                  <a:srgbClr val="E5B66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048582" name="橙子演示"/>
          <p:cNvSpPr/>
          <p:nvPr/>
        </p:nvSpPr>
        <p:spPr>
          <a:xfrm rot="2001767" flipV="1">
            <a:off x="3439001" y="5700872"/>
            <a:ext cx="418726" cy="421283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E5B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"/>
          <p:cNvGrpSpPr/>
          <p:nvPr/>
        </p:nvGrpSpPr>
        <p:grpSpPr>
          <a:xfrm>
            <a:off x="249631" y="172720"/>
            <a:ext cx="6133916" cy="468412"/>
            <a:chOff x="208991" y="182880"/>
            <a:chExt cx="6133916" cy="468412"/>
          </a:xfrm>
        </p:grpSpPr>
        <p:grpSp>
          <p:nvGrpSpPr>
            <p:cNvPr id="79" name="组合 5"/>
            <p:cNvGrpSpPr/>
            <p:nvPr/>
          </p:nvGrpSpPr>
          <p:grpSpPr>
            <a:xfrm>
              <a:off x="208991" y="182880"/>
              <a:ext cx="688826" cy="468412"/>
              <a:chOff x="316383" y="218783"/>
              <a:chExt cx="1003113" cy="682134"/>
            </a:xfrm>
          </p:grpSpPr>
          <p:sp>
            <p:nvSpPr>
              <p:cNvPr id="1048665" name="任意多边形: 形状 47"/>
              <p:cNvSpPr/>
              <p:nvPr/>
            </p:nvSpPr>
            <p:spPr>
              <a:xfrm rot="19598233" flipH="1" flipV="1">
                <a:off x="316383" y="218783"/>
                <a:ext cx="677994" cy="682134"/>
              </a:xfrm>
              <a:custGeom>
                <a:avLst/>
                <a:gdLst>
                  <a:gd name="connsiteX0" fmla="*/ 447971 w 1442460"/>
                  <a:gd name="connsiteY0" fmla="*/ 1397101 h 1451272"/>
                  <a:gd name="connsiteX1" fmla="*/ 994490 w 1442460"/>
                  <a:gd name="connsiteY1" fmla="*/ 1397101 h 1451272"/>
                  <a:gd name="connsiteX2" fmla="*/ 867471 w 1442460"/>
                  <a:gd name="connsiteY2" fmla="*/ 1436530 h 1451272"/>
                  <a:gd name="connsiteX3" fmla="*/ 721230 w 1442460"/>
                  <a:gd name="connsiteY3" fmla="*/ 1451272 h 1451272"/>
                  <a:gd name="connsiteX4" fmla="*/ 574989 w 1442460"/>
                  <a:gd name="connsiteY4" fmla="*/ 1436530 h 1451272"/>
                  <a:gd name="connsiteX5" fmla="*/ 209854 w 1442460"/>
                  <a:gd name="connsiteY5" fmla="*/ 1240162 h 1451272"/>
                  <a:gd name="connsiteX6" fmla="*/ 1232607 w 1442460"/>
                  <a:gd name="connsiteY6" fmla="*/ 1240162 h 1451272"/>
                  <a:gd name="connsiteX7" fmla="*/ 1166640 w 1442460"/>
                  <a:gd name="connsiteY7" fmla="*/ 1294590 h 1451272"/>
                  <a:gd name="connsiteX8" fmla="*/ 275821 w 1442460"/>
                  <a:gd name="connsiteY8" fmla="*/ 1294590 h 1451272"/>
                  <a:gd name="connsiteX9" fmla="*/ 93401 w 1442460"/>
                  <a:gd name="connsiteY9" fmla="*/ 1083223 h 1451272"/>
                  <a:gd name="connsiteX10" fmla="*/ 1349059 w 1442460"/>
                  <a:gd name="connsiteY10" fmla="*/ 1083223 h 1451272"/>
                  <a:gd name="connsiteX11" fmla="*/ 1322939 w 1442460"/>
                  <a:gd name="connsiteY11" fmla="*/ 1131346 h 1451272"/>
                  <a:gd name="connsiteX12" fmla="*/ 1317737 w 1442460"/>
                  <a:gd name="connsiteY12" fmla="*/ 1137651 h 1451272"/>
                  <a:gd name="connsiteX13" fmla="*/ 124723 w 1442460"/>
                  <a:gd name="connsiteY13" fmla="*/ 1137651 h 1451272"/>
                  <a:gd name="connsiteX14" fmla="*/ 119521 w 1442460"/>
                  <a:gd name="connsiteY14" fmla="*/ 1131346 h 1451272"/>
                  <a:gd name="connsiteX15" fmla="*/ 27225 w 1442460"/>
                  <a:gd name="connsiteY15" fmla="*/ 926284 h 1451272"/>
                  <a:gd name="connsiteX16" fmla="*/ 1415235 w 1442460"/>
                  <a:gd name="connsiteY16" fmla="*/ 926284 h 1451272"/>
                  <a:gd name="connsiteX17" fmla="*/ 1398340 w 1442460"/>
                  <a:gd name="connsiteY17" fmla="*/ 980712 h 1451272"/>
                  <a:gd name="connsiteX18" fmla="*/ 44121 w 1442460"/>
                  <a:gd name="connsiteY18" fmla="*/ 980712 h 1451272"/>
                  <a:gd name="connsiteX19" fmla="*/ 0 w 1442460"/>
                  <a:gd name="connsiteY19" fmla="*/ 769345 h 1451272"/>
                  <a:gd name="connsiteX20" fmla="*/ 1442460 w 1442460"/>
                  <a:gd name="connsiteY20" fmla="*/ 769345 h 1451272"/>
                  <a:gd name="connsiteX21" fmla="*/ 1436973 w 1442460"/>
                  <a:gd name="connsiteY21" fmla="*/ 823773 h 1451272"/>
                  <a:gd name="connsiteX22" fmla="*/ 5487 w 1442460"/>
                  <a:gd name="connsiteY22" fmla="*/ 823773 h 1451272"/>
                  <a:gd name="connsiteX23" fmla="*/ 7009 w 1442460"/>
                  <a:gd name="connsiteY23" fmla="*/ 612406 h 1451272"/>
                  <a:gd name="connsiteX24" fmla="*/ 1435452 w 1442460"/>
                  <a:gd name="connsiteY24" fmla="*/ 612406 h 1451272"/>
                  <a:gd name="connsiteX25" fmla="*/ 1440939 w 1442460"/>
                  <a:gd name="connsiteY25" fmla="*/ 666834 h 1451272"/>
                  <a:gd name="connsiteX26" fmla="*/ 1522 w 1442460"/>
                  <a:gd name="connsiteY26" fmla="*/ 666834 h 1451272"/>
                  <a:gd name="connsiteX27" fmla="*/ 48806 w 1442460"/>
                  <a:gd name="connsiteY27" fmla="*/ 455467 h 1451272"/>
                  <a:gd name="connsiteX28" fmla="*/ 1393655 w 1442460"/>
                  <a:gd name="connsiteY28" fmla="*/ 455467 h 1451272"/>
                  <a:gd name="connsiteX29" fmla="*/ 1410550 w 1442460"/>
                  <a:gd name="connsiteY29" fmla="*/ 509895 h 1451272"/>
                  <a:gd name="connsiteX30" fmla="*/ 31911 w 1442460"/>
                  <a:gd name="connsiteY30" fmla="*/ 509895 h 1451272"/>
                  <a:gd name="connsiteX31" fmla="*/ 137176 w 1442460"/>
                  <a:gd name="connsiteY31" fmla="*/ 298528 h 1451272"/>
                  <a:gd name="connsiteX32" fmla="*/ 1305284 w 1442460"/>
                  <a:gd name="connsiteY32" fmla="*/ 298528 h 1451272"/>
                  <a:gd name="connsiteX33" fmla="*/ 1322939 w 1442460"/>
                  <a:gd name="connsiteY33" fmla="*/ 319926 h 1451272"/>
                  <a:gd name="connsiteX34" fmla="*/ 1340867 w 1442460"/>
                  <a:gd name="connsiteY34" fmla="*/ 352956 h 1451272"/>
                  <a:gd name="connsiteX35" fmla="*/ 101593 w 1442460"/>
                  <a:gd name="connsiteY35" fmla="*/ 352956 h 1451272"/>
                  <a:gd name="connsiteX36" fmla="*/ 119521 w 1442460"/>
                  <a:gd name="connsiteY36" fmla="*/ 319926 h 1451272"/>
                  <a:gd name="connsiteX37" fmla="*/ 294114 w 1442460"/>
                  <a:gd name="connsiteY37" fmla="*/ 141589 h 1451272"/>
                  <a:gd name="connsiteX38" fmla="*/ 1148347 w 1442460"/>
                  <a:gd name="connsiteY38" fmla="*/ 141589 h 1451272"/>
                  <a:gd name="connsiteX39" fmla="*/ 1214314 w 1442460"/>
                  <a:gd name="connsiteY39" fmla="*/ 196017 h 1451272"/>
                  <a:gd name="connsiteX40" fmla="*/ 228147 w 1442460"/>
                  <a:gd name="connsiteY40" fmla="*/ 196017 h 1451272"/>
                  <a:gd name="connsiteX41" fmla="*/ 721230 w 1442460"/>
                  <a:gd name="connsiteY41" fmla="*/ 0 h 1451272"/>
                  <a:gd name="connsiteX42" fmla="*/ 867471 w 1442460"/>
                  <a:gd name="connsiteY42" fmla="*/ 14742 h 1451272"/>
                  <a:gd name="connsiteX43" fmla="*/ 945868 w 1442460"/>
                  <a:gd name="connsiteY43" fmla="*/ 39078 h 1451272"/>
                  <a:gd name="connsiteX44" fmla="*/ 496593 w 1442460"/>
                  <a:gd name="connsiteY44" fmla="*/ 39078 h 1451272"/>
                  <a:gd name="connsiteX45" fmla="*/ 574989 w 1442460"/>
                  <a:gd name="connsiteY45" fmla="*/ 14742 h 1451272"/>
                  <a:gd name="connsiteX46" fmla="*/ 721230 w 1442460"/>
                  <a:gd name="connsiteY46" fmla="*/ 0 h 145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442460" h="1451272">
                    <a:moveTo>
                      <a:pt x="447971" y="1397101"/>
                    </a:moveTo>
                    <a:lnTo>
                      <a:pt x="994490" y="1397101"/>
                    </a:lnTo>
                    <a:lnTo>
                      <a:pt x="867471" y="1436530"/>
                    </a:lnTo>
                    <a:cubicBezTo>
                      <a:pt x="820234" y="1446196"/>
                      <a:pt x="771325" y="1451272"/>
                      <a:pt x="721230" y="1451272"/>
                    </a:cubicBezTo>
                    <a:cubicBezTo>
                      <a:pt x="671136" y="1451272"/>
                      <a:pt x="622226" y="1446196"/>
                      <a:pt x="574989" y="1436530"/>
                    </a:cubicBezTo>
                    <a:close/>
                    <a:moveTo>
                      <a:pt x="209854" y="1240162"/>
                    </a:moveTo>
                    <a:lnTo>
                      <a:pt x="1232607" y="1240162"/>
                    </a:lnTo>
                    <a:lnTo>
                      <a:pt x="1166640" y="1294590"/>
                    </a:lnTo>
                    <a:lnTo>
                      <a:pt x="275821" y="1294590"/>
                    </a:lnTo>
                    <a:close/>
                    <a:moveTo>
                      <a:pt x="93401" y="1083223"/>
                    </a:moveTo>
                    <a:lnTo>
                      <a:pt x="1349059" y="1083223"/>
                    </a:lnTo>
                    <a:lnTo>
                      <a:pt x="1322939" y="1131346"/>
                    </a:lnTo>
                    <a:lnTo>
                      <a:pt x="1317737" y="1137651"/>
                    </a:lnTo>
                    <a:lnTo>
                      <a:pt x="124723" y="1137651"/>
                    </a:lnTo>
                    <a:lnTo>
                      <a:pt x="119521" y="1131346"/>
                    </a:lnTo>
                    <a:close/>
                    <a:moveTo>
                      <a:pt x="27225" y="926284"/>
                    </a:moveTo>
                    <a:lnTo>
                      <a:pt x="1415235" y="926284"/>
                    </a:lnTo>
                    <a:lnTo>
                      <a:pt x="1398340" y="980712"/>
                    </a:lnTo>
                    <a:lnTo>
                      <a:pt x="44121" y="980712"/>
                    </a:lnTo>
                    <a:close/>
                    <a:moveTo>
                      <a:pt x="0" y="769345"/>
                    </a:moveTo>
                    <a:lnTo>
                      <a:pt x="1442460" y="769345"/>
                    </a:lnTo>
                    <a:lnTo>
                      <a:pt x="1436973" y="823773"/>
                    </a:lnTo>
                    <a:lnTo>
                      <a:pt x="5487" y="823773"/>
                    </a:lnTo>
                    <a:close/>
                    <a:moveTo>
                      <a:pt x="7009" y="612406"/>
                    </a:moveTo>
                    <a:lnTo>
                      <a:pt x="1435452" y="612406"/>
                    </a:lnTo>
                    <a:lnTo>
                      <a:pt x="1440939" y="666834"/>
                    </a:lnTo>
                    <a:lnTo>
                      <a:pt x="1522" y="666834"/>
                    </a:lnTo>
                    <a:close/>
                    <a:moveTo>
                      <a:pt x="48806" y="455467"/>
                    </a:moveTo>
                    <a:lnTo>
                      <a:pt x="1393655" y="455467"/>
                    </a:lnTo>
                    <a:lnTo>
                      <a:pt x="1410550" y="509895"/>
                    </a:lnTo>
                    <a:lnTo>
                      <a:pt x="31911" y="509895"/>
                    </a:lnTo>
                    <a:close/>
                    <a:moveTo>
                      <a:pt x="137176" y="298528"/>
                    </a:moveTo>
                    <a:lnTo>
                      <a:pt x="1305284" y="298528"/>
                    </a:lnTo>
                    <a:lnTo>
                      <a:pt x="1322939" y="319926"/>
                    </a:lnTo>
                    <a:lnTo>
                      <a:pt x="1340867" y="352956"/>
                    </a:lnTo>
                    <a:lnTo>
                      <a:pt x="101593" y="352956"/>
                    </a:lnTo>
                    <a:lnTo>
                      <a:pt x="119521" y="319926"/>
                    </a:lnTo>
                    <a:close/>
                    <a:moveTo>
                      <a:pt x="294114" y="141589"/>
                    </a:moveTo>
                    <a:lnTo>
                      <a:pt x="1148347" y="141589"/>
                    </a:lnTo>
                    <a:lnTo>
                      <a:pt x="1214314" y="196017"/>
                    </a:lnTo>
                    <a:lnTo>
                      <a:pt x="228147" y="196017"/>
                    </a:lnTo>
                    <a:close/>
                    <a:moveTo>
                      <a:pt x="721230" y="0"/>
                    </a:moveTo>
                    <a:cubicBezTo>
                      <a:pt x="771325" y="0"/>
                      <a:pt x="820234" y="5076"/>
                      <a:pt x="867471" y="14742"/>
                    </a:cubicBezTo>
                    <a:lnTo>
                      <a:pt x="945868" y="39078"/>
                    </a:lnTo>
                    <a:lnTo>
                      <a:pt x="496593" y="39078"/>
                    </a:lnTo>
                    <a:lnTo>
                      <a:pt x="574989" y="14742"/>
                    </a:lnTo>
                    <a:cubicBezTo>
                      <a:pt x="622226" y="5076"/>
                      <a:pt x="671136" y="0"/>
                      <a:pt x="721230" y="0"/>
                    </a:cubicBezTo>
                    <a:close/>
                  </a:path>
                </a:pathLst>
              </a:custGeom>
              <a:solidFill>
                <a:srgbClr val="E5B6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666" name="任意多边形: 形状 47"/>
              <p:cNvSpPr/>
              <p:nvPr/>
            </p:nvSpPr>
            <p:spPr>
              <a:xfrm rot="19598233" flipH="1" flipV="1">
                <a:off x="641502" y="218783"/>
                <a:ext cx="677994" cy="682134"/>
              </a:xfrm>
              <a:custGeom>
                <a:avLst/>
                <a:gdLst>
                  <a:gd name="connsiteX0" fmla="*/ 447971 w 1442460"/>
                  <a:gd name="connsiteY0" fmla="*/ 1397101 h 1451272"/>
                  <a:gd name="connsiteX1" fmla="*/ 994490 w 1442460"/>
                  <a:gd name="connsiteY1" fmla="*/ 1397101 h 1451272"/>
                  <a:gd name="connsiteX2" fmla="*/ 867471 w 1442460"/>
                  <a:gd name="connsiteY2" fmla="*/ 1436530 h 1451272"/>
                  <a:gd name="connsiteX3" fmla="*/ 721230 w 1442460"/>
                  <a:gd name="connsiteY3" fmla="*/ 1451272 h 1451272"/>
                  <a:gd name="connsiteX4" fmla="*/ 574989 w 1442460"/>
                  <a:gd name="connsiteY4" fmla="*/ 1436530 h 1451272"/>
                  <a:gd name="connsiteX5" fmla="*/ 209854 w 1442460"/>
                  <a:gd name="connsiteY5" fmla="*/ 1240162 h 1451272"/>
                  <a:gd name="connsiteX6" fmla="*/ 1232607 w 1442460"/>
                  <a:gd name="connsiteY6" fmla="*/ 1240162 h 1451272"/>
                  <a:gd name="connsiteX7" fmla="*/ 1166640 w 1442460"/>
                  <a:gd name="connsiteY7" fmla="*/ 1294590 h 1451272"/>
                  <a:gd name="connsiteX8" fmla="*/ 275821 w 1442460"/>
                  <a:gd name="connsiteY8" fmla="*/ 1294590 h 1451272"/>
                  <a:gd name="connsiteX9" fmla="*/ 93401 w 1442460"/>
                  <a:gd name="connsiteY9" fmla="*/ 1083223 h 1451272"/>
                  <a:gd name="connsiteX10" fmla="*/ 1349059 w 1442460"/>
                  <a:gd name="connsiteY10" fmla="*/ 1083223 h 1451272"/>
                  <a:gd name="connsiteX11" fmla="*/ 1322939 w 1442460"/>
                  <a:gd name="connsiteY11" fmla="*/ 1131346 h 1451272"/>
                  <a:gd name="connsiteX12" fmla="*/ 1317737 w 1442460"/>
                  <a:gd name="connsiteY12" fmla="*/ 1137651 h 1451272"/>
                  <a:gd name="connsiteX13" fmla="*/ 124723 w 1442460"/>
                  <a:gd name="connsiteY13" fmla="*/ 1137651 h 1451272"/>
                  <a:gd name="connsiteX14" fmla="*/ 119521 w 1442460"/>
                  <a:gd name="connsiteY14" fmla="*/ 1131346 h 1451272"/>
                  <a:gd name="connsiteX15" fmla="*/ 27225 w 1442460"/>
                  <a:gd name="connsiteY15" fmla="*/ 926284 h 1451272"/>
                  <a:gd name="connsiteX16" fmla="*/ 1415235 w 1442460"/>
                  <a:gd name="connsiteY16" fmla="*/ 926284 h 1451272"/>
                  <a:gd name="connsiteX17" fmla="*/ 1398340 w 1442460"/>
                  <a:gd name="connsiteY17" fmla="*/ 980712 h 1451272"/>
                  <a:gd name="connsiteX18" fmla="*/ 44121 w 1442460"/>
                  <a:gd name="connsiteY18" fmla="*/ 980712 h 1451272"/>
                  <a:gd name="connsiteX19" fmla="*/ 0 w 1442460"/>
                  <a:gd name="connsiteY19" fmla="*/ 769345 h 1451272"/>
                  <a:gd name="connsiteX20" fmla="*/ 1442460 w 1442460"/>
                  <a:gd name="connsiteY20" fmla="*/ 769345 h 1451272"/>
                  <a:gd name="connsiteX21" fmla="*/ 1436973 w 1442460"/>
                  <a:gd name="connsiteY21" fmla="*/ 823773 h 1451272"/>
                  <a:gd name="connsiteX22" fmla="*/ 5487 w 1442460"/>
                  <a:gd name="connsiteY22" fmla="*/ 823773 h 1451272"/>
                  <a:gd name="connsiteX23" fmla="*/ 7009 w 1442460"/>
                  <a:gd name="connsiteY23" fmla="*/ 612406 h 1451272"/>
                  <a:gd name="connsiteX24" fmla="*/ 1435452 w 1442460"/>
                  <a:gd name="connsiteY24" fmla="*/ 612406 h 1451272"/>
                  <a:gd name="connsiteX25" fmla="*/ 1440939 w 1442460"/>
                  <a:gd name="connsiteY25" fmla="*/ 666834 h 1451272"/>
                  <a:gd name="connsiteX26" fmla="*/ 1522 w 1442460"/>
                  <a:gd name="connsiteY26" fmla="*/ 666834 h 1451272"/>
                  <a:gd name="connsiteX27" fmla="*/ 48806 w 1442460"/>
                  <a:gd name="connsiteY27" fmla="*/ 455467 h 1451272"/>
                  <a:gd name="connsiteX28" fmla="*/ 1393655 w 1442460"/>
                  <a:gd name="connsiteY28" fmla="*/ 455467 h 1451272"/>
                  <a:gd name="connsiteX29" fmla="*/ 1410550 w 1442460"/>
                  <a:gd name="connsiteY29" fmla="*/ 509895 h 1451272"/>
                  <a:gd name="connsiteX30" fmla="*/ 31911 w 1442460"/>
                  <a:gd name="connsiteY30" fmla="*/ 509895 h 1451272"/>
                  <a:gd name="connsiteX31" fmla="*/ 137176 w 1442460"/>
                  <a:gd name="connsiteY31" fmla="*/ 298528 h 1451272"/>
                  <a:gd name="connsiteX32" fmla="*/ 1305284 w 1442460"/>
                  <a:gd name="connsiteY32" fmla="*/ 298528 h 1451272"/>
                  <a:gd name="connsiteX33" fmla="*/ 1322939 w 1442460"/>
                  <a:gd name="connsiteY33" fmla="*/ 319926 h 1451272"/>
                  <a:gd name="connsiteX34" fmla="*/ 1340867 w 1442460"/>
                  <a:gd name="connsiteY34" fmla="*/ 352956 h 1451272"/>
                  <a:gd name="connsiteX35" fmla="*/ 101593 w 1442460"/>
                  <a:gd name="connsiteY35" fmla="*/ 352956 h 1451272"/>
                  <a:gd name="connsiteX36" fmla="*/ 119521 w 1442460"/>
                  <a:gd name="connsiteY36" fmla="*/ 319926 h 1451272"/>
                  <a:gd name="connsiteX37" fmla="*/ 294114 w 1442460"/>
                  <a:gd name="connsiteY37" fmla="*/ 141589 h 1451272"/>
                  <a:gd name="connsiteX38" fmla="*/ 1148347 w 1442460"/>
                  <a:gd name="connsiteY38" fmla="*/ 141589 h 1451272"/>
                  <a:gd name="connsiteX39" fmla="*/ 1214314 w 1442460"/>
                  <a:gd name="connsiteY39" fmla="*/ 196017 h 1451272"/>
                  <a:gd name="connsiteX40" fmla="*/ 228147 w 1442460"/>
                  <a:gd name="connsiteY40" fmla="*/ 196017 h 1451272"/>
                  <a:gd name="connsiteX41" fmla="*/ 721230 w 1442460"/>
                  <a:gd name="connsiteY41" fmla="*/ 0 h 1451272"/>
                  <a:gd name="connsiteX42" fmla="*/ 867471 w 1442460"/>
                  <a:gd name="connsiteY42" fmla="*/ 14742 h 1451272"/>
                  <a:gd name="connsiteX43" fmla="*/ 945868 w 1442460"/>
                  <a:gd name="connsiteY43" fmla="*/ 39078 h 1451272"/>
                  <a:gd name="connsiteX44" fmla="*/ 496593 w 1442460"/>
                  <a:gd name="connsiteY44" fmla="*/ 39078 h 1451272"/>
                  <a:gd name="connsiteX45" fmla="*/ 574989 w 1442460"/>
                  <a:gd name="connsiteY45" fmla="*/ 14742 h 1451272"/>
                  <a:gd name="connsiteX46" fmla="*/ 721230 w 1442460"/>
                  <a:gd name="connsiteY46" fmla="*/ 0 h 145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442460" h="1451272">
                    <a:moveTo>
                      <a:pt x="447971" y="1397101"/>
                    </a:moveTo>
                    <a:lnTo>
                      <a:pt x="994490" y="1397101"/>
                    </a:lnTo>
                    <a:lnTo>
                      <a:pt x="867471" y="1436530"/>
                    </a:lnTo>
                    <a:cubicBezTo>
                      <a:pt x="820234" y="1446196"/>
                      <a:pt x="771325" y="1451272"/>
                      <a:pt x="721230" y="1451272"/>
                    </a:cubicBezTo>
                    <a:cubicBezTo>
                      <a:pt x="671136" y="1451272"/>
                      <a:pt x="622226" y="1446196"/>
                      <a:pt x="574989" y="1436530"/>
                    </a:cubicBezTo>
                    <a:close/>
                    <a:moveTo>
                      <a:pt x="209854" y="1240162"/>
                    </a:moveTo>
                    <a:lnTo>
                      <a:pt x="1232607" y="1240162"/>
                    </a:lnTo>
                    <a:lnTo>
                      <a:pt x="1166640" y="1294590"/>
                    </a:lnTo>
                    <a:lnTo>
                      <a:pt x="275821" y="1294590"/>
                    </a:lnTo>
                    <a:close/>
                    <a:moveTo>
                      <a:pt x="93401" y="1083223"/>
                    </a:moveTo>
                    <a:lnTo>
                      <a:pt x="1349059" y="1083223"/>
                    </a:lnTo>
                    <a:lnTo>
                      <a:pt x="1322939" y="1131346"/>
                    </a:lnTo>
                    <a:lnTo>
                      <a:pt x="1317737" y="1137651"/>
                    </a:lnTo>
                    <a:lnTo>
                      <a:pt x="124723" y="1137651"/>
                    </a:lnTo>
                    <a:lnTo>
                      <a:pt x="119521" y="1131346"/>
                    </a:lnTo>
                    <a:close/>
                    <a:moveTo>
                      <a:pt x="27225" y="926284"/>
                    </a:moveTo>
                    <a:lnTo>
                      <a:pt x="1415235" y="926284"/>
                    </a:lnTo>
                    <a:lnTo>
                      <a:pt x="1398340" y="980712"/>
                    </a:lnTo>
                    <a:lnTo>
                      <a:pt x="44121" y="980712"/>
                    </a:lnTo>
                    <a:close/>
                    <a:moveTo>
                      <a:pt x="0" y="769345"/>
                    </a:moveTo>
                    <a:lnTo>
                      <a:pt x="1442460" y="769345"/>
                    </a:lnTo>
                    <a:lnTo>
                      <a:pt x="1436973" y="823773"/>
                    </a:lnTo>
                    <a:lnTo>
                      <a:pt x="5487" y="823773"/>
                    </a:lnTo>
                    <a:close/>
                    <a:moveTo>
                      <a:pt x="7009" y="612406"/>
                    </a:moveTo>
                    <a:lnTo>
                      <a:pt x="1435452" y="612406"/>
                    </a:lnTo>
                    <a:lnTo>
                      <a:pt x="1440939" y="666834"/>
                    </a:lnTo>
                    <a:lnTo>
                      <a:pt x="1522" y="666834"/>
                    </a:lnTo>
                    <a:close/>
                    <a:moveTo>
                      <a:pt x="48806" y="455467"/>
                    </a:moveTo>
                    <a:lnTo>
                      <a:pt x="1393655" y="455467"/>
                    </a:lnTo>
                    <a:lnTo>
                      <a:pt x="1410550" y="509895"/>
                    </a:lnTo>
                    <a:lnTo>
                      <a:pt x="31911" y="509895"/>
                    </a:lnTo>
                    <a:close/>
                    <a:moveTo>
                      <a:pt x="137176" y="298528"/>
                    </a:moveTo>
                    <a:lnTo>
                      <a:pt x="1305284" y="298528"/>
                    </a:lnTo>
                    <a:lnTo>
                      <a:pt x="1322939" y="319926"/>
                    </a:lnTo>
                    <a:lnTo>
                      <a:pt x="1340867" y="352956"/>
                    </a:lnTo>
                    <a:lnTo>
                      <a:pt x="101593" y="352956"/>
                    </a:lnTo>
                    <a:lnTo>
                      <a:pt x="119521" y="319926"/>
                    </a:lnTo>
                    <a:close/>
                    <a:moveTo>
                      <a:pt x="294114" y="141589"/>
                    </a:moveTo>
                    <a:lnTo>
                      <a:pt x="1148347" y="141589"/>
                    </a:lnTo>
                    <a:lnTo>
                      <a:pt x="1214314" y="196017"/>
                    </a:lnTo>
                    <a:lnTo>
                      <a:pt x="228147" y="196017"/>
                    </a:lnTo>
                    <a:close/>
                    <a:moveTo>
                      <a:pt x="721230" y="0"/>
                    </a:moveTo>
                    <a:cubicBezTo>
                      <a:pt x="771325" y="0"/>
                      <a:pt x="820234" y="5076"/>
                      <a:pt x="867471" y="14742"/>
                    </a:cubicBezTo>
                    <a:lnTo>
                      <a:pt x="945868" y="39078"/>
                    </a:lnTo>
                    <a:lnTo>
                      <a:pt x="496593" y="39078"/>
                    </a:lnTo>
                    <a:lnTo>
                      <a:pt x="574989" y="14742"/>
                    </a:lnTo>
                    <a:cubicBezTo>
                      <a:pt x="622226" y="5076"/>
                      <a:pt x="671136" y="0"/>
                      <a:pt x="721230" y="0"/>
                    </a:cubicBezTo>
                    <a:close/>
                  </a:path>
                </a:pathLst>
              </a:custGeom>
              <a:solidFill>
                <a:srgbClr val="4A5A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48667" name="矩形 6"/>
            <p:cNvSpPr/>
            <p:nvPr/>
          </p:nvSpPr>
          <p:spPr>
            <a:xfrm>
              <a:off x="988255" y="201643"/>
              <a:ext cx="535465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2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200" kern="0" dirty="0">
                  <a:solidFill>
                    <a:srgbClr val="4747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Design Progress—— K-Map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51" y="838739"/>
            <a:ext cx="2753109" cy="2981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260" y="838739"/>
            <a:ext cx="2953162" cy="30007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422" y="786344"/>
            <a:ext cx="3515216" cy="31055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531" y="843502"/>
            <a:ext cx="3067478" cy="30484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51" y="3619048"/>
            <a:ext cx="3258005" cy="32389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770" y="3690620"/>
            <a:ext cx="3058160" cy="31667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844" y="3761943"/>
            <a:ext cx="2695951" cy="311511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794" y="3857205"/>
            <a:ext cx="2817205" cy="301984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"/>
          <p:cNvGrpSpPr/>
          <p:nvPr/>
        </p:nvGrpSpPr>
        <p:grpSpPr>
          <a:xfrm>
            <a:off x="249631" y="172720"/>
            <a:ext cx="6133916" cy="468412"/>
            <a:chOff x="208991" y="182880"/>
            <a:chExt cx="6133916" cy="468412"/>
          </a:xfrm>
        </p:grpSpPr>
        <p:grpSp>
          <p:nvGrpSpPr>
            <p:cNvPr id="79" name="组合 5"/>
            <p:cNvGrpSpPr/>
            <p:nvPr/>
          </p:nvGrpSpPr>
          <p:grpSpPr>
            <a:xfrm>
              <a:off x="208991" y="182880"/>
              <a:ext cx="688826" cy="468412"/>
              <a:chOff x="316383" y="218783"/>
              <a:chExt cx="1003113" cy="682134"/>
            </a:xfrm>
          </p:grpSpPr>
          <p:sp>
            <p:nvSpPr>
              <p:cNvPr id="1048665" name="任意多边形: 形状 47"/>
              <p:cNvSpPr/>
              <p:nvPr/>
            </p:nvSpPr>
            <p:spPr>
              <a:xfrm rot="19598233" flipH="1" flipV="1">
                <a:off x="316383" y="218783"/>
                <a:ext cx="677994" cy="682134"/>
              </a:xfrm>
              <a:custGeom>
                <a:avLst/>
                <a:gdLst>
                  <a:gd name="connsiteX0" fmla="*/ 447971 w 1442460"/>
                  <a:gd name="connsiteY0" fmla="*/ 1397101 h 1451272"/>
                  <a:gd name="connsiteX1" fmla="*/ 994490 w 1442460"/>
                  <a:gd name="connsiteY1" fmla="*/ 1397101 h 1451272"/>
                  <a:gd name="connsiteX2" fmla="*/ 867471 w 1442460"/>
                  <a:gd name="connsiteY2" fmla="*/ 1436530 h 1451272"/>
                  <a:gd name="connsiteX3" fmla="*/ 721230 w 1442460"/>
                  <a:gd name="connsiteY3" fmla="*/ 1451272 h 1451272"/>
                  <a:gd name="connsiteX4" fmla="*/ 574989 w 1442460"/>
                  <a:gd name="connsiteY4" fmla="*/ 1436530 h 1451272"/>
                  <a:gd name="connsiteX5" fmla="*/ 209854 w 1442460"/>
                  <a:gd name="connsiteY5" fmla="*/ 1240162 h 1451272"/>
                  <a:gd name="connsiteX6" fmla="*/ 1232607 w 1442460"/>
                  <a:gd name="connsiteY6" fmla="*/ 1240162 h 1451272"/>
                  <a:gd name="connsiteX7" fmla="*/ 1166640 w 1442460"/>
                  <a:gd name="connsiteY7" fmla="*/ 1294590 h 1451272"/>
                  <a:gd name="connsiteX8" fmla="*/ 275821 w 1442460"/>
                  <a:gd name="connsiteY8" fmla="*/ 1294590 h 1451272"/>
                  <a:gd name="connsiteX9" fmla="*/ 93401 w 1442460"/>
                  <a:gd name="connsiteY9" fmla="*/ 1083223 h 1451272"/>
                  <a:gd name="connsiteX10" fmla="*/ 1349059 w 1442460"/>
                  <a:gd name="connsiteY10" fmla="*/ 1083223 h 1451272"/>
                  <a:gd name="connsiteX11" fmla="*/ 1322939 w 1442460"/>
                  <a:gd name="connsiteY11" fmla="*/ 1131346 h 1451272"/>
                  <a:gd name="connsiteX12" fmla="*/ 1317737 w 1442460"/>
                  <a:gd name="connsiteY12" fmla="*/ 1137651 h 1451272"/>
                  <a:gd name="connsiteX13" fmla="*/ 124723 w 1442460"/>
                  <a:gd name="connsiteY13" fmla="*/ 1137651 h 1451272"/>
                  <a:gd name="connsiteX14" fmla="*/ 119521 w 1442460"/>
                  <a:gd name="connsiteY14" fmla="*/ 1131346 h 1451272"/>
                  <a:gd name="connsiteX15" fmla="*/ 27225 w 1442460"/>
                  <a:gd name="connsiteY15" fmla="*/ 926284 h 1451272"/>
                  <a:gd name="connsiteX16" fmla="*/ 1415235 w 1442460"/>
                  <a:gd name="connsiteY16" fmla="*/ 926284 h 1451272"/>
                  <a:gd name="connsiteX17" fmla="*/ 1398340 w 1442460"/>
                  <a:gd name="connsiteY17" fmla="*/ 980712 h 1451272"/>
                  <a:gd name="connsiteX18" fmla="*/ 44121 w 1442460"/>
                  <a:gd name="connsiteY18" fmla="*/ 980712 h 1451272"/>
                  <a:gd name="connsiteX19" fmla="*/ 0 w 1442460"/>
                  <a:gd name="connsiteY19" fmla="*/ 769345 h 1451272"/>
                  <a:gd name="connsiteX20" fmla="*/ 1442460 w 1442460"/>
                  <a:gd name="connsiteY20" fmla="*/ 769345 h 1451272"/>
                  <a:gd name="connsiteX21" fmla="*/ 1436973 w 1442460"/>
                  <a:gd name="connsiteY21" fmla="*/ 823773 h 1451272"/>
                  <a:gd name="connsiteX22" fmla="*/ 5487 w 1442460"/>
                  <a:gd name="connsiteY22" fmla="*/ 823773 h 1451272"/>
                  <a:gd name="connsiteX23" fmla="*/ 7009 w 1442460"/>
                  <a:gd name="connsiteY23" fmla="*/ 612406 h 1451272"/>
                  <a:gd name="connsiteX24" fmla="*/ 1435452 w 1442460"/>
                  <a:gd name="connsiteY24" fmla="*/ 612406 h 1451272"/>
                  <a:gd name="connsiteX25" fmla="*/ 1440939 w 1442460"/>
                  <a:gd name="connsiteY25" fmla="*/ 666834 h 1451272"/>
                  <a:gd name="connsiteX26" fmla="*/ 1522 w 1442460"/>
                  <a:gd name="connsiteY26" fmla="*/ 666834 h 1451272"/>
                  <a:gd name="connsiteX27" fmla="*/ 48806 w 1442460"/>
                  <a:gd name="connsiteY27" fmla="*/ 455467 h 1451272"/>
                  <a:gd name="connsiteX28" fmla="*/ 1393655 w 1442460"/>
                  <a:gd name="connsiteY28" fmla="*/ 455467 h 1451272"/>
                  <a:gd name="connsiteX29" fmla="*/ 1410550 w 1442460"/>
                  <a:gd name="connsiteY29" fmla="*/ 509895 h 1451272"/>
                  <a:gd name="connsiteX30" fmla="*/ 31911 w 1442460"/>
                  <a:gd name="connsiteY30" fmla="*/ 509895 h 1451272"/>
                  <a:gd name="connsiteX31" fmla="*/ 137176 w 1442460"/>
                  <a:gd name="connsiteY31" fmla="*/ 298528 h 1451272"/>
                  <a:gd name="connsiteX32" fmla="*/ 1305284 w 1442460"/>
                  <a:gd name="connsiteY32" fmla="*/ 298528 h 1451272"/>
                  <a:gd name="connsiteX33" fmla="*/ 1322939 w 1442460"/>
                  <a:gd name="connsiteY33" fmla="*/ 319926 h 1451272"/>
                  <a:gd name="connsiteX34" fmla="*/ 1340867 w 1442460"/>
                  <a:gd name="connsiteY34" fmla="*/ 352956 h 1451272"/>
                  <a:gd name="connsiteX35" fmla="*/ 101593 w 1442460"/>
                  <a:gd name="connsiteY35" fmla="*/ 352956 h 1451272"/>
                  <a:gd name="connsiteX36" fmla="*/ 119521 w 1442460"/>
                  <a:gd name="connsiteY36" fmla="*/ 319926 h 1451272"/>
                  <a:gd name="connsiteX37" fmla="*/ 294114 w 1442460"/>
                  <a:gd name="connsiteY37" fmla="*/ 141589 h 1451272"/>
                  <a:gd name="connsiteX38" fmla="*/ 1148347 w 1442460"/>
                  <a:gd name="connsiteY38" fmla="*/ 141589 h 1451272"/>
                  <a:gd name="connsiteX39" fmla="*/ 1214314 w 1442460"/>
                  <a:gd name="connsiteY39" fmla="*/ 196017 h 1451272"/>
                  <a:gd name="connsiteX40" fmla="*/ 228147 w 1442460"/>
                  <a:gd name="connsiteY40" fmla="*/ 196017 h 1451272"/>
                  <a:gd name="connsiteX41" fmla="*/ 721230 w 1442460"/>
                  <a:gd name="connsiteY41" fmla="*/ 0 h 1451272"/>
                  <a:gd name="connsiteX42" fmla="*/ 867471 w 1442460"/>
                  <a:gd name="connsiteY42" fmla="*/ 14742 h 1451272"/>
                  <a:gd name="connsiteX43" fmla="*/ 945868 w 1442460"/>
                  <a:gd name="connsiteY43" fmla="*/ 39078 h 1451272"/>
                  <a:gd name="connsiteX44" fmla="*/ 496593 w 1442460"/>
                  <a:gd name="connsiteY44" fmla="*/ 39078 h 1451272"/>
                  <a:gd name="connsiteX45" fmla="*/ 574989 w 1442460"/>
                  <a:gd name="connsiteY45" fmla="*/ 14742 h 1451272"/>
                  <a:gd name="connsiteX46" fmla="*/ 721230 w 1442460"/>
                  <a:gd name="connsiteY46" fmla="*/ 0 h 145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442460" h="1451272">
                    <a:moveTo>
                      <a:pt x="447971" y="1397101"/>
                    </a:moveTo>
                    <a:lnTo>
                      <a:pt x="994490" y="1397101"/>
                    </a:lnTo>
                    <a:lnTo>
                      <a:pt x="867471" y="1436530"/>
                    </a:lnTo>
                    <a:cubicBezTo>
                      <a:pt x="820234" y="1446196"/>
                      <a:pt x="771325" y="1451272"/>
                      <a:pt x="721230" y="1451272"/>
                    </a:cubicBezTo>
                    <a:cubicBezTo>
                      <a:pt x="671136" y="1451272"/>
                      <a:pt x="622226" y="1446196"/>
                      <a:pt x="574989" y="1436530"/>
                    </a:cubicBezTo>
                    <a:close/>
                    <a:moveTo>
                      <a:pt x="209854" y="1240162"/>
                    </a:moveTo>
                    <a:lnTo>
                      <a:pt x="1232607" y="1240162"/>
                    </a:lnTo>
                    <a:lnTo>
                      <a:pt x="1166640" y="1294590"/>
                    </a:lnTo>
                    <a:lnTo>
                      <a:pt x="275821" y="1294590"/>
                    </a:lnTo>
                    <a:close/>
                    <a:moveTo>
                      <a:pt x="93401" y="1083223"/>
                    </a:moveTo>
                    <a:lnTo>
                      <a:pt x="1349059" y="1083223"/>
                    </a:lnTo>
                    <a:lnTo>
                      <a:pt x="1322939" y="1131346"/>
                    </a:lnTo>
                    <a:lnTo>
                      <a:pt x="1317737" y="1137651"/>
                    </a:lnTo>
                    <a:lnTo>
                      <a:pt x="124723" y="1137651"/>
                    </a:lnTo>
                    <a:lnTo>
                      <a:pt x="119521" y="1131346"/>
                    </a:lnTo>
                    <a:close/>
                    <a:moveTo>
                      <a:pt x="27225" y="926284"/>
                    </a:moveTo>
                    <a:lnTo>
                      <a:pt x="1415235" y="926284"/>
                    </a:lnTo>
                    <a:lnTo>
                      <a:pt x="1398340" y="980712"/>
                    </a:lnTo>
                    <a:lnTo>
                      <a:pt x="44121" y="980712"/>
                    </a:lnTo>
                    <a:close/>
                    <a:moveTo>
                      <a:pt x="0" y="769345"/>
                    </a:moveTo>
                    <a:lnTo>
                      <a:pt x="1442460" y="769345"/>
                    </a:lnTo>
                    <a:lnTo>
                      <a:pt x="1436973" y="823773"/>
                    </a:lnTo>
                    <a:lnTo>
                      <a:pt x="5487" y="823773"/>
                    </a:lnTo>
                    <a:close/>
                    <a:moveTo>
                      <a:pt x="7009" y="612406"/>
                    </a:moveTo>
                    <a:lnTo>
                      <a:pt x="1435452" y="612406"/>
                    </a:lnTo>
                    <a:lnTo>
                      <a:pt x="1440939" y="666834"/>
                    </a:lnTo>
                    <a:lnTo>
                      <a:pt x="1522" y="666834"/>
                    </a:lnTo>
                    <a:close/>
                    <a:moveTo>
                      <a:pt x="48806" y="455467"/>
                    </a:moveTo>
                    <a:lnTo>
                      <a:pt x="1393655" y="455467"/>
                    </a:lnTo>
                    <a:lnTo>
                      <a:pt x="1410550" y="509895"/>
                    </a:lnTo>
                    <a:lnTo>
                      <a:pt x="31911" y="509895"/>
                    </a:lnTo>
                    <a:close/>
                    <a:moveTo>
                      <a:pt x="137176" y="298528"/>
                    </a:moveTo>
                    <a:lnTo>
                      <a:pt x="1305284" y="298528"/>
                    </a:lnTo>
                    <a:lnTo>
                      <a:pt x="1322939" y="319926"/>
                    </a:lnTo>
                    <a:lnTo>
                      <a:pt x="1340867" y="352956"/>
                    </a:lnTo>
                    <a:lnTo>
                      <a:pt x="101593" y="352956"/>
                    </a:lnTo>
                    <a:lnTo>
                      <a:pt x="119521" y="319926"/>
                    </a:lnTo>
                    <a:close/>
                    <a:moveTo>
                      <a:pt x="294114" y="141589"/>
                    </a:moveTo>
                    <a:lnTo>
                      <a:pt x="1148347" y="141589"/>
                    </a:lnTo>
                    <a:lnTo>
                      <a:pt x="1214314" y="196017"/>
                    </a:lnTo>
                    <a:lnTo>
                      <a:pt x="228147" y="196017"/>
                    </a:lnTo>
                    <a:close/>
                    <a:moveTo>
                      <a:pt x="721230" y="0"/>
                    </a:moveTo>
                    <a:cubicBezTo>
                      <a:pt x="771325" y="0"/>
                      <a:pt x="820234" y="5076"/>
                      <a:pt x="867471" y="14742"/>
                    </a:cubicBezTo>
                    <a:lnTo>
                      <a:pt x="945868" y="39078"/>
                    </a:lnTo>
                    <a:lnTo>
                      <a:pt x="496593" y="39078"/>
                    </a:lnTo>
                    <a:lnTo>
                      <a:pt x="574989" y="14742"/>
                    </a:lnTo>
                    <a:cubicBezTo>
                      <a:pt x="622226" y="5076"/>
                      <a:pt x="671136" y="0"/>
                      <a:pt x="721230" y="0"/>
                    </a:cubicBezTo>
                    <a:close/>
                  </a:path>
                </a:pathLst>
              </a:custGeom>
              <a:solidFill>
                <a:srgbClr val="E5B6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666" name="任意多边形: 形状 47"/>
              <p:cNvSpPr/>
              <p:nvPr/>
            </p:nvSpPr>
            <p:spPr>
              <a:xfrm rot="19598233" flipH="1" flipV="1">
                <a:off x="641502" y="218783"/>
                <a:ext cx="677994" cy="682134"/>
              </a:xfrm>
              <a:custGeom>
                <a:avLst/>
                <a:gdLst>
                  <a:gd name="connsiteX0" fmla="*/ 447971 w 1442460"/>
                  <a:gd name="connsiteY0" fmla="*/ 1397101 h 1451272"/>
                  <a:gd name="connsiteX1" fmla="*/ 994490 w 1442460"/>
                  <a:gd name="connsiteY1" fmla="*/ 1397101 h 1451272"/>
                  <a:gd name="connsiteX2" fmla="*/ 867471 w 1442460"/>
                  <a:gd name="connsiteY2" fmla="*/ 1436530 h 1451272"/>
                  <a:gd name="connsiteX3" fmla="*/ 721230 w 1442460"/>
                  <a:gd name="connsiteY3" fmla="*/ 1451272 h 1451272"/>
                  <a:gd name="connsiteX4" fmla="*/ 574989 w 1442460"/>
                  <a:gd name="connsiteY4" fmla="*/ 1436530 h 1451272"/>
                  <a:gd name="connsiteX5" fmla="*/ 209854 w 1442460"/>
                  <a:gd name="connsiteY5" fmla="*/ 1240162 h 1451272"/>
                  <a:gd name="connsiteX6" fmla="*/ 1232607 w 1442460"/>
                  <a:gd name="connsiteY6" fmla="*/ 1240162 h 1451272"/>
                  <a:gd name="connsiteX7" fmla="*/ 1166640 w 1442460"/>
                  <a:gd name="connsiteY7" fmla="*/ 1294590 h 1451272"/>
                  <a:gd name="connsiteX8" fmla="*/ 275821 w 1442460"/>
                  <a:gd name="connsiteY8" fmla="*/ 1294590 h 1451272"/>
                  <a:gd name="connsiteX9" fmla="*/ 93401 w 1442460"/>
                  <a:gd name="connsiteY9" fmla="*/ 1083223 h 1451272"/>
                  <a:gd name="connsiteX10" fmla="*/ 1349059 w 1442460"/>
                  <a:gd name="connsiteY10" fmla="*/ 1083223 h 1451272"/>
                  <a:gd name="connsiteX11" fmla="*/ 1322939 w 1442460"/>
                  <a:gd name="connsiteY11" fmla="*/ 1131346 h 1451272"/>
                  <a:gd name="connsiteX12" fmla="*/ 1317737 w 1442460"/>
                  <a:gd name="connsiteY12" fmla="*/ 1137651 h 1451272"/>
                  <a:gd name="connsiteX13" fmla="*/ 124723 w 1442460"/>
                  <a:gd name="connsiteY13" fmla="*/ 1137651 h 1451272"/>
                  <a:gd name="connsiteX14" fmla="*/ 119521 w 1442460"/>
                  <a:gd name="connsiteY14" fmla="*/ 1131346 h 1451272"/>
                  <a:gd name="connsiteX15" fmla="*/ 27225 w 1442460"/>
                  <a:gd name="connsiteY15" fmla="*/ 926284 h 1451272"/>
                  <a:gd name="connsiteX16" fmla="*/ 1415235 w 1442460"/>
                  <a:gd name="connsiteY16" fmla="*/ 926284 h 1451272"/>
                  <a:gd name="connsiteX17" fmla="*/ 1398340 w 1442460"/>
                  <a:gd name="connsiteY17" fmla="*/ 980712 h 1451272"/>
                  <a:gd name="connsiteX18" fmla="*/ 44121 w 1442460"/>
                  <a:gd name="connsiteY18" fmla="*/ 980712 h 1451272"/>
                  <a:gd name="connsiteX19" fmla="*/ 0 w 1442460"/>
                  <a:gd name="connsiteY19" fmla="*/ 769345 h 1451272"/>
                  <a:gd name="connsiteX20" fmla="*/ 1442460 w 1442460"/>
                  <a:gd name="connsiteY20" fmla="*/ 769345 h 1451272"/>
                  <a:gd name="connsiteX21" fmla="*/ 1436973 w 1442460"/>
                  <a:gd name="connsiteY21" fmla="*/ 823773 h 1451272"/>
                  <a:gd name="connsiteX22" fmla="*/ 5487 w 1442460"/>
                  <a:gd name="connsiteY22" fmla="*/ 823773 h 1451272"/>
                  <a:gd name="connsiteX23" fmla="*/ 7009 w 1442460"/>
                  <a:gd name="connsiteY23" fmla="*/ 612406 h 1451272"/>
                  <a:gd name="connsiteX24" fmla="*/ 1435452 w 1442460"/>
                  <a:gd name="connsiteY24" fmla="*/ 612406 h 1451272"/>
                  <a:gd name="connsiteX25" fmla="*/ 1440939 w 1442460"/>
                  <a:gd name="connsiteY25" fmla="*/ 666834 h 1451272"/>
                  <a:gd name="connsiteX26" fmla="*/ 1522 w 1442460"/>
                  <a:gd name="connsiteY26" fmla="*/ 666834 h 1451272"/>
                  <a:gd name="connsiteX27" fmla="*/ 48806 w 1442460"/>
                  <a:gd name="connsiteY27" fmla="*/ 455467 h 1451272"/>
                  <a:gd name="connsiteX28" fmla="*/ 1393655 w 1442460"/>
                  <a:gd name="connsiteY28" fmla="*/ 455467 h 1451272"/>
                  <a:gd name="connsiteX29" fmla="*/ 1410550 w 1442460"/>
                  <a:gd name="connsiteY29" fmla="*/ 509895 h 1451272"/>
                  <a:gd name="connsiteX30" fmla="*/ 31911 w 1442460"/>
                  <a:gd name="connsiteY30" fmla="*/ 509895 h 1451272"/>
                  <a:gd name="connsiteX31" fmla="*/ 137176 w 1442460"/>
                  <a:gd name="connsiteY31" fmla="*/ 298528 h 1451272"/>
                  <a:gd name="connsiteX32" fmla="*/ 1305284 w 1442460"/>
                  <a:gd name="connsiteY32" fmla="*/ 298528 h 1451272"/>
                  <a:gd name="connsiteX33" fmla="*/ 1322939 w 1442460"/>
                  <a:gd name="connsiteY33" fmla="*/ 319926 h 1451272"/>
                  <a:gd name="connsiteX34" fmla="*/ 1340867 w 1442460"/>
                  <a:gd name="connsiteY34" fmla="*/ 352956 h 1451272"/>
                  <a:gd name="connsiteX35" fmla="*/ 101593 w 1442460"/>
                  <a:gd name="connsiteY35" fmla="*/ 352956 h 1451272"/>
                  <a:gd name="connsiteX36" fmla="*/ 119521 w 1442460"/>
                  <a:gd name="connsiteY36" fmla="*/ 319926 h 1451272"/>
                  <a:gd name="connsiteX37" fmla="*/ 294114 w 1442460"/>
                  <a:gd name="connsiteY37" fmla="*/ 141589 h 1451272"/>
                  <a:gd name="connsiteX38" fmla="*/ 1148347 w 1442460"/>
                  <a:gd name="connsiteY38" fmla="*/ 141589 h 1451272"/>
                  <a:gd name="connsiteX39" fmla="*/ 1214314 w 1442460"/>
                  <a:gd name="connsiteY39" fmla="*/ 196017 h 1451272"/>
                  <a:gd name="connsiteX40" fmla="*/ 228147 w 1442460"/>
                  <a:gd name="connsiteY40" fmla="*/ 196017 h 1451272"/>
                  <a:gd name="connsiteX41" fmla="*/ 721230 w 1442460"/>
                  <a:gd name="connsiteY41" fmla="*/ 0 h 1451272"/>
                  <a:gd name="connsiteX42" fmla="*/ 867471 w 1442460"/>
                  <a:gd name="connsiteY42" fmla="*/ 14742 h 1451272"/>
                  <a:gd name="connsiteX43" fmla="*/ 945868 w 1442460"/>
                  <a:gd name="connsiteY43" fmla="*/ 39078 h 1451272"/>
                  <a:gd name="connsiteX44" fmla="*/ 496593 w 1442460"/>
                  <a:gd name="connsiteY44" fmla="*/ 39078 h 1451272"/>
                  <a:gd name="connsiteX45" fmla="*/ 574989 w 1442460"/>
                  <a:gd name="connsiteY45" fmla="*/ 14742 h 1451272"/>
                  <a:gd name="connsiteX46" fmla="*/ 721230 w 1442460"/>
                  <a:gd name="connsiteY46" fmla="*/ 0 h 145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442460" h="1451272">
                    <a:moveTo>
                      <a:pt x="447971" y="1397101"/>
                    </a:moveTo>
                    <a:lnTo>
                      <a:pt x="994490" y="1397101"/>
                    </a:lnTo>
                    <a:lnTo>
                      <a:pt x="867471" y="1436530"/>
                    </a:lnTo>
                    <a:cubicBezTo>
                      <a:pt x="820234" y="1446196"/>
                      <a:pt x="771325" y="1451272"/>
                      <a:pt x="721230" y="1451272"/>
                    </a:cubicBezTo>
                    <a:cubicBezTo>
                      <a:pt x="671136" y="1451272"/>
                      <a:pt x="622226" y="1446196"/>
                      <a:pt x="574989" y="1436530"/>
                    </a:cubicBezTo>
                    <a:close/>
                    <a:moveTo>
                      <a:pt x="209854" y="1240162"/>
                    </a:moveTo>
                    <a:lnTo>
                      <a:pt x="1232607" y="1240162"/>
                    </a:lnTo>
                    <a:lnTo>
                      <a:pt x="1166640" y="1294590"/>
                    </a:lnTo>
                    <a:lnTo>
                      <a:pt x="275821" y="1294590"/>
                    </a:lnTo>
                    <a:close/>
                    <a:moveTo>
                      <a:pt x="93401" y="1083223"/>
                    </a:moveTo>
                    <a:lnTo>
                      <a:pt x="1349059" y="1083223"/>
                    </a:lnTo>
                    <a:lnTo>
                      <a:pt x="1322939" y="1131346"/>
                    </a:lnTo>
                    <a:lnTo>
                      <a:pt x="1317737" y="1137651"/>
                    </a:lnTo>
                    <a:lnTo>
                      <a:pt x="124723" y="1137651"/>
                    </a:lnTo>
                    <a:lnTo>
                      <a:pt x="119521" y="1131346"/>
                    </a:lnTo>
                    <a:close/>
                    <a:moveTo>
                      <a:pt x="27225" y="926284"/>
                    </a:moveTo>
                    <a:lnTo>
                      <a:pt x="1415235" y="926284"/>
                    </a:lnTo>
                    <a:lnTo>
                      <a:pt x="1398340" y="980712"/>
                    </a:lnTo>
                    <a:lnTo>
                      <a:pt x="44121" y="980712"/>
                    </a:lnTo>
                    <a:close/>
                    <a:moveTo>
                      <a:pt x="0" y="769345"/>
                    </a:moveTo>
                    <a:lnTo>
                      <a:pt x="1442460" y="769345"/>
                    </a:lnTo>
                    <a:lnTo>
                      <a:pt x="1436973" y="823773"/>
                    </a:lnTo>
                    <a:lnTo>
                      <a:pt x="5487" y="823773"/>
                    </a:lnTo>
                    <a:close/>
                    <a:moveTo>
                      <a:pt x="7009" y="612406"/>
                    </a:moveTo>
                    <a:lnTo>
                      <a:pt x="1435452" y="612406"/>
                    </a:lnTo>
                    <a:lnTo>
                      <a:pt x="1440939" y="666834"/>
                    </a:lnTo>
                    <a:lnTo>
                      <a:pt x="1522" y="666834"/>
                    </a:lnTo>
                    <a:close/>
                    <a:moveTo>
                      <a:pt x="48806" y="455467"/>
                    </a:moveTo>
                    <a:lnTo>
                      <a:pt x="1393655" y="455467"/>
                    </a:lnTo>
                    <a:lnTo>
                      <a:pt x="1410550" y="509895"/>
                    </a:lnTo>
                    <a:lnTo>
                      <a:pt x="31911" y="509895"/>
                    </a:lnTo>
                    <a:close/>
                    <a:moveTo>
                      <a:pt x="137176" y="298528"/>
                    </a:moveTo>
                    <a:lnTo>
                      <a:pt x="1305284" y="298528"/>
                    </a:lnTo>
                    <a:lnTo>
                      <a:pt x="1322939" y="319926"/>
                    </a:lnTo>
                    <a:lnTo>
                      <a:pt x="1340867" y="352956"/>
                    </a:lnTo>
                    <a:lnTo>
                      <a:pt x="101593" y="352956"/>
                    </a:lnTo>
                    <a:lnTo>
                      <a:pt x="119521" y="319926"/>
                    </a:lnTo>
                    <a:close/>
                    <a:moveTo>
                      <a:pt x="294114" y="141589"/>
                    </a:moveTo>
                    <a:lnTo>
                      <a:pt x="1148347" y="141589"/>
                    </a:lnTo>
                    <a:lnTo>
                      <a:pt x="1214314" y="196017"/>
                    </a:lnTo>
                    <a:lnTo>
                      <a:pt x="228147" y="196017"/>
                    </a:lnTo>
                    <a:close/>
                    <a:moveTo>
                      <a:pt x="721230" y="0"/>
                    </a:moveTo>
                    <a:cubicBezTo>
                      <a:pt x="771325" y="0"/>
                      <a:pt x="820234" y="5076"/>
                      <a:pt x="867471" y="14742"/>
                    </a:cubicBezTo>
                    <a:lnTo>
                      <a:pt x="945868" y="39078"/>
                    </a:lnTo>
                    <a:lnTo>
                      <a:pt x="496593" y="39078"/>
                    </a:lnTo>
                    <a:lnTo>
                      <a:pt x="574989" y="14742"/>
                    </a:lnTo>
                    <a:cubicBezTo>
                      <a:pt x="622226" y="5076"/>
                      <a:pt x="671136" y="0"/>
                      <a:pt x="721230" y="0"/>
                    </a:cubicBezTo>
                    <a:close/>
                  </a:path>
                </a:pathLst>
              </a:custGeom>
              <a:solidFill>
                <a:srgbClr val="4A5A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48667" name="矩形 6"/>
            <p:cNvSpPr/>
            <p:nvPr/>
          </p:nvSpPr>
          <p:spPr>
            <a:xfrm>
              <a:off x="988255" y="201643"/>
              <a:ext cx="535465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2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200" kern="0" dirty="0">
                  <a:solidFill>
                    <a:srgbClr val="4747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Design Progress—— Truth Table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88" y="1390830"/>
            <a:ext cx="8619508" cy="414732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" y="0"/>
            <a:ext cx="5567680" cy="4268844"/>
          </a:xfrm>
          <a:prstGeom prst="rect">
            <a:avLst/>
          </a:prstGeom>
        </p:spPr>
      </p:pic>
      <p:pic>
        <p:nvPicPr>
          <p:cNvPr id="2097167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624320" y="2589157"/>
            <a:ext cx="5567680" cy="4268844"/>
          </a:xfrm>
          <a:prstGeom prst="rect">
            <a:avLst/>
          </a:prstGeom>
        </p:spPr>
      </p:pic>
      <p:sp>
        <p:nvSpPr>
          <p:cNvPr id="1048787" name="任意多边形: 形状 24"/>
          <p:cNvSpPr/>
          <p:nvPr/>
        </p:nvSpPr>
        <p:spPr>
          <a:xfrm rot="2001767">
            <a:off x="11434894" y="396966"/>
            <a:ext cx="1017853" cy="1151073"/>
          </a:xfrm>
          <a:custGeom>
            <a:avLst/>
            <a:gdLst>
              <a:gd name="connsiteX0" fmla="*/ 362670 w 1017853"/>
              <a:gd name="connsiteY0" fmla="*/ 1107217 h 1151073"/>
              <a:gd name="connsiteX1" fmla="*/ 805123 w 1017853"/>
              <a:gd name="connsiteY1" fmla="*/ 1107217 h 1151073"/>
              <a:gd name="connsiteX2" fmla="*/ 702290 w 1017853"/>
              <a:gd name="connsiteY2" fmla="*/ 1139138 h 1151073"/>
              <a:gd name="connsiteX3" fmla="*/ 583896 w 1017853"/>
              <a:gd name="connsiteY3" fmla="*/ 1151073 h 1151073"/>
              <a:gd name="connsiteX4" fmla="*/ 465502 w 1017853"/>
              <a:gd name="connsiteY4" fmla="*/ 1139138 h 1151073"/>
              <a:gd name="connsiteX5" fmla="*/ 169894 w 1017853"/>
              <a:gd name="connsiteY5" fmla="*/ 980162 h 1151073"/>
              <a:gd name="connsiteX6" fmla="*/ 997899 w 1017853"/>
              <a:gd name="connsiteY6" fmla="*/ 980162 h 1151073"/>
              <a:gd name="connsiteX7" fmla="*/ 944492 w 1017853"/>
              <a:gd name="connsiteY7" fmla="*/ 1024226 h 1151073"/>
              <a:gd name="connsiteX8" fmla="*/ 223301 w 1017853"/>
              <a:gd name="connsiteY8" fmla="*/ 1024226 h 1151073"/>
              <a:gd name="connsiteX9" fmla="*/ 75616 w 1017853"/>
              <a:gd name="connsiteY9" fmla="*/ 853107 h 1151073"/>
              <a:gd name="connsiteX10" fmla="*/ 988840 w 1017853"/>
              <a:gd name="connsiteY10" fmla="*/ 853107 h 1151073"/>
              <a:gd name="connsiteX11" fmla="*/ 1017853 w 1017853"/>
              <a:gd name="connsiteY11" fmla="*/ 897171 h 1151073"/>
              <a:gd name="connsiteX12" fmla="*/ 100973 w 1017853"/>
              <a:gd name="connsiteY12" fmla="*/ 897171 h 1151073"/>
              <a:gd name="connsiteX13" fmla="*/ 96762 w 1017853"/>
              <a:gd name="connsiteY13" fmla="*/ 892067 h 1151073"/>
              <a:gd name="connsiteX14" fmla="*/ 22041 w 1017853"/>
              <a:gd name="connsiteY14" fmla="*/ 726052 h 1151073"/>
              <a:gd name="connsiteX15" fmla="*/ 905181 w 1017853"/>
              <a:gd name="connsiteY15" fmla="*/ 726052 h 1151073"/>
              <a:gd name="connsiteX16" fmla="*/ 934194 w 1017853"/>
              <a:gd name="connsiteY16" fmla="*/ 770116 h 1151073"/>
              <a:gd name="connsiteX17" fmla="*/ 35720 w 1017853"/>
              <a:gd name="connsiteY17" fmla="*/ 770116 h 1151073"/>
              <a:gd name="connsiteX18" fmla="*/ 0 w 1017853"/>
              <a:gd name="connsiteY18" fmla="*/ 598997 h 1151073"/>
              <a:gd name="connsiteX19" fmla="*/ 821522 w 1017853"/>
              <a:gd name="connsiteY19" fmla="*/ 598997 h 1151073"/>
              <a:gd name="connsiteX20" fmla="*/ 850535 w 1017853"/>
              <a:gd name="connsiteY20" fmla="*/ 643061 h 1151073"/>
              <a:gd name="connsiteX21" fmla="*/ 4443 w 1017853"/>
              <a:gd name="connsiteY21" fmla="*/ 643061 h 1151073"/>
              <a:gd name="connsiteX22" fmla="*/ 5675 w 1017853"/>
              <a:gd name="connsiteY22" fmla="*/ 471942 h 1151073"/>
              <a:gd name="connsiteX23" fmla="*/ 737863 w 1017853"/>
              <a:gd name="connsiteY23" fmla="*/ 471942 h 1151073"/>
              <a:gd name="connsiteX24" fmla="*/ 766876 w 1017853"/>
              <a:gd name="connsiteY24" fmla="*/ 516006 h 1151073"/>
              <a:gd name="connsiteX25" fmla="*/ 1232 w 1017853"/>
              <a:gd name="connsiteY25" fmla="*/ 516006 h 1151073"/>
              <a:gd name="connsiteX26" fmla="*/ 39513 w 1017853"/>
              <a:gd name="connsiteY26" fmla="*/ 344887 h 1151073"/>
              <a:gd name="connsiteX27" fmla="*/ 654204 w 1017853"/>
              <a:gd name="connsiteY27" fmla="*/ 344887 h 1151073"/>
              <a:gd name="connsiteX28" fmla="*/ 683217 w 1017853"/>
              <a:gd name="connsiteY28" fmla="*/ 388951 h 1151073"/>
              <a:gd name="connsiteX29" fmla="*/ 25834 w 1017853"/>
              <a:gd name="connsiteY29" fmla="*/ 388951 h 1151073"/>
              <a:gd name="connsiteX30" fmla="*/ 111055 w 1017853"/>
              <a:gd name="connsiteY30" fmla="*/ 217832 h 1151073"/>
              <a:gd name="connsiteX31" fmla="*/ 570545 w 1017853"/>
              <a:gd name="connsiteY31" fmla="*/ 217832 h 1151073"/>
              <a:gd name="connsiteX32" fmla="*/ 599558 w 1017853"/>
              <a:gd name="connsiteY32" fmla="*/ 261896 h 1151073"/>
              <a:gd name="connsiteX33" fmla="*/ 82248 w 1017853"/>
              <a:gd name="connsiteY33" fmla="*/ 261896 h 1151073"/>
              <a:gd name="connsiteX34" fmla="*/ 96763 w 1017853"/>
              <a:gd name="connsiteY34" fmla="*/ 235155 h 1151073"/>
              <a:gd name="connsiteX35" fmla="*/ 402034 w 1017853"/>
              <a:gd name="connsiteY35" fmla="*/ 7786 h 1151073"/>
              <a:gd name="connsiteX36" fmla="*/ 427114 w 1017853"/>
              <a:gd name="connsiteY36" fmla="*/ 0 h 1151073"/>
              <a:gd name="connsiteX37" fmla="*/ 432240 w 1017853"/>
              <a:gd name="connsiteY37" fmla="*/ 7786 h 1151073"/>
              <a:gd name="connsiteX38" fmla="*/ 238110 w 1017853"/>
              <a:gd name="connsiteY38" fmla="*/ 90777 h 1151073"/>
              <a:gd name="connsiteX39" fmla="*/ 486886 w 1017853"/>
              <a:gd name="connsiteY39" fmla="*/ 90777 h 1151073"/>
              <a:gd name="connsiteX40" fmla="*/ 515899 w 1017853"/>
              <a:gd name="connsiteY40" fmla="*/ 134841 h 1151073"/>
              <a:gd name="connsiteX41" fmla="*/ 184704 w 1017853"/>
              <a:gd name="connsiteY41" fmla="*/ 134841 h 115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17853" h="1151073">
                <a:moveTo>
                  <a:pt x="362670" y="1107217"/>
                </a:moveTo>
                <a:lnTo>
                  <a:pt x="805123" y="1107217"/>
                </a:lnTo>
                <a:lnTo>
                  <a:pt x="702290" y="1139138"/>
                </a:lnTo>
                <a:cubicBezTo>
                  <a:pt x="664048" y="1146964"/>
                  <a:pt x="624452" y="1151073"/>
                  <a:pt x="583896" y="1151073"/>
                </a:cubicBezTo>
                <a:cubicBezTo>
                  <a:pt x="543341" y="1151073"/>
                  <a:pt x="503744" y="1146963"/>
                  <a:pt x="465502" y="1139138"/>
                </a:cubicBezTo>
                <a:close/>
                <a:moveTo>
                  <a:pt x="169894" y="980162"/>
                </a:moveTo>
                <a:lnTo>
                  <a:pt x="997899" y="980162"/>
                </a:lnTo>
                <a:lnTo>
                  <a:pt x="944492" y="1024226"/>
                </a:lnTo>
                <a:lnTo>
                  <a:pt x="223301" y="1024226"/>
                </a:lnTo>
                <a:close/>
                <a:moveTo>
                  <a:pt x="75616" y="853107"/>
                </a:moveTo>
                <a:lnTo>
                  <a:pt x="988840" y="853107"/>
                </a:lnTo>
                <a:lnTo>
                  <a:pt x="1017853" y="897171"/>
                </a:lnTo>
                <a:lnTo>
                  <a:pt x="100973" y="897171"/>
                </a:lnTo>
                <a:lnTo>
                  <a:pt x="96762" y="892067"/>
                </a:lnTo>
                <a:close/>
                <a:moveTo>
                  <a:pt x="22041" y="726052"/>
                </a:moveTo>
                <a:lnTo>
                  <a:pt x="905181" y="726052"/>
                </a:lnTo>
                <a:lnTo>
                  <a:pt x="934194" y="770116"/>
                </a:lnTo>
                <a:lnTo>
                  <a:pt x="35720" y="770116"/>
                </a:lnTo>
                <a:close/>
                <a:moveTo>
                  <a:pt x="0" y="598997"/>
                </a:moveTo>
                <a:lnTo>
                  <a:pt x="821522" y="598997"/>
                </a:lnTo>
                <a:lnTo>
                  <a:pt x="850535" y="643061"/>
                </a:lnTo>
                <a:lnTo>
                  <a:pt x="4443" y="643061"/>
                </a:lnTo>
                <a:close/>
                <a:moveTo>
                  <a:pt x="5675" y="471942"/>
                </a:moveTo>
                <a:lnTo>
                  <a:pt x="737863" y="471942"/>
                </a:lnTo>
                <a:lnTo>
                  <a:pt x="766876" y="516006"/>
                </a:lnTo>
                <a:lnTo>
                  <a:pt x="1232" y="516006"/>
                </a:lnTo>
                <a:close/>
                <a:moveTo>
                  <a:pt x="39513" y="344887"/>
                </a:moveTo>
                <a:lnTo>
                  <a:pt x="654204" y="344887"/>
                </a:lnTo>
                <a:lnTo>
                  <a:pt x="683217" y="388951"/>
                </a:lnTo>
                <a:lnTo>
                  <a:pt x="25834" y="388951"/>
                </a:lnTo>
                <a:close/>
                <a:moveTo>
                  <a:pt x="111055" y="217832"/>
                </a:moveTo>
                <a:lnTo>
                  <a:pt x="570545" y="217832"/>
                </a:lnTo>
                <a:lnTo>
                  <a:pt x="599558" y="261896"/>
                </a:lnTo>
                <a:lnTo>
                  <a:pt x="82248" y="261896"/>
                </a:lnTo>
                <a:lnTo>
                  <a:pt x="96763" y="235155"/>
                </a:lnTo>
                <a:close/>
                <a:moveTo>
                  <a:pt x="402034" y="7786"/>
                </a:moveTo>
                <a:lnTo>
                  <a:pt x="427114" y="0"/>
                </a:lnTo>
                <a:lnTo>
                  <a:pt x="432240" y="7786"/>
                </a:lnTo>
                <a:close/>
                <a:moveTo>
                  <a:pt x="238110" y="90777"/>
                </a:moveTo>
                <a:lnTo>
                  <a:pt x="486886" y="90777"/>
                </a:lnTo>
                <a:lnTo>
                  <a:pt x="515899" y="134841"/>
                </a:lnTo>
                <a:lnTo>
                  <a:pt x="184704" y="134841"/>
                </a:lnTo>
                <a:close/>
              </a:path>
            </a:pathLst>
          </a:custGeom>
          <a:solidFill>
            <a:srgbClr val="C3C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788" name="任意多边形: 形状 7"/>
          <p:cNvSpPr/>
          <p:nvPr/>
        </p:nvSpPr>
        <p:spPr>
          <a:xfrm>
            <a:off x="0" y="4732975"/>
            <a:ext cx="672408" cy="1394046"/>
          </a:xfrm>
          <a:custGeom>
            <a:avLst/>
            <a:gdLst>
              <a:gd name="connsiteX0" fmla="*/ 0 w 1381692"/>
              <a:gd name="connsiteY0" fmla="*/ 0 h 2864536"/>
              <a:gd name="connsiteX1" fmla="*/ 0 w 1381692"/>
              <a:gd name="connsiteY1" fmla="*/ 2864536 h 2864536"/>
              <a:gd name="connsiteX2" fmla="*/ 93450 w 1381692"/>
              <a:gd name="connsiteY2" fmla="*/ 2859818 h 2864536"/>
              <a:gd name="connsiteX3" fmla="*/ 1381692 w 1381692"/>
              <a:gd name="connsiteY3" fmla="*/ 1432268 h 2864536"/>
              <a:gd name="connsiteX4" fmla="*/ 93450 w 1381692"/>
              <a:gd name="connsiteY4" fmla="*/ 4719 h 286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92" h="2864536">
                <a:moveTo>
                  <a:pt x="0" y="0"/>
                </a:moveTo>
                <a:lnTo>
                  <a:pt x="0" y="2864536"/>
                </a:lnTo>
                <a:lnTo>
                  <a:pt x="93450" y="2859818"/>
                </a:lnTo>
                <a:cubicBezTo>
                  <a:pt x="817036" y="2786333"/>
                  <a:pt x="1381692" y="2175242"/>
                  <a:pt x="1381692" y="1432268"/>
                </a:cubicBezTo>
                <a:cubicBezTo>
                  <a:pt x="1381692" y="689295"/>
                  <a:pt x="817036" y="78203"/>
                  <a:pt x="93450" y="4719"/>
                </a:cubicBezTo>
                <a:close/>
              </a:path>
            </a:pathLst>
          </a:custGeom>
          <a:solidFill>
            <a:srgbClr val="4A5A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35" name="组合 22"/>
          <p:cNvGrpSpPr/>
          <p:nvPr/>
        </p:nvGrpSpPr>
        <p:grpSpPr>
          <a:xfrm>
            <a:off x="2247094" y="1932810"/>
            <a:ext cx="7335502" cy="1947190"/>
            <a:chOff x="2489209" y="2867504"/>
            <a:chExt cx="7335502" cy="1947190"/>
          </a:xfrm>
        </p:grpSpPr>
        <p:sp>
          <p:nvSpPr>
            <p:cNvPr id="1048789" name="矩形 9"/>
            <p:cNvSpPr/>
            <p:nvPr/>
          </p:nvSpPr>
          <p:spPr>
            <a:xfrm flipV="1">
              <a:off x="5427664" y="2867504"/>
              <a:ext cx="1520190" cy="76200"/>
            </a:xfrm>
            <a:prstGeom prst="rect">
              <a:avLst/>
            </a:prstGeom>
            <a:solidFill>
              <a:srgbClr val="E5B66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汉仪大宋简" panose="02010600000101010101" charset="-122"/>
                <a:ea typeface="汉仪大宋简" panose="02010600000101010101" charset="-122"/>
                <a:cs typeface="+mn-cs"/>
              </a:endParaRPr>
            </a:p>
          </p:txBody>
        </p:sp>
        <p:cxnSp>
          <p:nvCxnSpPr>
            <p:cNvPr id="3145736" name="直接连接符 10"/>
            <p:cNvCxnSpPr/>
            <p:nvPr/>
          </p:nvCxnSpPr>
          <p:spPr>
            <a:xfrm>
              <a:off x="7252654" y="2905604"/>
              <a:ext cx="2291715" cy="0"/>
            </a:xfrm>
            <a:prstGeom prst="line">
              <a:avLst/>
            </a:prstGeom>
            <a:noFill/>
            <a:ln w="6350" cap="flat" cmpd="sng" algn="ctr">
              <a:solidFill>
                <a:srgbClr val="C3CDD9"/>
              </a:solidFill>
              <a:prstDash val="solid"/>
              <a:miter lim="800000"/>
            </a:ln>
            <a:effectLst/>
          </p:spPr>
        </p:cxnSp>
        <p:cxnSp>
          <p:nvCxnSpPr>
            <p:cNvPr id="3145737" name="直接连接符 11"/>
            <p:cNvCxnSpPr/>
            <p:nvPr/>
          </p:nvCxnSpPr>
          <p:spPr>
            <a:xfrm>
              <a:off x="2757489" y="2905604"/>
              <a:ext cx="2365375" cy="0"/>
            </a:xfrm>
            <a:prstGeom prst="line">
              <a:avLst/>
            </a:prstGeom>
            <a:noFill/>
            <a:ln w="6350" cap="flat" cmpd="sng" algn="ctr">
              <a:solidFill>
                <a:srgbClr val="C3CDD9"/>
              </a:solidFill>
              <a:prstDash val="solid"/>
              <a:miter lim="800000"/>
            </a:ln>
            <a:effectLst/>
          </p:spPr>
        </p:cxnSp>
        <p:sp>
          <p:nvSpPr>
            <p:cNvPr id="1048790" name="文本"/>
            <p:cNvSpPr txBox="1"/>
            <p:nvPr/>
          </p:nvSpPr>
          <p:spPr>
            <a:xfrm>
              <a:off x="2489209" y="3491255"/>
              <a:ext cx="733550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8000" i="0" u="none" strike="noStrike" kern="0" cap="none" spc="0" normalizeH="0" baseline="0" noProof="0" dirty="0">
                  <a:ln>
                    <a:noFill/>
                  </a:ln>
                  <a:solidFill>
                    <a:srgbClr val="494949"/>
                  </a:solidFill>
                  <a:effectLst/>
                  <a:uLnTx/>
                  <a:uFillTx/>
                  <a:latin typeface="思源黑体旧字形 Normal" panose="020B0400000000000000" pitchFamily="34" charset="-122"/>
                  <a:ea typeface="思源黑体旧字形 Normal" panose="020B0400000000000000" pitchFamily="34" charset="-122"/>
                  <a:sym typeface="字魂105号-简雅黑" panose="00000500000000000000" pitchFamily="2" charset="-122"/>
                </a:rPr>
                <a:t>Thank you</a:t>
              </a:r>
              <a:endParaRPr kumimoji="0" lang="zh-CN" altLang="en-US" sz="8000" i="0" u="none" strike="noStrike" kern="0" cap="none" spc="0" normalizeH="0" baseline="0" noProof="0" dirty="0">
                <a:ln>
                  <a:noFill/>
                </a:ln>
                <a:solidFill>
                  <a:srgbClr val="494949"/>
                </a:solidFill>
                <a:effectLst/>
                <a:uLnTx/>
                <a:uFillTx/>
                <a:latin typeface="思源黑体旧字形 Normal" panose="020B0400000000000000" pitchFamily="34" charset="-122"/>
                <a:ea typeface="思源黑体旧字形 Normal" panose="020B0400000000000000" pitchFamily="34" charset="-122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1048793" name="任意多边形: 形状 47"/>
          <p:cNvSpPr/>
          <p:nvPr/>
        </p:nvSpPr>
        <p:spPr>
          <a:xfrm rot="2001767" flipV="1">
            <a:off x="3439001" y="5700872"/>
            <a:ext cx="418726" cy="421283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E5B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橙子演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0"/>
            <a:ext cx="5567680" cy="4268844"/>
          </a:xfrm>
          <a:prstGeom prst="rect">
            <a:avLst/>
          </a:prstGeom>
        </p:spPr>
      </p:pic>
      <p:sp>
        <p:nvSpPr>
          <p:cNvPr id="1048583" name="橙子演示"/>
          <p:cNvSpPr/>
          <p:nvPr/>
        </p:nvSpPr>
        <p:spPr>
          <a:xfrm rot="2001767">
            <a:off x="11434894" y="396966"/>
            <a:ext cx="1017853" cy="1151073"/>
          </a:xfrm>
          <a:custGeom>
            <a:avLst/>
            <a:gdLst>
              <a:gd name="connsiteX0" fmla="*/ 362670 w 1017853"/>
              <a:gd name="connsiteY0" fmla="*/ 1107217 h 1151073"/>
              <a:gd name="connsiteX1" fmla="*/ 805123 w 1017853"/>
              <a:gd name="connsiteY1" fmla="*/ 1107217 h 1151073"/>
              <a:gd name="connsiteX2" fmla="*/ 702290 w 1017853"/>
              <a:gd name="connsiteY2" fmla="*/ 1139138 h 1151073"/>
              <a:gd name="connsiteX3" fmla="*/ 583896 w 1017853"/>
              <a:gd name="connsiteY3" fmla="*/ 1151073 h 1151073"/>
              <a:gd name="connsiteX4" fmla="*/ 465502 w 1017853"/>
              <a:gd name="connsiteY4" fmla="*/ 1139138 h 1151073"/>
              <a:gd name="connsiteX5" fmla="*/ 169894 w 1017853"/>
              <a:gd name="connsiteY5" fmla="*/ 980162 h 1151073"/>
              <a:gd name="connsiteX6" fmla="*/ 997899 w 1017853"/>
              <a:gd name="connsiteY6" fmla="*/ 980162 h 1151073"/>
              <a:gd name="connsiteX7" fmla="*/ 944492 w 1017853"/>
              <a:gd name="connsiteY7" fmla="*/ 1024226 h 1151073"/>
              <a:gd name="connsiteX8" fmla="*/ 223301 w 1017853"/>
              <a:gd name="connsiteY8" fmla="*/ 1024226 h 1151073"/>
              <a:gd name="connsiteX9" fmla="*/ 75616 w 1017853"/>
              <a:gd name="connsiteY9" fmla="*/ 853107 h 1151073"/>
              <a:gd name="connsiteX10" fmla="*/ 988840 w 1017853"/>
              <a:gd name="connsiteY10" fmla="*/ 853107 h 1151073"/>
              <a:gd name="connsiteX11" fmla="*/ 1017853 w 1017853"/>
              <a:gd name="connsiteY11" fmla="*/ 897171 h 1151073"/>
              <a:gd name="connsiteX12" fmla="*/ 100973 w 1017853"/>
              <a:gd name="connsiteY12" fmla="*/ 897171 h 1151073"/>
              <a:gd name="connsiteX13" fmla="*/ 96762 w 1017853"/>
              <a:gd name="connsiteY13" fmla="*/ 892067 h 1151073"/>
              <a:gd name="connsiteX14" fmla="*/ 22041 w 1017853"/>
              <a:gd name="connsiteY14" fmla="*/ 726052 h 1151073"/>
              <a:gd name="connsiteX15" fmla="*/ 905181 w 1017853"/>
              <a:gd name="connsiteY15" fmla="*/ 726052 h 1151073"/>
              <a:gd name="connsiteX16" fmla="*/ 934194 w 1017853"/>
              <a:gd name="connsiteY16" fmla="*/ 770116 h 1151073"/>
              <a:gd name="connsiteX17" fmla="*/ 35720 w 1017853"/>
              <a:gd name="connsiteY17" fmla="*/ 770116 h 1151073"/>
              <a:gd name="connsiteX18" fmla="*/ 0 w 1017853"/>
              <a:gd name="connsiteY18" fmla="*/ 598997 h 1151073"/>
              <a:gd name="connsiteX19" fmla="*/ 821522 w 1017853"/>
              <a:gd name="connsiteY19" fmla="*/ 598997 h 1151073"/>
              <a:gd name="connsiteX20" fmla="*/ 850535 w 1017853"/>
              <a:gd name="connsiteY20" fmla="*/ 643061 h 1151073"/>
              <a:gd name="connsiteX21" fmla="*/ 4443 w 1017853"/>
              <a:gd name="connsiteY21" fmla="*/ 643061 h 1151073"/>
              <a:gd name="connsiteX22" fmla="*/ 5675 w 1017853"/>
              <a:gd name="connsiteY22" fmla="*/ 471942 h 1151073"/>
              <a:gd name="connsiteX23" fmla="*/ 737863 w 1017853"/>
              <a:gd name="connsiteY23" fmla="*/ 471942 h 1151073"/>
              <a:gd name="connsiteX24" fmla="*/ 766876 w 1017853"/>
              <a:gd name="connsiteY24" fmla="*/ 516006 h 1151073"/>
              <a:gd name="connsiteX25" fmla="*/ 1232 w 1017853"/>
              <a:gd name="connsiteY25" fmla="*/ 516006 h 1151073"/>
              <a:gd name="connsiteX26" fmla="*/ 39513 w 1017853"/>
              <a:gd name="connsiteY26" fmla="*/ 344887 h 1151073"/>
              <a:gd name="connsiteX27" fmla="*/ 654204 w 1017853"/>
              <a:gd name="connsiteY27" fmla="*/ 344887 h 1151073"/>
              <a:gd name="connsiteX28" fmla="*/ 683217 w 1017853"/>
              <a:gd name="connsiteY28" fmla="*/ 388951 h 1151073"/>
              <a:gd name="connsiteX29" fmla="*/ 25834 w 1017853"/>
              <a:gd name="connsiteY29" fmla="*/ 388951 h 1151073"/>
              <a:gd name="connsiteX30" fmla="*/ 111055 w 1017853"/>
              <a:gd name="connsiteY30" fmla="*/ 217832 h 1151073"/>
              <a:gd name="connsiteX31" fmla="*/ 570545 w 1017853"/>
              <a:gd name="connsiteY31" fmla="*/ 217832 h 1151073"/>
              <a:gd name="connsiteX32" fmla="*/ 599558 w 1017853"/>
              <a:gd name="connsiteY32" fmla="*/ 261896 h 1151073"/>
              <a:gd name="connsiteX33" fmla="*/ 82248 w 1017853"/>
              <a:gd name="connsiteY33" fmla="*/ 261896 h 1151073"/>
              <a:gd name="connsiteX34" fmla="*/ 96763 w 1017853"/>
              <a:gd name="connsiteY34" fmla="*/ 235155 h 1151073"/>
              <a:gd name="connsiteX35" fmla="*/ 402034 w 1017853"/>
              <a:gd name="connsiteY35" fmla="*/ 7786 h 1151073"/>
              <a:gd name="connsiteX36" fmla="*/ 427114 w 1017853"/>
              <a:gd name="connsiteY36" fmla="*/ 0 h 1151073"/>
              <a:gd name="connsiteX37" fmla="*/ 432240 w 1017853"/>
              <a:gd name="connsiteY37" fmla="*/ 7786 h 1151073"/>
              <a:gd name="connsiteX38" fmla="*/ 238110 w 1017853"/>
              <a:gd name="connsiteY38" fmla="*/ 90777 h 1151073"/>
              <a:gd name="connsiteX39" fmla="*/ 486886 w 1017853"/>
              <a:gd name="connsiteY39" fmla="*/ 90777 h 1151073"/>
              <a:gd name="connsiteX40" fmla="*/ 515899 w 1017853"/>
              <a:gd name="connsiteY40" fmla="*/ 134841 h 1151073"/>
              <a:gd name="connsiteX41" fmla="*/ 184704 w 1017853"/>
              <a:gd name="connsiteY41" fmla="*/ 134841 h 115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17853" h="1151073">
                <a:moveTo>
                  <a:pt x="362670" y="1107217"/>
                </a:moveTo>
                <a:lnTo>
                  <a:pt x="805123" y="1107217"/>
                </a:lnTo>
                <a:lnTo>
                  <a:pt x="702290" y="1139138"/>
                </a:lnTo>
                <a:cubicBezTo>
                  <a:pt x="664048" y="1146964"/>
                  <a:pt x="624452" y="1151073"/>
                  <a:pt x="583896" y="1151073"/>
                </a:cubicBezTo>
                <a:cubicBezTo>
                  <a:pt x="543341" y="1151073"/>
                  <a:pt x="503744" y="1146963"/>
                  <a:pt x="465502" y="1139138"/>
                </a:cubicBezTo>
                <a:close/>
                <a:moveTo>
                  <a:pt x="169894" y="980162"/>
                </a:moveTo>
                <a:lnTo>
                  <a:pt x="997899" y="980162"/>
                </a:lnTo>
                <a:lnTo>
                  <a:pt x="944492" y="1024226"/>
                </a:lnTo>
                <a:lnTo>
                  <a:pt x="223301" y="1024226"/>
                </a:lnTo>
                <a:close/>
                <a:moveTo>
                  <a:pt x="75616" y="853107"/>
                </a:moveTo>
                <a:lnTo>
                  <a:pt x="988840" y="853107"/>
                </a:lnTo>
                <a:lnTo>
                  <a:pt x="1017853" y="897171"/>
                </a:lnTo>
                <a:lnTo>
                  <a:pt x="100973" y="897171"/>
                </a:lnTo>
                <a:lnTo>
                  <a:pt x="96762" y="892067"/>
                </a:lnTo>
                <a:close/>
                <a:moveTo>
                  <a:pt x="22041" y="726052"/>
                </a:moveTo>
                <a:lnTo>
                  <a:pt x="905181" y="726052"/>
                </a:lnTo>
                <a:lnTo>
                  <a:pt x="934194" y="770116"/>
                </a:lnTo>
                <a:lnTo>
                  <a:pt x="35720" y="770116"/>
                </a:lnTo>
                <a:close/>
                <a:moveTo>
                  <a:pt x="0" y="598997"/>
                </a:moveTo>
                <a:lnTo>
                  <a:pt x="821522" y="598997"/>
                </a:lnTo>
                <a:lnTo>
                  <a:pt x="850535" y="643061"/>
                </a:lnTo>
                <a:lnTo>
                  <a:pt x="4443" y="643061"/>
                </a:lnTo>
                <a:close/>
                <a:moveTo>
                  <a:pt x="5675" y="471942"/>
                </a:moveTo>
                <a:lnTo>
                  <a:pt x="737863" y="471942"/>
                </a:lnTo>
                <a:lnTo>
                  <a:pt x="766876" y="516006"/>
                </a:lnTo>
                <a:lnTo>
                  <a:pt x="1232" y="516006"/>
                </a:lnTo>
                <a:close/>
                <a:moveTo>
                  <a:pt x="39513" y="344887"/>
                </a:moveTo>
                <a:lnTo>
                  <a:pt x="654204" y="344887"/>
                </a:lnTo>
                <a:lnTo>
                  <a:pt x="683217" y="388951"/>
                </a:lnTo>
                <a:lnTo>
                  <a:pt x="25834" y="388951"/>
                </a:lnTo>
                <a:close/>
                <a:moveTo>
                  <a:pt x="111055" y="217832"/>
                </a:moveTo>
                <a:lnTo>
                  <a:pt x="570545" y="217832"/>
                </a:lnTo>
                <a:lnTo>
                  <a:pt x="599558" y="261896"/>
                </a:lnTo>
                <a:lnTo>
                  <a:pt x="82248" y="261896"/>
                </a:lnTo>
                <a:lnTo>
                  <a:pt x="96763" y="235155"/>
                </a:lnTo>
                <a:close/>
                <a:moveTo>
                  <a:pt x="402034" y="7786"/>
                </a:moveTo>
                <a:lnTo>
                  <a:pt x="427114" y="0"/>
                </a:lnTo>
                <a:lnTo>
                  <a:pt x="432240" y="7786"/>
                </a:lnTo>
                <a:close/>
                <a:moveTo>
                  <a:pt x="238110" y="90777"/>
                </a:moveTo>
                <a:lnTo>
                  <a:pt x="486886" y="90777"/>
                </a:lnTo>
                <a:lnTo>
                  <a:pt x="515899" y="134841"/>
                </a:lnTo>
                <a:lnTo>
                  <a:pt x="184704" y="134841"/>
                </a:lnTo>
                <a:close/>
              </a:path>
            </a:pathLst>
          </a:custGeom>
          <a:solidFill>
            <a:srgbClr val="C3C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584" name="橙子演示"/>
          <p:cNvSpPr/>
          <p:nvPr/>
        </p:nvSpPr>
        <p:spPr>
          <a:xfrm>
            <a:off x="0" y="4732975"/>
            <a:ext cx="672408" cy="1394046"/>
          </a:xfrm>
          <a:custGeom>
            <a:avLst/>
            <a:gdLst>
              <a:gd name="connsiteX0" fmla="*/ 0 w 1381692"/>
              <a:gd name="connsiteY0" fmla="*/ 0 h 2864536"/>
              <a:gd name="connsiteX1" fmla="*/ 0 w 1381692"/>
              <a:gd name="connsiteY1" fmla="*/ 2864536 h 2864536"/>
              <a:gd name="connsiteX2" fmla="*/ 93450 w 1381692"/>
              <a:gd name="connsiteY2" fmla="*/ 2859818 h 2864536"/>
              <a:gd name="connsiteX3" fmla="*/ 1381692 w 1381692"/>
              <a:gd name="connsiteY3" fmla="*/ 1432268 h 2864536"/>
              <a:gd name="connsiteX4" fmla="*/ 93450 w 1381692"/>
              <a:gd name="connsiteY4" fmla="*/ 4719 h 286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92" h="2864536">
                <a:moveTo>
                  <a:pt x="0" y="0"/>
                </a:moveTo>
                <a:lnTo>
                  <a:pt x="0" y="2864536"/>
                </a:lnTo>
                <a:lnTo>
                  <a:pt x="93450" y="2859818"/>
                </a:lnTo>
                <a:cubicBezTo>
                  <a:pt x="817036" y="2786333"/>
                  <a:pt x="1381692" y="2175242"/>
                  <a:pt x="1381692" y="1432268"/>
                </a:cubicBezTo>
                <a:cubicBezTo>
                  <a:pt x="1381692" y="689295"/>
                  <a:pt x="817036" y="78203"/>
                  <a:pt x="93450" y="4719"/>
                </a:cubicBezTo>
                <a:close/>
              </a:path>
            </a:pathLst>
          </a:custGeom>
          <a:solidFill>
            <a:srgbClr val="4A5A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48585" name="橙子演示"/>
          <p:cNvSpPr/>
          <p:nvPr/>
        </p:nvSpPr>
        <p:spPr>
          <a:xfrm rot="2001767" flipV="1">
            <a:off x="3686756" y="5625313"/>
            <a:ext cx="418726" cy="421283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E5B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5" name="橙子演示"/>
          <p:cNvGrpSpPr/>
          <p:nvPr/>
        </p:nvGrpSpPr>
        <p:grpSpPr>
          <a:xfrm>
            <a:off x="6904089" y="1664567"/>
            <a:ext cx="4298163" cy="3292816"/>
            <a:chOff x="6946375" y="1489715"/>
            <a:chExt cx="4298163" cy="3292816"/>
          </a:xfrm>
        </p:grpSpPr>
        <p:grpSp>
          <p:nvGrpSpPr>
            <p:cNvPr id="36" name="组合 15"/>
            <p:cNvGrpSpPr/>
            <p:nvPr/>
          </p:nvGrpSpPr>
          <p:grpSpPr>
            <a:xfrm>
              <a:off x="6946375" y="1489715"/>
              <a:ext cx="4016158" cy="713380"/>
              <a:chOff x="3552935" y="2038355"/>
              <a:chExt cx="4016158" cy="713380"/>
            </a:xfrm>
          </p:grpSpPr>
          <p:sp>
            <p:nvSpPr>
              <p:cNvPr id="1048586" name="文本框 20"/>
              <p:cNvSpPr txBox="1">
                <a:spLocks noChangeArrowheads="1"/>
              </p:cNvSpPr>
              <p:nvPr/>
            </p:nvSpPr>
            <p:spPr bwMode="auto">
              <a:xfrm>
                <a:off x="4429790" y="2133435"/>
                <a:ext cx="313930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219200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kern="0" dirty="0">
                    <a:solidFill>
                      <a:srgbClr val="47474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思源黑体 CN Normal" panose="020B0400000000000000" pitchFamily="34" charset="-122"/>
                  </a:rPr>
                  <a:t>Design Target</a:t>
                </a:r>
                <a:endParaRPr lang="zh-CN" altLang="en-US" kern="0" dirty="0">
                  <a:solidFill>
                    <a:srgbClr val="4747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048588" name="椭圆 20"/>
              <p:cNvSpPr/>
              <p:nvPr/>
            </p:nvSpPr>
            <p:spPr>
              <a:xfrm>
                <a:off x="3552935" y="2038355"/>
                <a:ext cx="713380" cy="713380"/>
              </a:xfrm>
              <a:prstGeom prst="ellipse">
                <a:avLst/>
              </a:prstGeom>
              <a:solidFill>
                <a:srgbClr val="4A5A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7" name="组合 23"/>
            <p:cNvGrpSpPr/>
            <p:nvPr/>
          </p:nvGrpSpPr>
          <p:grpSpPr>
            <a:xfrm>
              <a:off x="6946375" y="2779433"/>
              <a:ext cx="4016158" cy="713380"/>
              <a:chOff x="3552935" y="2038355"/>
              <a:chExt cx="4016158" cy="713380"/>
            </a:xfrm>
          </p:grpSpPr>
          <p:sp>
            <p:nvSpPr>
              <p:cNvPr id="1048589" name="文本框 20"/>
              <p:cNvSpPr txBox="1">
                <a:spLocks noChangeArrowheads="1"/>
              </p:cNvSpPr>
              <p:nvPr/>
            </p:nvSpPr>
            <p:spPr bwMode="auto">
              <a:xfrm>
                <a:off x="4429791" y="2145507"/>
                <a:ext cx="3139302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219200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kern="0" dirty="0">
                    <a:solidFill>
                      <a:srgbClr val="47474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思源黑体 CN Normal" panose="020B0400000000000000" pitchFamily="34" charset="-122"/>
                  </a:rPr>
                  <a:t>Design Process</a:t>
                </a:r>
                <a:endParaRPr lang="zh-CN" altLang="en-US" kern="0" dirty="0">
                  <a:solidFill>
                    <a:srgbClr val="4747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048591" name="椭圆 27"/>
              <p:cNvSpPr/>
              <p:nvPr/>
            </p:nvSpPr>
            <p:spPr>
              <a:xfrm>
                <a:off x="3552935" y="2038355"/>
                <a:ext cx="713380" cy="713380"/>
              </a:xfrm>
              <a:prstGeom prst="ellipse">
                <a:avLst/>
              </a:prstGeom>
              <a:solidFill>
                <a:srgbClr val="E5B6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8" name="组合 28"/>
            <p:cNvGrpSpPr/>
            <p:nvPr/>
          </p:nvGrpSpPr>
          <p:grpSpPr>
            <a:xfrm>
              <a:off x="6946375" y="4069151"/>
              <a:ext cx="4298163" cy="713380"/>
              <a:chOff x="3552935" y="2038355"/>
              <a:chExt cx="4298163" cy="713380"/>
            </a:xfrm>
          </p:grpSpPr>
          <p:sp>
            <p:nvSpPr>
              <p:cNvPr id="1048592" name="橙子演示"/>
              <p:cNvSpPr txBox="1">
                <a:spLocks noChangeArrowheads="1"/>
              </p:cNvSpPr>
              <p:nvPr/>
            </p:nvSpPr>
            <p:spPr bwMode="auto">
              <a:xfrm>
                <a:off x="4429790" y="2157579"/>
                <a:ext cx="342130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219200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kern="0" dirty="0">
                    <a:solidFill>
                      <a:srgbClr val="47474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思源黑体 CN Normal" panose="020B0400000000000000" pitchFamily="34" charset="-122"/>
                  </a:rPr>
                  <a:t>Design Truth Table</a:t>
                </a:r>
                <a:endParaRPr lang="zh-CN" altLang="en-US" kern="0" dirty="0">
                  <a:solidFill>
                    <a:srgbClr val="4747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048594" name="橙子演示"/>
              <p:cNvSpPr/>
              <p:nvPr/>
            </p:nvSpPr>
            <p:spPr>
              <a:xfrm>
                <a:off x="3552935" y="2038355"/>
                <a:ext cx="713380" cy="713380"/>
              </a:xfrm>
              <a:prstGeom prst="ellipse">
                <a:avLst/>
              </a:prstGeom>
              <a:solidFill>
                <a:srgbClr val="4A5A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0" name="橙子演示"/>
          <p:cNvGrpSpPr/>
          <p:nvPr/>
        </p:nvGrpSpPr>
        <p:grpSpPr>
          <a:xfrm>
            <a:off x="1077892" y="2031554"/>
            <a:ext cx="3729603" cy="1999906"/>
            <a:chOff x="1119736" y="2374615"/>
            <a:chExt cx="3729603" cy="1999906"/>
          </a:xfrm>
        </p:grpSpPr>
        <p:sp>
          <p:nvSpPr>
            <p:cNvPr id="1048598" name="橙子演示"/>
            <p:cNvSpPr/>
            <p:nvPr/>
          </p:nvSpPr>
          <p:spPr>
            <a:xfrm rot="20279894">
              <a:off x="1413679" y="2374615"/>
              <a:ext cx="3214470" cy="1999906"/>
            </a:xfrm>
            <a:prstGeom prst="ellipse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599" name="橙子演示"/>
            <p:cNvSpPr txBox="1"/>
            <p:nvPr/>
          </p:nvSpPr>
          <p:spPr>
            <a:xfrm>
              <a:off x="1119736" y="2994209"/>
              <a:ext cx="37296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6624319" y="0"/>
            <a:ext cx="5567680" cy="4268844"/>
          </a:xfrm>
          <a:prstGeom prst="rect">
            <a:avLst/>
          </a:prstGeom>
        </p:spPr>
      </p:pic>
      <p:pic>
        <p:nvPicPr>
          <p:cNvPr id="2097156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9157"/>
            <a:ext cx="5567680" cy="4268844"/>
          </a:xfrm>
          <a:prstGeom prst="rect">
            <a:avLst/>
          </a:prstGeom>
        </p:spPr>
      </p:pic>
      <p:sp>
        <p:nvSpPr>
          <p:cNvPr id="1048601" name="任意多边形: 形状 24"/>
          <p:cNvSpPr/>
          <p:nvPr/>
        </p:nvSpPr>
        <p:spPr>
          <a:xfrm rot="19598233" flipH="1">
            <a:off x="-296768" y="349605"/>
            <a:ext cx="1171419" cy="1324738"/>
          </a:xfrm>
          <a:custGeom>
            <a:avLst/>
            <a:gdLst>
              <a:gd name="connsiteX0" fmla="*/ 362670 w 1017853"/>
              <a:gd name="connsiteY0" fmla="*/ 1107217 h 1151073"/>
              <a:gd name="connsiteX1" fmla="*/ 805123 w 1017853"/>
              <a:gd name="connsiteY1" fmla="*/ 1107217 h 1151073"/>
              <a:gd name="connsiteX2" fmla="*/ 702290 w 1017853"/>
              <a:gd name="connsiteY2" fmla="*/ 1139138 h 1151073"/>
              <a:gd name="connsiteX3" fmla="*/ 583896 w 1017853"/>
              <a:gd name="connsiteY3" fmla="*/ 1151073 h 1151073"/>
              <a:gd name="connsiteX4" fmla="*/ 465502 w 1017853"/>
              <a:gd name="connsiteY4" fmla="*/ 1139138 h 1151073"/>
              <a:gd name="connsiteX5" fmla="*/ 169894 w 1017853"/>
              <a:gd name="connsiteY5" fmla="*/ 980162 h 1151073"/>
              <a:gd name="connsiteX6" fmla="*/ 997899 w 1017853"/>
              <a:gd name="connsiteY6" fmla="*/ 980162 h 1151073"/>
              <a:gd name="connsiteX7" fmla="*/ 944492 w 1017853"/>
              <a:gd name="connsiteY7" fmla="*/ 1024226 h 1151073"/>
              <a:gd name="connsiteX8" fmla="*/ 223301 w 1017853"/>
              <a:gd name="connsiteY8" fmla="*/ 1024226 h 1151073"/>
              <a:gd name="connsiteX9" fmla="*/ 75616 w 1017853"/>
              <a:gd name="connsiteY9" fmla="*/ 853107 h 1151073"/>
              <a:gd name="connsiteX10" fmla="*/ 988840 w 1017853"/>
              <a:gd name="connsiteY10" fmla="*/ 853107 h 1151073"/>
              <a:gd name="connsiteX11" fmla="*/ 1017853 w 1017853"/>
              <a:gd name="connsiteY11" fmla="*/ 897171 h 1151073"/>
              <a:gd name="connsiteX12" fmla="*/ 100973 w 1017853"/>
              <a:gd name="connsiteY12" fmla="*/ 897171 h 1151073"/>
              <a:gd name="connsiteX13" fmla="*/ 96762 w 1017853"/>
              <a:gd name="connsiteY13" fmla="*/ 892067 h 1151073"/>
              <a:gd name="connsiteX14" fmla="*/ 22041 w 1017853"/>
              <a:gd name="connsiteY14" fmla="*/ 726052 h 1151073"/>
              <a:gd name="connsiteX15" fmla="*/ 905181 w 1017853"/>
              <a:gd name="connsiteY15" fmla="*/ 726052 h 1151073"/>
              <a:gd name="connsiteX16" fmla="*/ 934194 w 1017853"/>
              <a:gd name="connsiteY16" fmla="*/ 770116 h 1151073"/>
              <a:gd name="connsiteX17" fmla="*/ 35720 w 1017853"/>
              <a:gd name="connsiteY17" fmla="*/ 770116 h 1151073"/>
              <a:gd name="connsiteX18" fmla="*/ 0 w 1017853"/>
              <a:gd name="connsiteY18" fmla="*/ 598997 h 1151073"/>
              <a:gd name="connsiteX19" fmla="*/ 821522 w 1017853"/>
              <a:gd name="connsiteY19" fmla="*/ 598997 h 1151073"/>
              <a:gd name="connsiteX20" fmla="*/ 850535 w 1017853"/>
              <a:gd name="connsiteY20" fmla="*/ 643061 h 1151073"/>
              <a:gd name="connsiteX21" fmla="*/ 4443 w 1017853"/>
              <a:gd name="connsiteY21" fmla="*/ 643061 h 1151073"/>
              <a:gd name="connsiteX22" fmla="*/ 5675 w 1017853"/>
              <a:gd name="connsiteY22" fmla="*/ 471942 h 1151073"/>
              <a:gd name="connsiteX23" fmla="*/ 737863 w 1017853"/>
              <a:gd name="connsiteY23" fmla="*/ 471942 h 1151073"/>
              <a:gd name="connsiteX24" fmla="*/ 766876 w 1017853"/>
              <a:gd name="connsiteY24" fmla="*/ 516006 h 1151073"/>
              <a:gd name="connsiteX25" fmla="*/ 1232 w 1017853"/>
              <a:gd name="connsiteY25" fmla="*/ 516006 h 1151073"/>
              <a:gd name="connsiteX26" fmla="*/ 39513 w 1017853"/>
              <a:gd name="connsiteY26" fmla="*/ 344887 h 1151073"/>
              <a:gd name="connsiteX27" fmla="*/ 654204 w 1017853"/>
              <a:gd name="connsiteY27" fmla="*/ 344887 h 1151073"/>
              <a:gd name="connsiteX28" fmla="*/ 683217 w 1017853"/>
              <a:gd name="connsiteY28" fmla="*/ 388951 h 1151073"/>
              <a:gd name="connsiteX29" fmla="*/ 25834 w 1017853"/>
              <a:gd name="connsiteY29" fmla="*/ 388951 h 1151073"/>
              <a:gd name="connsiteX30" fmla="*/ 111055 w 1017853"/>
              <a:gd name="connsiteY30" fmla="*/ 217832 h 1151073"/>
              <a:gd name="connsiteX31" fmla="*/ 570545 w 1017853"/>
              <a:gd name="connsiteY31" fmla="*/ 217832 h 1151073"/>
              <a:gd name="connsiteX32" fmla="*/ 599558 w 1017853"/>
              <a:gd name="connsiteY32" fmla="*/ 261896 h 1151073"/>
              <a:gd name="connsiteX33" fmla="*/ 82248 w 1017853"/>
              <a:gd name="connsiteY33" fmla="*/ 261896 h 1151073"/>
              <a:gd name="connsiteX34" fmla="*/ 96763 w 1017853"/>
              <a:gd name="connsiteY34" fmla="*/ 235155 h 1151073"/>
              <a:gd name="connsiteX35" fmla="*/ 402034 w 1017853"/>
              <a:gd name="connsiteY35" fmla="*/ 7786 h 1151073"/>
              <a:gd name="connsiteX36" fmla="*/ 427114 w 1017853"/>
              <a:gd name="connsiteY36" fmla="*/ 0 h 1151073"/>
              <a:gd name="connsiteX37" fmla="*/ 432240 w 1017853"/>
              <a:gd name="connsiteY37" fmla="*/ 7786 h 1151073"/>
              <a:gd name="connsiteX38" fmla="*/ 238110 w 1017853"/>
              <a:gd name="connsiteY38" fmla="*/ 90777 h 1151073"/>
              <a:gd name="connsiteX39" fmla="*/ 486886 w 1017853"/>
              <a:gd name="connsiteY39" fmla="*/ 90777 h 1151073"/>
              <a:gd name="connsiteX40" fmla="*/ 515899 w 1017853"/>
              <a:gd name="connsiteY40" fmla="*/ 134841 h 1151073"/>
              <a:gd name="connsiteX41" fmla="*/ 184704 w 1017853"/>
              <a:gd name="connsiteY41" fmla="*/ 134841 h 115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17853" h="1151073">
                <a:moveTo>
                  <a:pt x="362670" y="1107217"/>
                </a:moveTo>
                <a:lnTo>
                  <a:pt x="805123" y="1107217"/>
                </a:lnTo>
                <a:lnTo>
                  <a:pt x="702290" y="1139138"/>
                </a:lnTo>
                <a:cubicBezTo>
                  <a:pt x="664048" y="1146964"/>
                  <a:pt x="624452" y="1151073"/>
                  <a:pt x="583896" y="1151073"/>
                </a:cubicBezTo>
                <a:cubicBezTo>
                  <a:pt x="543341" y="1151073"/>
                  <a:pt x="503744" y="1146963"/>
                  <a:pt x="465502" y="1139138"/>
                </a:cubicBezTo>
                <a:close/>
                <a:moveTo>
                  <a:pt x="169894" y="980162"/>
                </a:moveTo>
                <a:lnTo>
                  <a:pt x="997899" y="980162"/>
                </a:lnTo>
                <a:lnTo>
                  <a:pt x="944492" y="1024226"/>
                </a:lnTo>
                <a:lnTo>
                  <a:pt x="223301" y="1024226"/>
                </a:lnTo>
                <a:close/>
                <a:moveTo>
                  <a:pt x="75616" y="853107"/>
                </a:moveTo>
                <a:lnTo>
                  <a:pt x="988840" y="853107"/>
                </a:lnTo>
                <a:lnTo>
                  <a:pt x="1017853" y="897171"/>
                </a:lnTo>
                <a:lnTo>
                  <a:pt x="100973" y="897171"/>
                </a:lnTo>
                <a:lnTo>
                  <a:pt x="96762" y="892067"/>
                </a:lnTo>
                <a:close/>
                <a:moveTo>
                  <a:pt x="22041" y="726052"/>
                </a:moveTo>
                <a:lnTo>
                  <a:pt x="905181" y="726052"/>
                </a:lnTo>
                <a:lnTo>
                  <a:pt x="934194" y="770116"/>
                </a:lnTo>
                <a:lnTo>
                  <a:pt x="35720" y="770116"/>
                </a:lnTo>
                <a:close/>
                <a:moveTo>
                  <a:pt x="0" y="598997"/>
                </a:moveTo>
                <a:lnTo>
                  <a:pt x="821522" y="598997"/>
                </a:lnTo>
                <a:lnTo>
                  <a:pt x="850535" y="643061"/>
                </a:lnTo>
                <a:lnTo>
                  <a:pt x="4443" y="643061"/>
                </a:lnTo>
                <a:close/>
                <a:moveTo>
                  <a:pt x="5675" y="471942"/>
                </a:moveTo>
                <a:lnTo>
                  <a:pt x="737863" y="471942"/>
                </a:lnTo>
                <a:lnTo>
                  <a:pt x="766876" y="516006"/>
                </a:lnTo>
                <a:lnTo>
                  <a:pt x="1232" y="516006"/>
                </a:lnTo>
                <a:close/>
                <a:moveTo>
                  <a:pt x="39513" y="344887"/>
                </a:moveTo>
                <a:lnTo>
                  <a:pt x="654204" y="344887"/>
                </a:lnTo>
                <a:lnTo>
                  <a:pt x="683217" y="388951"/>
                </a:lnTo>
                <a:lnTo>
                  <a:pt x="25834" y="388951"/>
                </a:lnTo>
                <a:close/>
                <a:moveTo>
                  <a:pt x="111055" y="217832"/>
                </a:moveTo>
                <a:lnTo>
                  <a:pt x="570545" y="217832"/>
                </a:lnTo>
                <a:lnTo>
                  <a:pt x="599558" y="261896"/>
                </a:lnTo>
                <a:lnTo>
                  <a:pt x="82248" y="261896"/>
                </a:lnTo>
                <a:lnTo>
                  <a:pt x="96763" y="235155"/>
                </a:lnTo>
                <a:close/>
                <a:moveTo>
                  <a:pt x="402034" y="7786"/>
                </a:moveTo>
                <a:lnTo>
                  <a:pt x="427114" y="0"/>
                </a:lnTo>
                <a:lnTo>
                  <a:pt x="432240" y="7786"/>
                </a:lnTo>
                <a:close/>
                <a:moveTo>
                  <a:pt x="238110" y="90777"/>
                </a:moveTo>
                <a:lnTo>
                  <a:pt x="486886" y="90777"/>
                </a:lnTo>
                <a:lnTo>
                  <a:pt x="515899" y="134841"/>
                </a:lnTo>
                <a:lnTo>
                  <a:pt x="184704" y="134841"/>
                </a:lnTo>
                <a:close/>
              </a:path>
            </a:pathLst>
          </a:custGeom>
          <a:solidFill>
            <a:srgbClr val="C3C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02" name="任意多边形: 形状 7"/>
          <p:cNvSpPr/>
          <p:nvPr/>
        </p:nvSpPr>
        <p:spPr>
          <a:xfrm flipH="1">
            <a:off x="11519592" y="4732975"/>
            <a:ext cx="672408" cy="1394046"/>
          </a:xfrm>
          <a:custGeom>
            <a:avLst/>
            <a:gdLst>
              <a:gd name="connsiteX0" fmla="*/ 0 w 1381692"/>
              <a:gd name="connsiteY0" fmla="*/ 0 h 2864536"/>
              <a:gd name="connsiteX1" fmla="*/ 0 w 1381692"/>
              <a:gd name="connsiteY1" fmla="*/ 2864536 h 2864536"/>
              <a:gd name="connsiteX2" fmla="*/ 93450 w 1381692"/>
              <a:gd name="connsiteY2" fmla="*/ 2859818 h 2864536"/>
              <a:gd name="connsiteX3" fmla="*/ 1381692 w 1381692"/>
              <a:gd name="connsiteY3" fmla="*/ 1432268 h 2864536"/>
              <a:gd name="connsiteX4" fmla="*/ 93450 w 1381692"/>
              <a:gd name="connsiteY4" fmla="*/ 4719 h 286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92" h="2864536">
                <a:moveTo>
                  <a:pt x="0" y="0"/>
                </a:moveTo>
                <a:lnTo>
                  <a:pt x="0" y="2864536"/>
                </a:lnTo>
                <a:lnTo>
                  <a:pt x="93450" y="2859818"/>
                </a:lnTo>
                <a:cubicBezTo>
                  <a:pt x="817036" y="2786333"/>
                  <a:pt x="1381692" y="2175242"/>
                  <a:pt x="1381692" y="1432268"/>
                </a:cubicBezTo>
                <a:cubicBezTo>
                  <a:pt x="1381692" y="689295"/>
                  <a:pt x="817036" y="78203"/>
                  <a:pt x="93450" y="4719"/>
                </a:cubicBezTo>
                <a:close/>
              </a:path>
            </a:pathLst>
          </a:custGeom>
          <a:solidFill>
            <a:srgbClr val="4A5A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48603" name="任意多边形: 形状 47"/>
          <p:cNvSpPr/>
          <p:nvPr/>
        </p:nvSpPr>
        <p:spPr>
          <a:xfrm rot="19598233" flipH="1" flipV="1">
            <a:off x="8334273" y="5700872"/>
            <a:ext cx="418726" cy="421283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E5B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3" name="组合 2"/>
          <p:cNvGrpSpPr/>
          <p:nvPr/>
        </p:nvGrpSpPr>
        <p:grpSpPr>
          <a:xfrm>
            <a:off x="3010699" y="1775839"/>
            <a:ext cx="6170600" cy="2126141"/>
            <a:chOff x="1933652" y="1932191"/>
            <a:chExt cx="6170600" cy="2126141"/>
          </a:xfrm>
        </p:grpSpPr>
        <p:sp>
          <p:nvSpPr>
            <p:cNvPr id="1048604" name="文本框 16"/>
            <p:cNvSpPr txBox="1"/>
            <p:nvPr/>
          </p:nvSpPr>
          <p:spPr>
            <a:xfrm>
              <a:off x="3653792" y="1932191"/>
              <a:ext cx="2730321" cy="1450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0" dirty="0">
                  <a:solidFill>
                    <a:srgbClr val="E5B667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思源黑体 CN Normal" panose="020B0400000000000000" pitchFamily="34" charset="-122"/>
                </a:rPr>
                <a:t>01</a:t>
              </a:r>
              <a:endParaRPr lang="en-US" altLang="zh-CN" sz="4800" dirty="0">
                <a:solidFill>
                  <a:srgbClr val="E5B66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048605" name="矩形 18"/>
            <p:cNvSpPr/>
            <p:nvPr/>
          </p:nvSpPr>
          <p:spPr>
            <a:xfrm>
              <a:off x="1933652" y="3042669"/>
              <a:ext cx="617060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200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6000" kern="0" dirty="0">
                  <a:solidFill>
                    <a:srgbClr val="4747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Design Target</a:t>
              </a:r>
              <a:endParaRPr lang="zh-CN" altLang="en-US" sz="6000" kern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7"/>
          <p:cNvGrpSpPr/>
          <p:nvPr/>
        </p:nvGrpSpPr>
        <p:grpSpPr>
          <a:xfrm>
            <a:off x="249631" y="172720"/>
            <a:ext cx="3347720" cy="468412"/>
            <a:chOff x="208991" y="182880"/>
            <a:chExt cx="3347720" cy="468412"/>
          </a:xfrm>
        </p:grpSpPr>
        <p:grpSp>
          <p:nvGrpSpPr>
            <p:cNvPr id="47" name="组合 5"/>
            <p:cNvGrpSpPr/>
            <p:nvPr/>
          </p:nvGrpSpPr>
          <p:grpSpPr>
            <a:xfrm>
              <a:off x="208991" y="182880"/>
              <a:ext cx="688826" cy="468412"/>
              <a:chOff x="316383" y="218783"/>
              <a:chExt cx="1003113" cy="682134"/>
            </a:xfrm>
          </p:grpSpPr>
          <p:sp>
            <p:nvSpPr>
              <p:cNvPr id="1048607" name="任意多边形: 形状 47"/>
              <p:cNvSpPr/>
              <p:nvPr/>
            </p:nvSpPr>
            <p:spPr>
              <a:xfrm rot="19598233" flipH="1" flipV="1">
                <a:off x="316383" y="218783"/>
                <a:ext cx="677994" cy="682134"/>
              </a:xfrm>
              <a:custGeom>
                <a:avLst/>
                <a:gdLst>
                  <a:gd name="connsiteX0" fmla="*/ 447971 w 1442460"/>
                  <a:gd name="connsiteY0" fmla="*/ 1397101 h 1451272"/>
                  <a:gd name="connsiteX1" fmla="*/ 994490 w 1442460"/>
                  <a:gd name="connsiteY1" fmla="*/ 1397101 h 1451272"/>
                  <a:gd name="connsiteX2" fmla="*/ 867471 w 1442460"/>
                  <a:gd name="connsiteY2" fmla="*/ 1436530 h 1451272"/>
                  <a:gd name="connsiteX3" fmla="*/ 721230 w 1442460"/>
                  <a:gd name="connsiteY3" fmla="*/ 1451272 h 1451272"/>
                  <a:gd name="connsiteX4" fmla="*/ 574989 w 1442460"/>
                  <a:gd name="connsiteY4" fmla="*/ 1436530 h 1451272"/>
                  <a:gd name="connsiteX5" fmla="*/ 209854 w 1442460"/>
                  <a:gd name="connsiteY5" fmla="*/ 1240162 h 1451272"/>
                  <a:gd name="connsiteX6" fmla="*/ 1232607 w 1442460"/>
                  <a:gd name="connsiteY6" fmla="*/ 1240162 h 1451272"/>
                  <a:gd name="connsiteX7" fmla="*/ 1166640 w 1442460"/>
                  <a:gd name="connsiteY7" fmla="*/ 1294590 h 1451272"/>
                  <a:gd name="connsiteX8" fmla="*/ 275821 w 1442460"/>
                  <a:gd name="connsiteY8" fmla="*/ 1294590 h 1451272"/>
                  <a:gd name="connsiteX9" fmla="*/ 93401 w 1442460"/>
                  <a:gd name="connsiteY9" fmla="*/ 1083223 h 1451272"/>
                  <a:gd name="connsiteX10" fmla="*/ 1349059 w 1442460"/>
                  <a:gd name="connsiteY10" fmla="*/ 1083223 h 1451272"/>
                  <a:gd name="connsiteX11" fmla="*/ 1322939 w 1442460"/>
                  <a:gd name="connsiteY11" fmla="*/ 1131346 h 1451272"/>
                  <a:gd name="connsiteX12" fmla="*/ 1317737 w 1442460"/>
                  <a:gd name="connsiteY12" fmla="*/ 1137651 h 1451272"/>
                  <a:gd name="connsiteX13" fmla="*/ 124723 w 1442460"/>
                  <a:gd name="connsiteY13" fmla="*/ 1137651 h 1451272"/>
                  <a:gd name="connsiteX14" fmla="*/ 119521 w 1442460"/>
                  <a:gd name="connsiteY14" fmla="*/ 1131346 h 1451272"/>
                  <a:gd name="connsiteX15" fmla="*/ 27225 w 1442460"/>
                  <a:gd name="connsiteY15" fmla="*/ 926284 h 1451272"/>
                  <a:gd name="connsiteX16" fmla="*/ 1415235 w 1442460"/>
                  <a:gd name="connsiteY16" fmla="*/ 926284 h 1451272"/>
                  <a:gd name="connsiteX17" fmla="*/ 1398340 w 1442460"/>
                  <a:gd name="connsiteY17" fmla="*/ 980712 h 1451272"/>
                  <a:gd name="connsiteX18" fmla="*/ 44121 w 1442460"/>
                  <a:gd name="connsiteY18" fmla="*/ 980712 h 1451272"/>
                  <a:gd name="connsiteX19" fmla="*/ 0 w 1442460"/>
                  <a:gd name="connsiteY19" fmla="*/ 769345 h 1451272"/>
                  <a:gd name="connsiteX20" fmla="*/ 1442460 w 1442460"/>
                  <a:gd name="connsiteY20" fmla="*/ 769345 h 1451272"/>
                  <a:gd name="connsiteX21" fmla="*/ 1436973 w 1442460"/>
                  <a:gd name="connsiteY21" fmla="*/ 823773 h 1451272"/>
                  <a:gd name="connsiteX22" fmla="*/ 5487 w 1442460"/>
                  <a:gd name="connsiteY22" fmla="*/ 823773 h 1451272"/>
                  <a:gd name="connsiteX23" fmla="*/ 7009 w 1442460"/>
                  <a:gd name="connsiteY23" fmla="*/ 612406 h 1451272"/>
                  <a:gd name="connsiteX24" fmla="*/ 1435452 w 1442460"/>
                  <a:gd name="connsiteY24" fmla="*/ 612406 h 1451272"/>
                  <a:gd name="connsiteX25" fmla="*/ 1440939 w 1442460"/>
                  <a:gd name="connsiteY25" fmla="*/ 666834 h 1451272"/>
                  <a:gd name="connsiteX26" fmla="*/ 1522 w 1442460"/>
                  <a:gd name="connsiteY26" fmla="*/ 666834 h 1451272"/>
                  <a:gd name="connsiteX27" fmla="*/ 48806 w 1442460"/>
                  <a:gd name="connsiteY27" fmla="*/ 455467 h 1451272"/>
                  <a:gd name="connsiteX28" fmla="*/ 1393655 w 1442460"/>
                  <a:gd name="connsiteY28" fmla="*/ 455467 h 1451272"/>
                  <a:gd name="connsiteX29" fmla="*/ 1410550 w 1442460"/>
                  <a:gd name="connsiteY29" fmla="*/ 509895 h 1451272"/>
                  <a:gd name="connsiteX30" fmla="*/ 31911 w 1442460"/>
                  <a:gd name="connsiteY30" fmla="*/ 509895 h 1451272"/>
                  <a:gd name="connsiteX31" fmla="*/ 137176 w 1442460"/>
                  <a:gd name="connsiteY31" fmla="*/ 298528 h 1451272"/>
                  <a:gd name="connsiteX32" fmla="*/ 1305284 w 1442460"/>
                  <a:gd name="connsiteY32" fmla="*/ 298528 h 1451272"/>
                  <a:gd name="connsiteX33" fmla="*/ 1322939 w 1442460"/>
                  <a:gd name="connsiteY33" fmla="*/ 319926 h 1451272"/>
                  <a:gd name="connsiteX34" fmla="*/ 1340867 w 1442460"/>
                  <a:gd name="connsiteY34" fmla="*/ 352956 h 1451272"/>
                  <a:gd name="connsiteX35" fmla="*/ 101593 w 1442460"/>
                  <a:gd name="connsiteY35" fmla="*/ 352956 h 1451272"/>
                  <a:gd name="connsiteX36" fmla="*/ 119521 w 1442460"/>
                  <a:gd name="connsiteY36" fmla="*/ 319926 h 1451272"/>
                  <a:gd name="connsiteX37" fmla="*/ 294114 w 1442460"/>
                  <a:gd name="connsiteY37" fmla="*/ 141589 h 1451272"/>
                  <a:gd name="connsiteX38" fmla="*/ 1148347 w 1442460"/>
                  <a:gd name="connsiteY38" fmla="*/ 141589 h 1451272"/>
                  <a:gd name="connsiteX39" fmla="*/ 1214314 w 1442460"/>
                  <a:gd name="connsiteY39" fmla="*/ 196017 h 1451272"/>
                  <a:gd name="connsiteX40" fmla="*/ 228147 w 1442460"/>
                  <a:gd name="connsiteY40" fmla="*/ 196017 h 1451272"/>
                  <a:gd name="connsiteX41" fmla="*/ 721230 w 1442460"/>
                  <a:gd name="connsiteY41" fmla="*/ 0 h 1451272"/>
                  <a:gd name="connsiteX42" fmla="*/ 867471 w 1442460"/>
                  <a:gd name="connsiteY42" fmla="*/ 14742 h 1451272"/>
                  <a:gd name="connsiteX43" fmla="*/ 945868 w 1442460"/>
                  <a:gd name="connsiteY43" fmla="*/ 39078 h 1451272"/>
                  <a:gd name="connsiteX44" fmla="*/ 496593 w 1442460"/>
                  <a:gd name="connsiteY44" fmla="*/ 39078 h 1451272"/>
                  <a:gd name="connsiteX45" fmla="*/ 574989 w 1442460"/>
                  <a:gd name="connsiteY45" fmla="*/ 14742 h 1451272"/>
                  <a:gd name="connsiteX46" fmla="*/ 721230 w 1442460"/>
                  <a:gd name="connsiteY46" fmla="*/ 0 h 145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442460" h="1451272">
                    <a:moveTo>
                      <a:pt x="447971" y="1397101"/>
                    </a:moveTo>
                    <a:lnTo>
                      <a:pt x="994490" y="1397101"/>
                    </a:lnTo>
                    <a:lnTo>
                      <a:pt x="867471" y="1436530"/>
                    </a:lnTo>
                    <a:cubicBezTo>
                      <a:pt x="820234" y="1446196"/>
                      <a:pt x="771325" y="1451272"/>
                      <a:pt x="721230" y="1451272"/>
                    </a:cubicBezTo>
                    <a:cubicBezTo>
                      <a:pt x="671136" y="1451272"/>
                      <a:pt x="622226" y="1446196"/>
                      <a:pt x="574989" y="1436530"/>
                    </a:cubicBezTo>
                    <a:close/>
                    <a:moveTo>
                      <a:pt x="209854" y="1240162"/>
                    </a:moveTo>
                    <a:lnTo>
                      <a:pt x="1232607" y="1240162"/>
                    </a:lnTo>
                    <a:lnTo>
                      <a:pt x="1166640" y="1294590"/>
                    </a:lnTo>
                    <a:lnTo>
                      <a:pt x="275821" y="1294590"/>
                    </a:lnTo>
                    <a:close/>
                    <a:moveTo>
                      <a:pt x="93401" y="1083223"/>
                    </a:moveTo>
                    <a:lnTo>
                      <a:pt x="1349059" y="1083223"/>
                    </a:lnTo>
                    <a:lnTo>
                      <a:pt x="1322939" y="1131346"/>
                    </a:lnTo>
                    <a:lnTo>
                      <a:pt x="1317737" y="1137651"/>
                    </a:lnTo>
                    <a:lnTo>
                      <a:pt x="124723" y="1137651"/>
                    </a:lnTo>
                    <a:lnTo>
                      <a:pt x="119521" y="1131346"/>
                    </a:lnTo>
                    <a:close/>
                    <a:moveTo>
                      <a:pt x="27225" y="926284"/>
                    </a:moveTo>
                    <a:lnTo>
                      <a:pt x="1415235" y="926284"/>
                    </a:lnTo>
                    <a:lnTo>
                      <a:pt x="1398340" y="980712"/>
                    </a:lnTo>
                    <a:lnTo>
                      <a:pt x="44121" y="980712"/>
                    </a:lnTo>
                    <a:close/>
                    <a:moveTo>
                      <a:pt x="0" y="769345"/>
                    </a:moveTo>
                    <a:lnTo>
                      <a:pt x="1442460" y="769345"/>
                    </a:lnTo>
                    <a:lnTo>
                      <a:pt x="1436973" y="823773"/>
                    </a:lnTo>
                    <a:lnTo>
                      <a:pt x="5487" y="823773"/>
                    </a:lnTo>
                    <a:close/>
                    <a:moveTo>
                      <a:pt x="7009" y="612406"/>
                    </a:moveTo>
                    <a:lnTo>
                      <a:pt x="1435452" y="612406"/>
                    </a:lnTo>
                    <a:lnTo>
                      <a:pt x="1440939" y="666834"/>
                    </a:lnTo>
                    <a:lnTo>
                      <a:pt x="1522" y="666834"/>
                    </a:lnTo>
                    <a:close/>
                    <a:moveTo>
                      <a:pt x="48806" y="455467"/>
                    </a:moveTo>
                    <a:lnTo>
                      <a:pt x="1393655" y="455467"/>
                    </a:lnTo>
                    <a:lnTo>
                      <a:pt x="1410550" y="509895"/>
                    </a:lnTo>
                    <a:lnTo>
                      <a:pt x="31911" y="509895"/>
                    </a:lnTo>
                    <a:close/>
                    <a:moveTo>
                      <a:pt x="137176" y="298528"/>
                    </a:moveTo>
                    <a:lnTo>
                      <a:pt x="1305284" y="298528"/>
                    </a:lnTo>
                    <a:lnTo>
                      <a:pt x="1322939" y="319926"/>
                    </a:lnTo>
                    <a:lnTo>
                      <a:pt x="1340867" y="352956"/>
                    </a:lnTo>
                    <a:lnTo>
                      <a:pt x="101593" y="352956"/>
                    </a:lnTo>
                    <a:lnTo>
                      <a:pt x="119521" y="319926"/>
                    </a:lnTo>
                    <a:close/>
                    <a:moveTo>
                      <a:pt x="294114" y="141589"/>
                    </a:moveTo>
                    <a:lnTo>
                      <a:pt x="1148347" y="141589"/>
                    </a:lnTo>
                    <a:lnTo>
                      <a:pt x="1214314" y="196017"/>
                    </a:lnTo>
                    <a:lnTo>
                      <a:pt x="228147" y="196017"/>
                    </a:lnTo>
                    <a:close/>
                    <a:moveTo>
                      <a:pt x="721230" y="0"/>
                    </a:moveTo>
                    <a:cubicBezTo>
                      <a:pt x="771325" y="0"/>
                      <a:pt x="820234" y="5076"/>
                      <a:pt x="867471" y="14742"/>
                    </a:cubicBezTo>
                    <a:lnTo>
                      <a:pt x="945868" y="39078"/>
                    </a:lnTo>
                    <a:lnTo>
                      <a:pt x="496593" y="39078"/>
                    </a:lnTo>
                    <a:lnTo>
                      <a:pt x="574989" y="14742"/>
                    </a:lnTo>
                    <a:cubicBezTo>
                      <a:pt x="622226" y="5076"/>
                      <a:pt x="671136" y="0"/>
                      <a:pt x="721230" y="0"/>
                    </a:cubicBezTo>
                    <a:close/>
                  </a:path>
                </a:pathLst>
              </a:custGeom>
              <a:solidFill>
                <a:srgbClr val="E5B6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608" name="任意多边形: 形状 47"/>
              <p:cNvSpPr/>
              <p:nvPr/>
            </p:nvSpPr>
            <p:spPr>
              <a:xfrm rot="19598233" flipH="1" flipV="1">
                <a:off x="641502" y="218783"/>
                <a:ext cx="677994" cy="682134"/>
              </a:xfrm>
              <a:custGeom>
                <a:avLst/>
                <a:gdLst>
                  <a:gd name="connsiteX0" fmla="*/ 447971 w 1442460"/>
                  <a:gd name="connsiteY0" fmla="*/ 1397101 h 1451272"/>
                  <a:gd name="connsiteX1" fmla="*/ 994490 w 1442460"/>
                  <a:gd name="connsiteY1" fmla="*/ 1397101 h 1451272"/>
                  <a:gd name="connsiteX2" fmla="*/ 867471 w 1442460"/>
                  <a:gd name="connsiteY2" fmla="*/ 1436530 h 1451272"/>
                  <a:gd name="connsiteX3" fmla="*/ 721230 w 1442460"/>
                  <a:gd name="connsiteY3" fmla="*/ 1451272 h 1451272"/>
                  <a:gd name="connsiteX4" fmla="*/ 574989 w 1442460"/>
                  <a:gd name="connsiteY4" fmla="*/ 1436530 h 1451272"/>
                  <a:gd name="connsiteX5" fmla="*/ 209854 w 1442460"/>
                  <a:gd name="connsiteY5" fmla="*/ 1240162 h 1451272"/>
                  <a:gd name="connsiteX6" fmla="*/ 1232607 w 1442460"/>
                  <a:gd name="connsiteY6" fmla="*/ 1240162 h 1451272"/>
                  <a:gd name="connsiteX7" fmla="*/ 1166640 w 1442460"/>
                  <a:gd name="connsiteY7" fmla="*/ 1294590 h 1451272"/>
                  <a:gd name="connsiteX8" fmla="*/ 275821 w 1442460"/>
                  <a:gd name="connsiteY8" fmla="*/ 1294590 h 1451272"/>
                  <a:gd name="connsiteX9" fmla="*/ 93401 w 1442460"/>
                  <a:gd name="connsiteY9" fmla="*/ 1083223 h 1451272"/>
                  <a:gd name="connsiteX10" fmla="*/ 1349059 w 1442460"/>
                  <a:gd name="connsiteY10" fmla="*/ 1083223 h 1451272"/>
                  <a:gd name="connsiteX11" fmla="*/ 1322939 w 1442460"/>
                  <a:gd name="connsiteY11" fmla="*/ 1131346 h 1451272"/>
                  <a:gd name="connsiteX12" fmla="*/ 1317737 w 1442460"/>
                  <a:gd name="connsiteY12" fmla="*/ 1137651 h 1451272"/>
                  <a:gd name="connsiteX13" fmla="*/ 124723 w 1442460"/>
                  <a:gd name="connsiteY13" fmla="*/ 1137651 h 1451272"/>
                  <a:gd name="connsiteX14" fmla="*/ 119521 w 1442460"/>
                  <a:gd name="connsiteY14" fmla="*/ 1131346 h 1451272"/>
                  <a:gd name="connsiteX15" fmla="*/ 27225 w 1442460"/>
                  <a:gd name="connsiteY15" fmla="*/ 926284 h 1451272"/>
                  <a:gd name="connsiteX16" fmla="*/ 1415235 w 1442460"/>
                  <a:gd name="connsiteY16" fmla="*/ 926284 h 1451272"/>
                  <a:gd name="connsiteX17" fmla="*/ 1398340 w 1442460"/>
                  <a:gd name="connsiteY17" fmla="*/ 980712 h 1451272"/>
                  <a:gd name="connsiteX18" fmla="*/ 44121 w 1442460"/>
                  <a:gd name="connsiteY18" fmla="*/ 980712 h 1451272"/>
                  <a:gd name="connsiteX19" fmla="*/ 0 w 1442460"/>
                  <a:gd name="connsiteY19" fmla="*/ 769345 h 1451272"/>
                  <a:gd name="connsiteX20" fmla="*/ 1442460 w 1442460"/>
                  <a:gd name="connsiteY20" fmla="*/ 769345 h 1451272"/>
                  <a:gd name="connsiteX21" fmla="*/ 1436973 w 1442460"/>
                  <a:gd name="connsiteY21" fmla="*/ 823773 h 1451272"/>
                  <a:gd name="connsiteX22" fmla="*/ 5487 w 1442460"/>
                  <a:gd name="connsiteY22" fmla="*/ 823773 h 1451272"/>
                  <a:gd name="connsiteX23" fmla="*/ 7009 w 1442460"/>
                  <a:gd name="connsiteY23" fmla="*/ 612406 h 1451272"/>
                  <a:gd name="connsiteX24" fmla="*/ 1435452 w 1442460"/>
                  <a:gd name="connsiteY24" fmla="*/ 612406 h 1451272"/>
                  <a:gd name="connsiteX25" fmla="*/ 1440939 w 1442460"/>
                  <a:gd name="connsiteY25" fmla="*/ 666834 h 1451272"/>
                  <a:gd name="connsiteX26" fmla="*/ 1522 w 1442460"/>
                  <a:gd name="connsiteY26" fmla="*/ 666834 h 1451272"/>
                  <a:gd name="connsiteX27" fmla="*/ 48806 w 1442460"/>
                  <a:gd name="connsiteY27" fmla="*/ 455467 h 1451272"/>
                  <a:gd name="connsiteX28" fmla="*/ 1393655 w 1442460"/>
                  <a:gd name="connsiteY28" fmla="*/ 455467 h 1451272"/>
                  <a:gd name="connsiteX29" fmla="*/ 1410550 w 1442460"/>
                  <a:gd name="connsiteY29" fmla="*/ 509895 h 1451272"/>
                  <a:gd name="connsiteX30" fmla="*/ 31911 w 1442460"/>
                  <a:gd name="connsiteY30" fmla="*/ 509895 h 1451272"/>
                  <a:gd name="connsiteX31" fmla="*/ 137176 w 1442460"/>
                  <a:gd name="connsiteY31" fmla="*/ 298528 h 1451272"/>
                  <a:gd name="connsiteX32" fmla="*/ 1305284 w 1442460"/>
                  <a:gd name="connsiteY32" fmla="*/ 298528 h 1451272"/>
                  <a:gd name="connsiteX33" fmla="*/ 1322939 w 1442460"/>
                  <a:gd name="connsiteY33" fmla="*/ 319926 h 1451272"/>
                  <a:gd name="connsiteX34" fmla="*/ 1340867 w 1442460"/>
                  <a:gd name="connsiteY34" fmla="*/ 352956 h 1451272"/>
                  <a:gd name="connsiteX35" fmla="*/ 101593 w 1442460"/>
                  <a:gd name="connsiteY35" fmla="*/ 352956 h 1451272"/>
                  <a:gd name="connsiteX36" fmla="*/ 119521 w 1442460"/>
                  <a:gd name="connsiteY36" fmla="*/ 319926 h 1451272"/>
                  <a:gd name="connsiteX37" fmla="*/ 294114 w 1442460"/>
                  <a:gd name="connsiteY37" fmla="*/ 141589 h 1451272"/>
                  <a:gd name="connsiteX38" fmla="*/ 1148347 w 1442460"/>
                  <a:gd name="connsiteY38" fmla="*/ 141589 h 1451272"/>
                  <a:gd name="connsiteX39" fmla="*/ 1214314 w 1442460"/>
                  <a:gd name="connsiteY39" fmla="*/ 196017 h 1451272"/>
                  <a:gd name="connsiteX40" fmla="*/ 228147 w 1442460"/>
                  <a:gd name="connsiteY40" fmla="*/ 196017 h 1451272"/>
                  <a:gd name="connsiteX41" fmla="*/ 721230 w 1442460"/>
                  <a:gd name="connsiteY41" fmla="*/ 0 h 1451272"/>
                  <a:gd name="connsiteX42" fmla="*/ 867471 w 1442460"/>
                  <a:gd name="connsiteY42" fmla="*/ 14742 h 1451272"/>
                  <a:gd name="connsiteX43" fmla="*/ 945868 w 1442460"/>
                  <a:gd name="connsiteY43" fmla="*/ 39078 h 1451272"/>
                  <a:gd name="connsiteX44" fmla="*/ 496593 w 1442460"/>
                  <a:gd name="connsiteY44" fmla="*/ 39078 h 1451272"/>
                  <a:gd name="connsiteX45" fmla="*/ 574989 w 1442460"/>
                  <a:gd name="connsiteY45" fmla="*/ 14742 h 1451272"/>
                  <a:gd name="connsiteX46" fmla="*/ 721230 w 1442460"/>
                  <a:gd name="connsiteY46" fmla="*/ 0 h 145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442460" h="1451272">
                    <a:moveTo>
                      <a:pt x="447971" y="1397101"/>
                    </a:moveTo>
                    <a:lnTo>
                      <a:pt x="994490" y="1397101"/>
                    </a:lnTo>
                    <a:lnTo>
                      <a:pt x="867471" y="1436530"/>
                    </a:lnTo>
                    <a:cubicBezTo>
                      <a:pt x="820234" y="1446196"/>
                      <a:pt x="771325" y="1451272"/>
                      <a:pt x="721230" y="1451272"/>
                    </a:cubicBezTo>
                    <a:cubicBezTo>
                      <a:pt x="671136" y="1451272"/>
                      <a:pt x="622226" y="1446196"/>
                      <a:pt x="574989" y="1436530"/>
                    </a:cubicBezTo>
                    <a:close/>
                    <a:moveTo>
                      <a:pt x="209854" y="1240162"/>
                    </a:moveTo>
                    <a:lnTo>
                      <a:pt x="1232607" y="1240162"/>
                    </a:lnTo>
                    <a:lnTo>
                      <a:pt x="1166640" y="1294590"/>
                    </a:lnTo>
                    <a:lnTo>
                      <a:pt x="275821" y="1294590"/>
                    </a:lnTo>
                    <a:close/>
                    <a:moveTo>
                      <a:pt x="93401" y="1083223"/>
                    </a:moveTo>
                    <a:lnTo>
                      <a:pt x="1349059" y="1083223"/>
                    </a:lnTo>
                    <a:lnTo>
                      <a:pt x="1322939" y="1131346"/>
                    </a:lnTo>
                    <a:lnTo>
                      <a:pt x="1317737" y="1137651"/>
                    </a:lnTo>
                    <a:lnTo>
                      <a:pt x="124723" y="1137651"/>
                    </a:lnTo>
                    <a:lnTo>
                      <a:pt x="119521" y="1131346"/>
                    </a:lnTo>
                    <a:close/>
                    <a:moveTo>
                      <a:pt x="27225" y="926284"/>
                    </a:moveTo>
                    <a:lnTo>
                      <a:pt x="1415235" y="926284"/>
                    </a:lnTo>
                    <a:lnTo>
                      <a:pt x="1398340" y="980712"/>
                    </a:lnTo>
                    <a:lnTo>
                      <a:pt x="44121" y="980712"/>
                    </a:lnTo>
                    <a:close/>
                    <a:moveTo>
                      <a:pt x="0" y="769345"/>
                    </a:moveTo>
                    <a:lnTo>
                      <a:pt x="1442460" y="769345"/>
                    </a:lnTo>
                    <a:lnTo>
                      <a:pt x="1436973" y="823773"/>
                    </a:lnTo>
                    <a:lnTo>
                      <a:pt x="5487" y="823773"/>
                    </a:lnTo>
                    <a:close/>
                    <a:moveTo>
                      <a:pt x="7009" y="612406"/>
                    </a:moveTo>
                    <a:lnTo>
                      <a:pt x="1435452" y="612406"/>
                    </a:lnTo>
                    <a:lnTo>
                      <a:pt x="1440939" y="666834"/>
                    </a:lnTo>
                    <a:lnTo>
                      <a:pt x="1522" y="666834"/>
                    </a:lnTo>
                    <a:close/>
                    <a:moveTo>
                      <a:pt x="48806" y="455467"/>
                    </a:moveTo>
                    <a:lnTo>
                      <a:pt x="1393655" y="455467"/>
                    </a:lnTo>
                    <a:lnTo>
                      <a:pt x="1410550" y="509895"/>
                    </a:lnTo>
                    <a:lnTo>
                      <a:pt x="31911" y="509895"/>
                    </a:lnTo>
                    <a:close/>
                    <a:moveTo>
                      <a:pt x="137176" y="298528"/>
                    </a:moveTo>
                    <a:lnTo>
                      <a:pt x="1305284" y="298528"/>
                    </a:lnTo>
                    <a:lnTo>
                      <a:pt x="1322939" y="319926"/>
                    </a:lnTo>
                    <a:lnTo>
                      <a:pt x="1340867" y="352956"/>
                    </a:lnTo>
                    <a:lnTo>
                      <a:pt x="101593" y="352956"/>
                    </a:lnTo>
                    <a:lnTo>
                      <a:pt x="119521" y="319926"/>
                    </a:lnTo>
                    <a:close/>
                    <a:moveTo>
                      <a:pt x="294114" y="141589"/>
                    </a:moveTo>
                    <a:lnTo>
                      <a:pt x="1148347" y="141589"/>
                    </a:lnTo>
                    <a:lnTo>
                      <a:pt x="1214314" y="196017"/>
                    </a:lnTo>
                    <a:lnTo>
                      <a:pt x="228147" y="196017"/>
                    </a:lnTo>
                    <a:close/>
                    <a:moveTo>
                      <a:pt x="721230" y="0"/>
                    </a:moveTo>
                    <a:cubicBezTo>
                      <a:pt x="771325" y="0"/>
                      <a:pt x="820234" y="5076"/>
                      <a:pt x="867471" y="14742"/>
                    </a:cubicBezTo>
                    <a:lnTo>
                      <a:pt x="945868" y="39078"/>
                    </a:lnTo>
                    <a:lnTo>
                      <a:pt x="496593" y="39078"/>
                    </a:lnTo>
                    <a:lnTo>
                      <a:pt x="574989" y="14742"/>
                    </a:lnTo>
                    <a:cubicBezTo>
                      <a:pt x="622226" y="5076"/>
                      <a:pt x="671136" y="0"/>
                      <a:pt x="721230" y="0"/>
                    </a:cubicBezTo>
                    <a:close/>
                  </a:path>
                </a:pathLst>
              </a:custGeom>
              <a:solidFill>
                <a:srgbClr val="4A5A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48609" name="矩形 6"/>
            <p:cNvSpPr/>
            <p:nvPr/>
          </p:nvSpPr>
          <p:spPr>
            <a:xfrm>
              <a:off x="988136" y="201930"/>
              <a:ext cx="2568575" cy="4298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200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200" b="1" kern="0" dirty="0">
                  <a:solidFill>
                    <a:srgbClr val="4747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Design Target</a:t>
              </a:r>
              <a:endParaRPr lang="zh-CN" altLang="en-US" sz="2200" b="1" kern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05485" y="1049655"/>
            <a:ext cx="8967470" cy="5195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3600" dirty="0">
                <a:latin typeface="Arial" panose="020B0604020202020204" pitchFamily="34" charset="0"/>
              </a:rPr>
              <a:t>D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esign a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4-bit binary counter system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3600" dirty="0">
                <a:latin typeface="Arial" panose="020B0604020202020204" pitchFamily="34" charset="0"/>
              </a:rPr>
              <a:t>D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isplays numbers ranging from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15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sz="3600" dirty="0">
              <a:latin typeface="Arial Unicode MS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sz="3600" dirty="0">
              <a:latin typeface="Arial Unicode MS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sz="3600" dirty="0">
              <a:latin typeface="Arial Unicode M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3600" dirty="0"/>
              <a:t>U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sing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two seven-segment displays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388" y="2616539"/>
            <a:ext cx="2434073" cy="2330055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>
            <a:off x="4341181" y="3565500"/>
            <a:ext cx="1754819" cy="6125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554" y="2707166"/>
            <a:ext cx="2434074" cy="23300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1"/>
          <p:cNvGrpSpPr/>
          <p:nvPr/>
        </p:nvGrpSpPr>
        <p:grpSpPr>
          <a:xfrm flipH="1">
            <a:off x="-296768" y="121272"/>
            <a:ext cx="12488768" cy="6858001"/>
            <a:chOff x="0" y="0"/>
            <a:chExt cx="12488768" cy="6858001"/>
          </a:xfrm>
        </p:grpSpPr>
        <p:pic>
          <p:nvPicPr>
            <p:cNvPr id="2097159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1" y="0"/>
              <a:ext cx="5567680" cy="4268844"/>
            </a:xfrm>
            <a:prstGeom prst="rect">
              <a:avLst/>
            </a:prstGeom>
          </p:spPr>
        </p:pic>
        <p:pic>
          <p:nvPicPr>
            <p:cNvPr id="2097160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624320" y="2589157"/>
              <a:ext cx="5567680" cy="4268844"/>
            </a:xfrm>
            <a:prstGeom prst="rect">
              <a:avLst/>
            </a:prstGeom>
          </p:spPr>
        </p:pic>
        <p:sp>
          <p:nvSpPr>
            <p:cNvPr id="1048659" name="任意多边形: 形状 24"/>
            <p:cNvSpPr/>
            <p:nvPr/>
          </p:nvSpPr>
          <p:spPr>
            <a:xfrm rot="2001767">
              <a:off x="11317349" y="349605"/>
              <a:ext cx="1171419" cy="1324738"/>
            </a:xfrm>
            <a:custGeom>
              <a:avLst/>
              <a:gdLst>
                <a:gd name="connsiteX0" fmla="*/ 362670 w 1017853"/>
                <a:gd name="connsiteY0" fmla="*/ 1107217 h 1151073"/>
                <a:gd name="connsiteX1" fmla="*/ 805123 w 1017853"/>
                <a:gd name="connsiteY1" fmla="*/ 1107217 h 1151073"/>
                <a:gd name="connsiteX2" fmla="*/ 702290 w 1017853"/>
                <a:gd name="connsiteY2" fmla="*/ 1139138 h 1151073"/>
                <a:gd name="connsiteX3" fmla="*/ 583896 w 1017853"/>
                <a:gd name="connsiteY3" fmla="*/ 1151073 h 1151073"/>
                <a:gd name="connsiteX4" fmla="*/ 465502 w 1017853"/>
                <a:gd name="connsiteY4" fmla="*/ 1139138 h 1151073"/>
                <a:gd name="connsiteX5" fmla="*/ 169894 w 1017853"/>
                <a:gd name="connsiteY5" fmla="*/ 980162 h 1151073"/>
                <a:gd name="connsiteX6" fmla="*/ 997899 w 1017853"/>
                <a:gd name="connsiteY6" fmla="*/ 980162 h 1151073"/>
                <a:gd name="connsiteX7" fmla="*/ 944492 w 1017853"/>
                <a:gd name="connsiteY7" fmla="*/ 1024226 h 1151073"/>
                <a:gd name="connsiteX8" fmla="*/ 223301 w 1017853"/>
                <a:gd name="connsiteY8" fmla="*/ 1024226 h 1151073"/>
                <a:gd name="connsiteX9" fmla="*/ 75616 w 1017853"/>
                <a:gd name="connsiteY9" fmla="*/ 853107 h 1151073"/>
                <a:gd name="connsiteX10" fmla="*/ 988840 w 1017853"/>
                <a:gd name="connsiteY10" fmla="*/ 853107 h 1151073"/>
                <a:gd name="connsiteX11" fmla="*/ 1017853 w 1017853"/>
                <a:gd name="connsiteY11" fmla="*/ 897171 h 1151073"/>
                <a:gd name="connsiteX12" fmla="*/ 100973 w 1017853"/>
                <a:gd name="connsiteY12" fmla="*/ 897171 h 1151073"/>
                <a:gd name="connsiteX13" fmla="*/ 96762 w 1017853"/>
                <a:gd name="connsiteY13" fmla="*/ 892067 h 1151073"/>
                <a:gd name="connsiteX14" fmla="*/ 22041 w 1017853"/>
                <a:gd name="connsiteY14" fmla="*/ 726052 h 1151073"/>
                <a:gd name="connsiteX15" fmla="*/ 905181 w 1017853"/>
                <a:gd name="connsiteY15" fmla="*/ 726052 h 1151073"/>
                <a:gd name="connsiteX16" fmla="*/ 934194 w 1017853"/>
                <a:gd name="connsiteY16" fmla="*/ 770116 h 1151073"/>
                <a:gd name="connsiteX17" fmla="*/ 35720 w 1017853"/>
                <a:gd name="connsiteY17" fmla="*/ 770116 h 1151073"/>
                <a:gd name="connsiteX18" fmla="*/ 0 w 1017853"/>
                <a:gd name="connsiteY18" fmla="*/ 598997 h 1151073"/>
                <a:gd name="connsiteX19" fmla="*/ 821522 w 1017853"/>
                <a:gd name="connsiteY19" fmla="*/ 598997 h 1151073"/>
                <a:gd name="connsiteX20" fmla="*/ 850535 w 1017853"/>
                <a:gd name="connsiteY20" fmla="*/ 643061 h 1151073"/>
                <a:gd name="connsiteX21" fmla="*/ 4443 w 1017853"/>
                <a:gd name="connsiteY21" fmla="*/ 643061 h 1151073"/>
                <a:gd name="connsiteX22" fmla="*/ 5675 w 1017853"/>
                <a:gd name="connsiteY22" fmla="*/ 471942 h 1151073"/>
                <a:gd name="connsiteX23" fmla="*/ 737863 w 1017853"/>
                <a:gd name="connsiteY23" fmla="*/ 471942 h 1151073"/>
                <a:gd name="connsiteX24" fmla="*/ 766876 w 1017853"/>
                <a:gd name="connsiteY24" fmla="*/ 516006 h 1151073"/>
                <a:gd name="connsiteX25" fmla="*/ 1232 w 1017853"/>
                <a:gd name="connsiteY25" fmla="*/ 516006 h 1151073"/>
                <a:gd name="connsiteX26" fmla="*/ 39513 w 1017853"/>
                <a:gd name="connsiteY26" fmla="*/ 344887 h 1151073"/>
                <a:gd name="connsiteX27" fmla="*/ 654204 w 1017853"/>
                <a:gd name="connsiteY27" fmla="*/ 344887 h 1151073"/>
                <a:gd name="connsiteX28" fmla="*/ 683217 w 1017853"/>
                <a:gd name="connsiteY28" fmla="*/ 388951 h 1151073"/>
                <a:gd name="connsiteX29" fmla="*/ 25834 w 1017853"/>
                <a:gd name="connsiteY29" fmla="*/ 388951 h 1151073"/>
                <a:gd name="connsiteX30" fmla="*/ 111055 w 1017853"/>
                <a:gd name="connsiteY30" fmla="*/ 217832 h 1151073"/>
                <a:gd name="connsiteX31" fmla="*/ 570545 w 1017853"/>
                <a:gd name="connsiteY31" fmla="*/ 217832 h 1151073"/>
                <a:gd name="connsiteX32" fmla="*/ 599558 w 1017853"/>
                <a:gd name="connsiteY32" fmla="*/ 261896 h 1151073"/>
                <a:gd name="connsiteX33" fmla="*/ 82248 w 1017853"/>
                <a:gd name="connsiteY33" fmla="*/ 261896 h 1151073"/>
                <a:gd name="connsiteX34" fmla="*/ 96763 w 1017853"/>
                <a:gd name="connsiteY34" fmla="*/ 235155 h 1151073"/>
                <a:gd name="connsiteX35" fmla="*/ 402034 w 1017853"/>
                <a:gd name="connsiteY35" fmla="*/ 7786 h 1151073"/>
                <a:gd name="connsiteX36" fmla="*/ 427114 w 1017853"/>
                <a:gd name="connsiteY36" fmla="*/ 0 h 1151073"/>
                <a:gd name="connsiteX37" fmla="*/ 432240 w 1017853"/>
                <a:gd name="connsiteY37" fmla="*/ 7786 h 1151073"/>
                <a:gd name="connsiteX38" fmla="*/ 238110 w 1017853"/>
                <a:gd name="connsiteY38" fmla="*/ 90777 h 1151073"/>
                <a:gd name="connsiteX39" fmla="*/ 486886 w 1017853"/>
                <a:gd name="connsiteY39" fmla="*/ 90777 h 1151073"/>
                <a:gd name="connsiteX40" fmla="*/ 515899 w 1017853"/>
                <a:gd name="connsiteY40" fmla="*/ 134841 h 1151073"/>
                <a:gd name="connsiteX41" fmla="*/ 184704 w 1017853"/>
                <a:gd name="connsiteY41" fmla="*/ 134841 h 1151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17853" h="1151073">
                  <a:moveTo>
                    <a:pt x="362670" y="1107217"/>
                  </a:moveTo>
                  <a:lnTo>
                    <a:pt x="805123" y="1107217"/>
                  </a:lnTo>
                  <a:lnTo>
                    <a:pt x="702290" y="1139138"/>
                  </a:lnTo>
                  <a:cubicBezTo>
                    <a:pt x="664048" y="1146964"/>
                    <a:pt x="624452" y="1151073"/>
                    <a:pt x="583896" y="1151073"/>
                  </a:cubicBezTo>
                  <a:cubicBezTo>
                    <a:pt x="543341" y="1151073"/>
                    <a:pt x="503744" y="1146963"/>
                    <a:pt x="465502" y="1139138"/>
                  </a:cubicBezTo>
                  <a:close/>
                  <a:moveTo>
                    <a:pt x="169894" y="980162"/>
                  </a:moveTo>
                  <a:lnTo>
                    <a:pt x="997899" y="980162"/>
                  </a:lnTo>
                  <a:lnTo>
                    <a:pt x="944492" y="1024226"/>
                  </a:lnTo>
                  <a:lnTo>
                    <a:pt x="223301" y="1024226"/>
                  </a:lnTo>
                  <a:close/>
                  <a:moveTo>
                    <a:pt x="75616" y="853107"/>
                  </a:moveTo>
                  <a:lnTo>
                    <a:pt x="988840" y="853107"/>
                  </a:lnTo>
                  <a:lnTo>
                    <a:pt x="1017853" y="897171"/>
                  </a:lnTo>
                  <a:lnTo>
                    <a:pt x="100973" y="897171"/>
                  </a:lnTo>
                  <a:lnTo>
                    <a:pt x="96762" y="892067"/>
                  </a:lnTo>
                  <a:close/>
                  <a:moveTo>
                    <a:pt x="22041" y="726052"/>
                  </a:moveTo>
                  <a:lnTo>
                    <a:pt x="905181" y="726052"/>
                  </a:lnTo>
                  <a:lnTo>
                    <a:pt x="934194" y="770116"/>
                  </a:lnTo>
                  <a:lnTo>
                    <a:pt x="35720" y="770116"/>
                  </a:lnTo>
                  <a:close/>
                  <a:moveTo>
                    <a:pt x="0" y="598997"/>
                  </a:moveTo>
                  <a:lnTo>
                    <a:pt x="821522" y="598997"/>
                  </a:lnTo>
                  <a:lnTo>
                    <a:pt x="850535" y="643061"/>
                  </a:lnTo>
                  <a:lnTo>
                    <a:pt x="4443" y="643061"/>
                  </a:lnTo>
                  <a:close/>
                  <a:moveTo>
                    <a:pt x="5675" y="471942"/>
                  </a:moveTo>
                  <a:lnTo>
                    <a:pt x="737863" y="471942"/>
                  </a:lnTo>
                  <a:lnTo>
                    <a:pt x="766876" y="516006"/>
                  </a:lnTo>
                  <a:lnTo>
                    <a:pt x="1232" y="516006"/>
                  </a:lnTo>
                  <a:close/>
                  <a:moveTo>
                    <a:pt x="39513" y="344887"/>
                  </a:moveTo>
                  <a:lnTo>
                    <a:pt x="654204" y="344887"/>
                  </a:lnTo>
                  <a:lnTo>
                    <a:pt x="683217" y="388951"/>
                  </a:lnTo>
                  <a:lnTo>
                    <a:pt x="25834" y="388951"/>
                  </a:lnTo>
                  <a:close/>
                  <a:moveTo>
                    <a:pt x="111055" y="217832"/>
                  </a:moveTo>
                  <a:lnTo>
                    <a:pt x="570545" y="217832"/>
                  </a:lnTo>
                  <a:lnTo>
                    <a:pt x="599558" y="261896"/>
                  </a:lnTo>
                  <a:lnTo>
                    <a:pt x="82248" y="261896"/>
                  </a:lnTo>
                  <a:lnTo>
                    <a:pt x="96763" y="235155"/>
                  </a:lnTo>
                  <a:close/>
                  <a:moveTo>
                    <a:pt x="402034" y="7786"/>
                  </a:moveTo>
                  <a:lnTo>
                    <a:pt x="427114" y="0"/>
                  </a:lnTo>
                  <a:lnTo>
                    <a:pt x="432240" y="7786"/>
                  </a:lnTo>
                  <a:close/>
                  <a:moveTo>
                    <a:pt x="238110" y="90777"/>
                  </a:moveTo>
                  <a:lnTo>
                    <a:pt x="486886" y="90777"/>
                  </a:lnTo>
                  <a:lnTo>
                    <a:pt x="515899" y="134841"/>
                  </a:lnTo>
                  <a:lnTo>
                    <a:pt x="184704" y="134841"/>
                  </a:lnTo>
                  <a:close/>
                </a:path>
              </a:pathLst>
            </a:custGeom>
            <a:solidFill>
              <a:srgbClr val="C3CD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48660" name="任意多边形: 形状 7"/>
            <p:cNvSpPr/>
            <p:nvPr/>
          </p:nvSpPr>
          <p:spPr>
            <a:xfrm>
              <a:off x="0" y="4732975"/>
              <a:ext cx="672408" cy="1394046"/>
            </a:xfrm>
            <a:custGeom>
              <a:avLst/>
              <a:gdLst>
                <a:gd name="connsiteX0" fmla="*/ 0 w 1381692"/>
                <a:gd name="connsiteY0" fmla="*/ 0 h 2864536"/>
                <a:gd name="connsiteX1" fmla="*/ 0 w 1381692"/>
                <a:gd name="connsiteY1" fmla="*/ 2864536 h 2864536"/>
                <a:gd name="connsiteX2" fmla="*/ 93450 w 1381692"/>
                <a:gd name="connsiteY2" fmla="*/ 2859818 h 2864536"/>
                <a:gd name="connsiteX3" fmla="*/ 1381692 w 1381692"/>
                <a:gd name="connsiteY3" fmla="*/ 1432268 h 2864536"/>
                <a:gd name="connsiteX4" fmla="*/ 93450 w 1381692"/>
                <a:gd name="connsiteY4" fmla="*/ 4719 h 286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1692" h="2864536">
                  <a:moveTo>
                    <a:pt x="0" y="0"/>
                  </a:moveTo>
                  <a:lnTo>
                    <a:pt x="0" y="2864536"/>
                  </a:lnTo>
                  <a:lnTo>
                    <a:pt x="93450" y="2859818"/>
                  </a:lnTo>
                  <a:cubicBezTo>
                    <a:pt x="817036" y="2786333"/>
                    <a:pt x="1381692" y="2175242"/>
                    <a:pt x="1381692" y="1432268"/>
                  </a:cubicBezTo>
                  <a:cubicBezTo>
                    <a:pt x="1381692" y="689295"/>
                    <a:pt x="817036" y="78203"/>
                    <a:pt x="93450" y="4719"/>
                  </a:cubicBezTo>
                  <a:close/>
                </a:path>
              </a:pathLst>
            </a:custGeom>
            <a:solidFill>
              <a:srgbClr val="4A5A6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8661" name="任意多边形: 形状 47"/>
            <p:cNvSpPr/>
            <p:nvPr/>
          </p:nvSpPr>
          <p:spPr>
            <a:xfrm rot="2001767" flipV="1">
              <a:off x="3439001" y="5700872"/>
              <a:ext cx="418726" cy="421283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E5B6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6" name="组合 2"/>
          <p:cNvGrpSpPr/>
          <p:nvPr/>
        </p:nvGrpSpPr>
        <p:grpSpPr>
          <a:xfrm>
            <a:off x="3095442" y="1775839"/>
            <a:ext cx="6519074" cy="2190237"/>
            <a:chOff x="2018395" y="1932191"/>
            <a:chExt cx="6519074" cy="2190237"/>
          </a:xfrm>
        </p:grpSpPr>
        <p:sp>
          <p:nvSpPr>
            <p:cNvPr id="1048662" name="文本框 16"/>
            <p:cNvSpPr txBox="1"/>
            <p:nvPr/>
          </p:nvSpPr>
          <p:spPr>
            <a:xfrm>
              <a:off x="3653792" y="1932191"/>
              <a:ext cx="2730321" cy="1450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0" dirty="0">
                  <a:solidFill>
                    <a:srgbClr val="E5B667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思源黑体 CN Normal" panose="020B0400000000000000" pitchFamily="34" charset="-122"/>
                </a:rPr>
                <a:t>02</a:t>
              </a:r>
              <a:endParaRPr lang="en-US" altLang="zh-CN" sz="4800" dirty="0">
                <a:solidFill>
                  <a:srgbClr val="E5B66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048663" name="矩形 18"/>
            <p:cNvSpPr/>
            <p:nvPr/>
          </p:nvSpPr>
          <p:spPr>
            <a:xfrm>
              <a:off x="2018395" y="3106765"/>
              <a:ext cx="651907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2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6000" kern="0" dirty="0">
                  <a:solidFill>
                    <a:srgbClr val="4747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Design Progress</a:t>
              </a:r>
              <a:endParaRPr lang="zh-CN" altLang="en-US" sz="6000" kern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"/>
          <p:cNvGrpSpPr/>
          <p:nvPr/>
        </p:nvGrpSpPr>
        <p:grpSpPr>
          <a:xfrm>
            <a:off x="249631" y="172720"/>
            <a:ext cx="6133916" cy="468412"/>
            <a:chOff x="208991" y="182880"/>
            <a:chExt cx="6133916" cy="468412"/>
          </a:xfrm>
        </p:grpSpPr>
        <p:grpSp>
          <p:nvGrpSpPr>
            <p:cNvPr id="79" name="组合 5"/>
            <p:cNvGrpSpPr/>
            <p:nvPr/>
          </p:nvGrpSpPr>
          <p:grpSpPr>
            <a:xfrm>
              <a:off x="208991" y="182880"/>
              <a:ext cx="688826" cy="468412"/>
              <a:chOff x="316383" y="218783"/>
              <a:chExt cx="1003113" cy="682134"/>
            </a:xfrm>
          </p:grpSpPr>
          <p:sp>
            <p:nvSpPr>
              <p:cNvPr id="1048665" name="任意多边形: 形状 47"/>
              <p:cNvSpPr/>
              <p:nvPr/>
            </p:nvSpPr>
            <p:spPr>
              <a:xfrm rot="19598233" flipH="1" flipV="1">
                <a:off x="316383" y="218783"/>
                <a:ext cx="677994" cy="682134"/>
              </a:xfrm>
              <a:custGeom>
                <a:avLst/>
                <a:gdLst>
                  <a:gd name="connsiteX0" fmla="*/ 447971 w 1442460"/>
                  <a:gd name="connsiteY0" fmla="*/ 1397101 h 1451272"/>
                  <a:gd name="connsiteX1" fmla="*/ 994490 w 1442460"/>
                  <a:gd name="connsiteY1" fmla="*/ 1397101 h 1451272"/>
                  <a:gd name="connsiteX2" fmla="*/ 867471 w 1442460"/>
                  <a:gd name="connsiteY2" fmla="*/ 1436530 h 1451272"/>
                  <a:gd name="connsiteX3" fmla="*/ 721230 w 1442460"/>
                  <a:gd name="connsiteY3" fmla="*/ 1451272 h 1451272"/>
                  <a:gd name="connsiteX4" fmla="*/ 574989 w 1442460"/>
                  <a:gd name="connsiteY4" fmla="*/ 1436530 h 1451272"/>
                  <a:gd name="connsiteX5" fmla="*/ 209854 w 1442460"/>
                  <a:gd name="connsiteY5" fmla="*/ 1240162 h 1451272"/>
                  <a:gd name="connsiteX6" fmla="*/ 1232607 w 1442460"/>
                  <a:gd name="connsiteY6" fmla="*/ 1240162 h 1451272"/>
                  <a:gd name="connsiteX7" fmla="*/ 1166640 w 1442460"/>
                  <a:gd name="connsiteY7" fmla="*/ 1294590 h 1451272"/>
                  <a:gd name="connsiteX8" fmla="*/ 275821 w 1442460"/>
                  <a:gd name="connsiteY8" fmla="*/ 1294590 h 1451272"/>
                  <a:gd name="connsiteX9" fmla="*/ 93401 w 1442460"/>
                  <a:gd name="connsiteY9" fmla="*/ 1083223 h 1451272"/>
                  <a:gd name="connsiteX10" fmla="*/ 1349059 w 1442460"/>
                  <a:gd name="connsiteY10" fmla="*/ 1083223 h 1451272"/>
                  <a:gd name="connsiteX11" fmla="*/ 1322939 w 1442460"/>
                  <a:gd name="connsiteY11" fmla="*/ 1131346 h 1451272"/>
                  <a:gd name="connsiteX12" fmla="*/ 1317737 w 1442460"/>
                  <a:gd name="connsiteY12" fmla="*/ 1137651 h 1451272"/>
                  <a:gd name="connsiteX13" fmla="*/ 124723 w 1442460"/>
                  <a:gd name="connsiteY13" fmla="*/ 1137651 h 1451272"/>
                  <a:gd name="connsiteX14" fmla="*/ 119521 w 1442460"/>
                  <a:gd name="connsiteY14" fmla="*/ 1131346 h 1451272"/>
                  <a:gd name="connsiteX15" fmla="*/ 27225 w 1442460"/>
                  <a:gd name="connsiteY15" fmla="*/ 926284 h 1451272"/>
                  <a:gd name="connsiteX16" fmla="*/ 1415235 w 1442460"/>
                  <a:gd name="connsiteY16" fmla="*/ 926284 h 1451272"/>
                  <a:gd name="connsiteX17" fmla="*/ 1398340 w 1442460"/>
                  <a:gd name="connsiteY17" fmla="*/ 980712 h 1451272"/>
                  <a:gd name="connsiteX18" fmla="*/ 44121 w 1442460"/>
                  <a:gd name="connsiteY18" fmla="*/ 980712 h 1451272"/>
                  <a:gd name="connsiteX19" fmla="*/ 0 w 1442460"/>
                  <a:gd name="connsiteY19" fmla="*/ 769345 h 1451272"/>
                  <a:gd name="connsiteX20" fmla="*/ 1442460 w 1442460"/>
                  <a:gd name="connsiteY20" fmla="*/ 769345 h 1451272"/>
                  <a:gd name="connsiteX21" fmla="*/ 1436973 w 1442460"/>
                  <a:gd name="connsiteY21" fmla="*/ 823773 h 1451272"/>
                  <a:gd name="connsiteX22" fmla="*/ 5487 w 1442460"/>
                  <a:gd name="connsiteY22" fmla="*/ 823773 h 1451272"/>
                  <a:gd name="connsiteX23" fmla="*/ 7009 w 1442460"/>
                  <a:gd name="connsiteY23" fmla="*/ 612406 h 1451272"/>
                  <a:gd name="connsiteX24" fmla="*/ 1435452 w 1442460"/>
                  <a:gd name="connsiteY24" fmla="*/ 612406 h 1451272"/>
                  <a:gd name="connsiteX25" fmla="*/ 1440939 w 1442460"/>
                  <a:gd name="connsiteY25" fmla="*/ 666834 h 1451272"/>
                  <a:gd name="connsiteX26" fmla="*/ 1522 w 1442460"/>
                  <a:gd name="connsiteY26" fmla="*/ 666834 h 1451272"/>
                  <a:gd name="connsiteX27" fmla="*/ 48806 w 1442460"/>
                  <a:gd name="connsiteY27" fmla="*/ 455467 h 1451272"/>
                  <a:gd name="connsiteX28" fmla="*/ 1393655 w 1442460"/>
                  <a:gd name="connsiteY28" fmla="*/ 455467 h 1451272"/>
                  <a:gd name="connsiteX29" fmla="*/ 1410550 w 1442460"/>
                  <a:gd name="connsiteY29" fmla="*/ 509895 h 1451272"/>
                  <a:gd name="connsiteX30" fmla="*/ 31911 w 1442460"/>
                  <a:gd name="connsiteY30" fmla="*/ 509895 h 1451272"/>
                  <a:gd name="connsiteX31" fmla="*/ 137176 w 1442460"/>
                  <a:gd name="connsiteY31" fmla="*/ 298528 h 1451272"/>
                  <a:gd name="connsiteX32" fmla="*/ 1305284 w 1442460"/>
                  <a:gd name="connsiteY32" fmla="*/ 298528 h 1451272"/>
                  <a:gd name="connsiteX33" fmla="*/ 1322939 w 1442460"/>
                  <a:gd name="connsiteY33" fmla="*/ 319926 h 1451272"/>
                  <a:gd name="connsiteX34" fmla="*/ 1340867 w 1442460"/>
                  <a:gd name="connsiteY34" fmla="*/ 352956 h 1451272"/>
                  <a:gd name="connsiteX35" fmla="*/ 101593 w 1442460"/>
                  <a:gd name="connsiteY35" fmla="*/ 352956 h 1451272"/>
                  <a:gd name="connsiteX36" fmla="*/ 119521 w 1442460"/>
                  <a:gd name="connsiteY36" fmla="*/ 319926 h 1451272"/>
                  <a:gd name="connsiteX37" fmla="*/ 294114 w 1442460"/>
                  <a:gd name="connsiteY37" fmla="*/ 141589 h 1451272"/>
                  <a:gd name="connsiteX38" fmla="*/ 1148347 w 1442460"/>
                  <a:gd name="connsiteY38" fmla="*/ 141589 h 1451272"/>
                  <a:gd name="connsiteX39" fmla="*/ 1214314 w 1442460"/>
                  <a:gd name="connsiteY39" fmla="*/ 196017 h 1451272"/>
                  <a:gd name="connsiteX40" fmla="*/ 228147 w 1442460"/>
                  <a:gd name="connsiteY40" fmla="*/ 196017 h 1451272"/>
                  <a:gd name="connsiteX41" fmla="*/ 721230 w 1442460"/>
                  <a:gd name="connsiteY41" fmla="*/ 0 h 1451272"/>
                  <a:gd name="connsiteX42" fmla="*/ 867471 w 1442460"/>
                  <a:gd name="connsiteY42" fmla="*/ 14742 h 1451272"/>
                  <a:gd name="connsiteX43" fmla="*/ 945868 w 1442460"/>
                  <a:gd name="connsiteY43" fmla="*/ 39078 h 1451272"/>
                  <a:gd name="connsiteX44" fmla="*/ 496593 w 1442460"/>
                  <a:gd name="connsiteY44" fmla="*/ 39078 h 1451272"/>
                  <a:gd name="connsiteX45" fmla="*/ 574989 w 1442460"/>
                  <a:gd name="connsiteY45" fmla="*/ 14742 h 1451272"/>
                  <a:gd name="connsiteX46" fmla="*/ 721230 w 1442460"/>
                  <a:gd name="connsiteY46" fmla="*/ 0 h 145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442460" h="1451272">
                    <a:moveTo>
                      <a:pt x="447971" y="1397101"/>
                    </a:moveTo>
                    <a:lnTo>
                      <a:pt x="994490" y="1397101"/>
                    </a:lnTo>
                    <a:lnTo>
                      <a:pt x="867471" y="1436530"/>
                    </a:lnTo>
                    <a:cubicBezTo>
                      <a:pt x="820234" y="1446196"/>
                      <a:pt x="771325" y="1451272"/>
                      <a:pt x="721230" y="1451272"/>
                    </a:cubicBezTo>
                    <a:cubicBezTo>
                      <a:pt x="671136" y="1451272"/>
                      <a:pt x="622226" y="1446196"/>
                      <a:pt x="574989" y="1436530"/>
                    </a:cubicBezTo>
                    <a:close/>
                    <a:moveTo>
                      <a:pt x="209854" y="1240162"/>
                    </a:moveTo>
                    <a:lnTo>
                      <a:pt x="1232607" y="1240162"/>
                    </a:lnTo>
                    <a:lnTo>
                      <a:pt x="1166640" y="1294590"/>
                    </a:lnTo>
                    <a:lnTo>
                      <a:pt x="275821" y="1294590"/>
                    </a:lnTo>
                    <a:close/>
                    <a:moveTo>
                      <a:pt x="93401" y="1083223"/>
                    </a:moveTo>
                    <a:lnTo>
                      <a:pt x="1349059" y="1083223"/>
                    </a:lnTo>
                    <a:lnTo>
                      <a:pt x="1322939" y="1131346"/>
                    </a:lnTo>
                    <a:lnTo>
                      <a:pt x="1317737" y="1137651"/>
                    </a:lnTo>
                    <a:lnTo>
                      <a:pt x="124723" y="1137651"/>
                    </a:lnTo>
                    <a:lnTo>
                      <a:pt x="119521" y="1131346"/>
                    </a:lnTo>
                    <a:close/>
                    <a:moveTo>
                      <a:pt x="27225" y="926284"/>
                    </a:moveTo>
                    <a:lnTo>
                      <a:pt x="1415235" y="926284"/>
                    </a:lnTo>
                    <a:lnTo>
                      <a:pt x="1398340" y="980712"/>
                    </a:lnTo>
                    <a:lnTo>
                      <a:pt x="44121" y="980712"/>
                    </a:lnTo>
                    <a:close/>
                    <a:moveTo>
                      <a:pt x="0" y="769345"/>
                    </a:moveTo>
                    <a:lnTo>
                      <a:pt x="1442460" y="769345"/>
                    </a:lnTo>
                    <a:lnTo>
                      <a:pt x="1436973" y="823773"/>
                    </a:lnTo>
                    <a:lnTo>
                      <a:pt x="5487" y="823773"/>
                    </a:lnTo>
                    <a:close/>
                    <a:moveTo>
                      <a:pt x="7009" y="612406"/>
                    </a:moveTo>
                    <a:lnTo>
                      <a:pt x="1435452" y="612406"/>
                    </a:lnTo>
                    <a:lnTo>
                      <a:pt x="1440939" y="666834"/>
                    </a:lnTo>
                    <a:lnTo>
                      <a:pt x="1522" y="666834"/>
                    </a:lnTo>
                    <a:close/>
                    <a:moveTo>
                      <a:pt x="48806" y="455467"/>
                    </a:moveTo>
                    <a:lnTo>
                      <a:pt x="1393655" y="455467"/>
                    </a:lnTo>
                    <a:lnTo>
                      <a:pt x="1410550" y="509895"/>
                    </a:lnTo>
                    <a:lnTo>
                      <a:pt x="31911" y="509895"/>
                    </a:lnTo>
                    <a:close/>
                    <a:moveTo>
                      <a:pt x="137176" y="298528"/>
                    </a:moveTo>
                    <a:lnTo>
                      <a:pt x="1305284" y="298528"/>
                    </a:lnTo>
                    <a:lnTo>
                      <a:pt x="1322939" y="319926"/>
                    </a:lnTo>
                    <a:lnTo>
                      <a:pt x="1340867" y="352956"/>
                    </a:lnTo>
                    <a:lnTo>
                      <a:pt x="101593" y="352956"/>
                    </a:lnTo>
                    <a:lnTo>
                      <a:pt x="119521" y="319926"/>
                    </a:lnTo>
                    <a:close/>
                    <a:moveTo>
                      <a:pt x="294114" y="141589"/>
                    </a:moveTo>
                    <a:lnTo>
                      <a:pt x="1148347" y="141589"/>
                    </a:lnTo>
                    <a:lnTo>
                      <a:pt x="1214314" y="196017"/>
                    </a:lnTo>
                    <a:lnTo>
                      <a:pt x="228147" y="196017"/>
                    </a:lnTo>
                    <a:close/>
                    <a:moveTo>
                      <a:pt x="721230" y="0"/>
                    </a:moveTo>
                    <a:cubicBezTo>
                      <a:pt x="771325" y="0"/>
                      <a:pt x="820234" y="5076"/>
                      <a:pt x="867471" y="14742"/>
                    </a:cubicBezTo>
                    <a:lnTo>
                      <a:pt x="945868" y="39078"/>
                    </a:lnTo>
                    <a:lnTo>
                      <a:pt x="496593" y="39078"/>
                    </a:lnTo>
                    <a:lnTo>
                      <a:pt x="574989" y="14742"/>
                    </a:lnTo>
                    <a:cubicBezTo>
                      <a:pt x="622226" y="5076"/>
                      <a:pt x="671136" y="0"/>
                      <a:pt x="721230" y="0"/>
                    </a:cubicBezTo>
                    <a:close/>
                  </a:path>
                </a:pathLst>
              </a:custGeom>
              <a:solidFill>
                <a:srgbClr val="E5B6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666" name="任意多边形: 形状 47"/>
              <p:cNvSpPr/>
              <p:nvPr/>
            </p:nvSpPr>
            <p:spPr>
              <a:xfrm rot="19598233" flipH="1" flipV="1">
                <a:off x="641502" y="218783"/>
                <a:ext cx="677994" cy="682134"/>
              </a:xfrm>
              <a:custGeom>
                <a:avLst/>
                <a:gdLst>
                  <a:gd name="connsiteX0" fmla="*/ 447971 w 1442460"/>
                  <a:gd name="connsiteY0" fmla="*/ 1397101 h 1451272"/>
                  <a:gd name="connsiteX1" fmla="*/ 994490 w 1442460"/>
                  <a:gd name="connsiteY1" fmla="*/ 1397101 h 1451272"/>
                  <a:gd name="connsiteX2" fmla="*/ 867471 w 1442460"/>
                  <a:gd name="connsiteY2" fmla="*/ 1436530 h 1451272"/>
                  <a:gd name="connsiteX3" fmla="*/ 721230 w 1442460"/>
                  <a:gd name="connsiteY3" fmla="*/ 1451272 h 1451272"/>
                  <a:gd name="connsiteX4" fmla="*/ 574989 w 1442460"/>
                  <a:gd name="connsiteY4" fmla="*/ 1436530 h 1451272"/>
                  <a:gd name="connsiteX5" fmla="*/ 209854 w 1442460"/>
                  <a:gd name="connsiteY5" fmla="*/ 1240162 h 1451272"/>
                  <a:gd name="connsiteX6" fmla="*/ 1232607 w 1442460"/>
                  <a:gd name="connsiteY6" fmla="*/ 1240162 h 1451272"/>
                  <a:gd name="connsiteX7" fmla="*/ 1166640 w 1442460"/>
                  <a:gd name="connsiteY7" fmla="*/ 1294590 h 1451272"/>
                  <a:gd name="connsiteX8" fmla="*/ 275821 w 1442460"/>
                  <a:gd name="connsiteY8" fmla="*/ 1294590 h 1451272"/>
                  <a:gd name="connsiteX9" fmla="*/ 93401 w 1442460"/>
                  <a:gd name="connsiteY9" fmla="*/ 1083223 h 1451272"/>
                  <a:gd name="connsiteX10" fmla="*/ 1349059 w 1442460"/>
                  <a:gd name="connsiteY10" fmla="*/ 1083223 h 1451272"/>
                  <a:gd name="connsiteX11" fmla="*/ 1322939 w 1442460"/>
                  <a:gd name="connsiteY11" fmla="*/ 1131346 h 1451272"/>
                  <a:gd name="connsiteX12" fmla="*/ 1317737 w 1442460"/>
                  <a:gd name="connsiteY12" fmla="*/ 1137651 h 1451272"/>
                  <a:gd name="connsiteX13" fmla="*/ 124723 w 1442460"/>
                  <a:gd name="connsiteY13" fmla="*/ 1137651 h 1451272"/>
                  <a:gd name="connsiteX14" fmla="*/ 119521 w 1442460"/>
                  <a:gd name="connsiteY14" fmla="*/ 1131346 h 1451272"/>
                  <a:gd name="connsiteX15" fmla="*/ 27225 w 1442460"/>
                  <a:gd name="connsiteY15" fmla="*/ 926284 h 1451272"/>
                  <a:gd name="connsiteX16" fmla="*/ 1415235 w 1442460"/>
                  <a:gd name="connsiteY16" fmla="*/ 926284 h 1451272"/>
                  <a:gd name="connsiteX17" fmla="*/ 1398340 w 1442460"/>
                  <a:gd name="connsiteY17" fmla="*/ 980712 h 1451272"/>
                  <a:gd name="connsiteX18" fmla="*/ 44121 w 1442460"/>
                  <a:gd name="connsiteY18" fmla="*/ 980712 h 1451272"/>
                  <a:gd name="connsiteX19" fmla="*/ 0 w 1442460"/>
                  <a:gd name="connsiteY19" fmla="*/ 769345 h 1451272"/>
                  <a:gd name="connsiteX20" fmla="*/ 1442460 w 1442460"/>
                  <a:gd name="connsiteY20" fmla="*/ 769345 h 1451272"/>
                  <a:gd name="connsiteX21" fmla="*/ 1436973 w 1442460"/>
                  <a:gd name="connsiteY21" fmla="*/ 823773 h 1451272"/>
                  <a:gd name="connsiteX22" fmla="*/ 5487 w 1442460"/>
                  <a:gd name="connsiteY22" fmla="*/ 823773 h 1451272"/>
                  <a:gd name="connsiteX23" fmla="*/ 7009 w 1442460"/>
                  <a:gd name="connsiteY23" fmla="*/ 612406 h 1451272"/>
                  <a:gd name="connsiteX24" fmla="*/ 1435452 w 1442460"/>
                  <a:gd name="connsiteY24" fmla="*/ 612406 h 1451272"/>
                  <a:gd name="connsiteX25" fmla="*/ 1440939 w 1442460"/>
                  <a:gd name="connsiteY25" fmla="*/ 666834 h 1451272"/>
                  <a:gd name="connsiteX26" fmla="*/ 1522 w 1442460"/>
                  <a:gd name="connsiteY26" fmla="*/ 666834 h 1451272"/>
                  <a:gd name="connsiteX27" fmla="*/ 48806 w 1442460"/>
                  <a:gd name="connsiteY27" fmla="*/ 455467 h 1451272"/>
                  <a:gd name="connsiteX28" fmla="*/ 1393655 w 1442460"/>
                  <a:gd name="connsiteY28" fmla="*/ 455467 h 1451272"/>
                  <a:gd name="connsiteX29" fmla="*/ 1410550 w 1442460"/>
                  <a:gd name="connsiteY29" fmla="*/ 509895 h 1451272"/>
                  <a:gd name="connsiteX30" fmla="*/ 31911 w 1442460"/>
                  <a:gd name="connsiteY30" fmla="*/ 509895 h 1451272"/>
                  <a:gd name="connsiteX31" fmla="*/ 137176 w 1442460"/>
                  <a:gd name="connsiteY31" fmla="*/ 298528 h 1451272"/>
                  <a:gd name="connsiteX32" fmla="*/ 1305284 w 1442460"/>
                  <a:gd name="connsiteY32" fmla="*/ 298528 h 1451272"/>
                  <a:gd name="connsiteX33" fmla="*/ 1322939 w 1442460"/>
                  <a:gd name="connsiteY33" fmla="*/ 319926 h 1451272"/>
                  <a:gd name="connsiteX34" fmla="*/ 1340867 w 1442460"/>
                  <a:gd name="connsiteY34" fmla="*/ 352956 h 1451272"/>
                  <a:gd name="connsiteX35" fmla="*/ 101593 w 1442460"/>
                  <a:gd name="connsiteY35" fmla="*/ 352956 h 1451272"/>
                  <a:gd name="connsiteX36" fmla="*/ 119521 w 1442460"/>
                  <a:gd name="connsiteY36" fmla="*/ 319926 h 1451272"/>
                  <a:gd name="connsiteX37" fmla="*/ 294114 w 1442460"/>
                  <a:gd name="connsiteY37" fmla="*/ 141589 h 1451272"/>
                  <a:gd name="connsiteX38" fmla="*/ 1148347 w 1442460"/>
                  <a:gd name="connsiteY38" fmla="*/ 141589 h 1451272"/>
                  <a:gd name="connsiteX39" fmla="*/ 1214314 w 1442460"/>
                  <a:gd name="connsiteY39" fmla="*/ 196017 h 1451272"/>
                  <a:gd name="connsiteX40" fmla="*/ 228147 w 1442460"/>
                  <a:gd name="connsiteY40" fmla="*/ 196017 h 1451272"/>
                  <a:gd name="connsiteX41" fmla="*/ 721230 w 1442460"/>
                  <a:gd name="connsiteY41" fmla="*/ 0 h 1451272"/>
                  <a:gd name="connsiteX42" fmla="*/ 867471 w 1442460"/>
                  <a:gd name="connsiteY42" fmla="*/ 14742 h 1451272"/>
                  <a:gd name="connsiteX43" fmla="*/ 945868 w 1442460"/>
                  <a:gd name="connsiteY43" fmla="*/ 39078 h 1451272"/>
                  <a:gd name="connsiteX44" fmla="*/ 496593 w 1442460"/>
                  <a:gd name="connsiteY44" fmla="*/ 39078 h 1451272"/>
                  <a:gd name="connsiteX45" fmla="*/ 574989 w 1442460"/>
                  <a:gd name="connsiteY45" fmla="*/ 14742 h 1451272"/>
                  <a:gd name="connsiteX46" fmla="*/ 721230 w 1442460"/>
                  <a:gd name="connsiteY46" fmla="*/ 0 h 145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442460" h="1451272">
                    <a:moveTo>
                      <a:pt x="447971" y="1397101"/>
                    </a:moveTo>
                    <a:lnTo>
                      <a:pt x="994490" y="1397101"/>
                    </a:lnTo>
                    <a:lnTo>
                      <a:pt x="867471" y="1436530"/>
                    </a:lnTo>
                    <a:cubicBezTo>
                      <a:pt x="820234" y="1446196"/>
                      <a:pt x="771325" y="1451272"/>
                      <a:pt x="721230" y="1451272"/>
                    </a:cubicBezTo>
                    <a:cubicBezTo>
                      <a:pt x="671136" y="1451272"/>
                      <a:pt x="622226" y="1446196"/>
                      <a:pt x="574989" y="1436530"/>
                    </a:cubicBezTo>
                    <a:close/>
                    <a:moveTo>
                      <a:pt x="209854" y="1240162"/>
                    </a:moveTo>
                    <a:lnTo>
                      <a:pt x="1232607" y="1240162"/>
                    </a:lnTo>
                    <a:lnTo>
                      <a:pt x="1166640" y="1294590"/>
                    </a:lnTo>
                    <a:lnTo>
                      <a:pt x="275821" y="1294590"/>
                    </a:lnTo>
                    <a:close/>
                    <a:moveTo>
                      <a:pt x="93401" y="1083223"/>
                    </a:moveTo>
                    <a:lnTo>
                      <a:pt x="1349059" y="1083223"/>
                    </a:lnTo>
                    <a:lnTo>
                      <a:pt x="1322939" y="1131346"/>
                    </a:lnTo>
                    <a:lnTo>
                      <a:pt x="1317737" y="1137651"/>
                    </a:lnTo>
                    <a:lnTo>
                      <a:pt x="124723" y="1137651"/>
                    </a:lnTo>
                    <a:lnTo>
                      <a:pt x="119521" y="1131346"/>
                    </a:lnTo>
                    <a:close/>
                    <a:moveTo>
                      <a:pt x="27225" y="926284"/>
                    </a:moveTo>
                    <a:lnTo>
                      <a:pt x="1415235" y="926284"/>
                    </a:lnTo>
                    <a:lnTo>
                      <a:pt x="1398340" y="980712"/>
                    </a:lnTo>
                    <a:lnTo>
                      <a:pt x="44121" y="980712"/>
                    </a:lnTo>
                    <a:close/>
                    <a:moveTo>
                      <a:pt x="0" y="769345"/>
                    </a:moveTo>
                    <a:lnTo>
                      <a:pt x="1442460" y="769345"/>
                    </a:lnTo>
                    <a:lnTo>
                      <a:pt x="1436973" y="823773"/>
                    </a:lnTo>
                    <a:lnTo>
                      <a:pt x="5487" y="823773"/>
                    </a:lnTo>
                    <a:close/>
                    <a:moveTo>
                      <a:pt x="7009" y="612406"/>
                    </a:moveTo>
                    <a:lnTo>
                      <a:pt x="1435452" y="612406"/>
                    </a:lnTo>
                    <a:lnTo>
                      <a:pt x="1440939" y="666834"/>
                    </a:lnTo>
                    <a:lnTo>
                      <a:pt x="1522" y="666834"/>
                    </a:lnTo>
                    <a:close/>
                    <a:moveTo>
                      <a:pt x="48806" y="455467"/>
                    </a:moveTo>
                    <a:lnTo>
                      <a:pt x="1393655" y="455467"/>
                    </a:lnTo>
                    <a:lnTo>
                      <a:pt x="1410550" y="509895"/>
                    </a:lnTo>
                    <a:lnTo>
                      <a:pt x="31911" y="509895"/>
                    </a:lnTo>
                    <a:close/>
                    <a:moveTo>
                      <a:pt x="137176" y="298528"/>
                    </a:moveTo>
                    <a:lnTo>
                      <a:pt x="1305284" y="298528"/>
                    </a:lnTo>
                    <a:lnTo>
                      <a:pt x="1322939" y="319926"/>
                    </a:lnTo>
                    <a:lnTo>
                      <a:pt x="1340867" y="352956"/>
                    </a:lnTo>
                    <a:lnTo>
                      <a:pt x="101593" y="352956"/>
                    </a:lnTo>
                    <a:lnTo>
                      <a:pt x="119521" y="319926"/>
                    </a:lnTo>
                    <a:close/>
                    <a:moveTo>
                      <a:pt x="294114" y="141589"/>
                    </a:moveTo>
                    <a:lnTo>
                      <a:pt x="1148347" y="141589"/>
                    </a:lnTo>
                    <a:lnTo>
                      <a:pt x="1214314" y="196017"/>
                    </a:lnTo>
                    <a:lnTo>
                      <a:pt x="228147" y="196017"/>
                    </a:lnTo>
                    <a:close/>
                    <a:moveTo>
                      <a:pt x="721230" y="0"/>
                    </a:moveTo>
                    <a:cubicBezTo>
                      <a:pt x="771325" y="0"/>
                      <a:pt x="820234" y="5076"/>
                      <a:pt x="867471" y="14742"/>
                    </a:cubicBezTo>
                    <a:lnTo>
                      <a:pt x="945868" y="39078"/>
                    </a:lnTo>
                    <a:lnTo>
                      <a:pt x="496593" y="39078"/>
                    </a:lnTo>
                    <a:lnTo>
                      <a:pt x="574989" y="14742"/>
                    </a:lnTo>
                    <a:cubicBezTo>
                      <a:pt x="622226" y="5076"/>
                      <a:pt x="671136" y="0"/>
                      <a:pt x="721230" y="0"/>
                    </a:cubicBezTo>
                    <a:close/>
                  </a:path>
                </a:pathLst>
              </a:custGeom>
              <a:solidFill>
                <a:srgbClr val="4A5A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48667" name="矩形 6"/>
            <p:cNvSpPr/>
            <p:nvPr/>
          </p:nvSpPr>
          <p:spPr>
            <a:xfrm>
              <a:off x="988255" y="201643"/>
              <a:ext cx="535465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2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200" kern="0" dirty="0">
                  <a:solidFill>
                    <a:srgbClr val="4747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Design Progress——Key Components</a:t>
              </a:r>
              <a:endParaRPr lang="zh-CN" altLang="en-US" sz="2200" kern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28700" y="902970"/>
            <a:ext cx="882586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Key System Components </a:t>
            </a:r>
            <a:r>
              <a:rPr lang="en-US" altLang="zh-CN" sz="2400" b="1" dirty="0"/>
              <a:t>—— </a:t>
            </a:r>
            <a:r>
              <a:rPr lang="en-US" altLang="zh-CN" sz="3600" b="1" dirty="0"/>
              <a:t>4-bit binary counter</a:t>
            </a:r>
            <a:endParaRPr lang="en-US" sz="36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8069" y="1917616"/>
            <a:ext cx="5551170" cy="230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Composed of four JK flip-flops.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Generates a 4-bit binary output </a:t>
            </a: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(A3, A2, A1, A0), representing numbers </a:t>
            </a: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0 to 15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45285"/>
            <a:ext cx="5863590" cy="39331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"/>
          <p:cNvGrpSpPr/>
          <p:nvPr/>
        </p:nvGrpSpPr>
        <p:grpSpPr>
          <a:xfrm>
            <a:off x="249631" y="172720"/>
            <a:ext cx="6133916" cy="468412"/>
            <a:chOff x="208991" y="182880"/>
            <a:chExt cx="6133916" cy="468412"/>
          </a:xfrm>
        </p:grpSpPr>
        <p:grpSp>
          <p:nvGrpSpPr>
            <p:cNvPr id="79" name="组合 5"/>
            <p:cNvGrpSpPr/>
            <p:nvPr/>
          </p:nvGrpSpPr>
          <p:grpSpPr>
            <a:xfrm>
              <a:off x="208991" y="182880"/>
              <a:ext cx="688826" cy="468412"/>
              <a:chOff x="316383" y="218783"/>
              <a:chExt cx="1003113" cy="682134"/>
            </a:xfrm>
          </p:grpSpPr>
          <p:sp>
            <p:nvSpPr>
              <p:cNvPr id="1048665" name="任意多边形: 形状 47"/>
              <p:cNvSpPr/>
              <p:nvPr/>
            </p:nvSpPr>
            <p:spPr>
              <a:xfrm rot="19598233" flipH="1" flipV="1">
                <a:off x="316383" y="218783"/>
                <a:ext cx="677994" cy="682134"/>
              </a:xfrm>
              <a:custGeom>
                <a:avLst/>
                <a:gdLst>
                  <a:gd name="connsiteX0" fmla="*/ 447971 w 1442460"/>
                  <a:gd name="connsiteY0" fmla="*/ 1397101 h 1451272"/>
                  <a:gd name="connsiteX1" fmla="*/ 994490 w 1442460"/>
                  <a:gd name="connsiteY1" fmla="*/ 1397101 h 1451272"/>
                  <a:gd name="connsiteX2" fmla="*/ 867471 w 1442460"/>
                  <a:gd name="connsiteY2" fmla="*/ 1436530 h 1451272"/>
                  <a:gd name="connsiteX3" fmla="*/ 721230 w 1442460"/>
                  <a:gd name="connsiteY3" fmla="*/ 1451272 h 1451272"/>
                  <a:gd name="connsiteX4" fmla="*/ 574989 w 1442460"/>
                  <a:gd name="connsiteY4" fmla="*/ 1436530 h 1451272"/>
                  <a:gd name="connsiteX5" fmla="*/ 209854 w 1442460"/>
                  <a:gd name="connsiteY5" fmla="*/ 1240162 h 1451272"/>
                  <a:gd name="connsiteX6" fmla="*/ 1232607 w 1442460"/>
                  <a:gd name="connsiteY6" fmla="*/ 1240162 h 1451272"/>
                  <a:gd name="connsiteX7" fmla="*/ 1166640 w 1442460"/>
                  <a:gd name="connsiteY7" fmla="*/ 1294590 h 1451272"/>
                  <a:gd name="connsiteX8" fmla="*/ 275821 w 1442460"/>
                  <a:gd name="connsiteY8" fmla="*/ 1294590 h 1451272"/>
                  <a:gd name="connsiteX9" fmla="*/ 93401 w 1442460"/>
                  <a:gd name="connsiteY9" fmla="*/ 1083223 h 1451272"/>
                  <a:gd name="connsiteX10" fmla="*/ 1349059 w 1442460"/>
                  <a:gd name="connsiteY10" fmla="*/ 1083223 h 1451272"/>
                  <a:gd name="connsiteX11" fmla="*/ 1322939 w 1442460"/>
                  <a:gd name="connsiteY11" fmla="*/ 1131346 h 1451272"/>
                  <a:gd name="connsiteX12" fmla="*/ 1317737 w 1442460"/>
                  <a:gd name="connsiteY12" fmla="*/ 1137651 h 1451272"/>
                  <a:gd name="connsiteX13" fmla="*/ 124723 w 1442460"/>
                  <a:gd name="connsiteY13" fmla="*/ 1137651 h 1451272"/>
                  <a:gd name="connsiteX14" fmla="*/ 119521 w 1442460"/>
                  <a:gd name="connsiteY14" fmla="*/ 1131346 h 1451272"/>
                  <a:gd name="connsiteX15" fmla="*/ 27225 w 1442460"/>
                  <a:gd name="connsiteY15" fmla="*/ 926284 h 1451272"/>
                  <a:gd name="connsiteX16" fmla="*/ 1415235 w 1442460"/>
                  <a:gd name="connsiteY16" fmla="*/ 926284 h 1451272"/>
                  <a:gd name="connsiteX17" fmla="*/ 1398340 w 1442460"/>
                  <a:gd name="connsiteY17" fmla="*/ 980712 h 1451272"/>
                  <a:gd name="connsiteX18" fmla="*/ 44121 w 1442460"/>
                  <a:gd name="connsiteY18" fmla="*/ 980712 h 1451272"/>
                  <a:gd name="connsiteX19" fmla="*/ 0 w 1442460"/>
                  <a:gd name="connsiteY19" fmla="*/ 769345 h 1451272"/>
                  <a:gd name="connsiteX20" fmla="*/ 1442460 w 1442460"/>
                  <a:gd name="connsiteY20" fmla="*/ 769345 h 1451272"/>
                  <a:gd name="connsiteX21" fmla="*/ 1436973 w 1442460"/>
                  <a:gd name="connsiteY21" fmla="*/ 823773 h 1451272"/>
                  <a:gd name="connsiteX22" fmla="*/ 5487 w 1442460"/>
                  <a:gd name="connsiteY22" fmla="*/ 823773 h 1451272"/>
                  <a:gd name="connsiteX23" fmla="*/ 7009 w 1442460"/>
                  <a:gd name="connsiteY23" fmla="*/ 612406 h 1451272"/>
                  <a:gd name="connsiteX24" fmla="*/ 1435452 w 1442460"/>
                  <a:gd name="connsiteY24" fmla="*/ 612406 h 1451272"/>
                  <a:gd name="connsiteX25" fmla="*/ 1440939 w 1442460"/>
                  <a:gd name="connsiteY25" fmla="*/ 666834 h 1451272"/>
                  <a:gd name="connsiteX26" fmla="*/ 1522 w 1442460"/>
                  <a:gd name="connsiteY26" fmla="*/ 666834 h 1451272"/>
                  <a:gd name="connsiteX27" fmla="*/ 48806 w 1442460"/>
                  <a:gd name="connsiteY27" fmla="*/ 455467 h 1451272"/>
                  <a:gd name="connsiteX28" fmla="*/ 1393655 w 1442460"/>
                  <a:gd name="connsiteY28" fmla="*/ 455467 h 1451272"/>
                  <a:gd name="connsiteX29" fmla="*/ 1410550 w 1442460"/>
                  <a:gd name="connsiteY29" fmla="*/ 509895 h 1451272"/>
                  <a:gd name="connsiteX30" fmla="*/ 31911 w 1442460"/>
                  <a:gd name="connsiteY30" fmla="*/ 509895 h 1451272"/>
                  <a:gd name="connsiteX31" fmla="*/ 137176 w 1442460"/>
                  <a:gd name="connsiteY31" fmla="*/ 298528 h 1451272"/>
                  <a:gd name="connsiteX32" fmla="*/ 1305284 w 1442460"/>
                  <a:gd name="connsiteY32" fmla="*/ 298528 h 1451272"/>
                  <a:gd name="connsiteX33" fmla="*/ 1322939 w 1442460"/>
                  <a:gd name="connsiteY33" fmla="*/ 319926 h 1451272"/>
                  <a:gd name="connsiteX34" fmla="*/ 1340867 w 1442460"/>
                  <a:gd name="connsiteY34" fmla="*/ 352956 h 1451272"/>
                  <a:gd name="connsiteX35" fmla="*/ 101593 w 1442460"/>
                  <a:gd name="connsiteY35" fmla="*/ 352956 h 1451272"/>
                  <a:gd name="connsiteX36" fmla="*/ 119521 w 1442460"/>
                  <a:gd name="connsiteY36" fmla="*/ 319926 h 1451272"/>
                  <a:gd name="connsiteX37" fmla="*/ 294114 w 1442460"/>
                  <a:gd name="connsiteY37" fmla="*/ 141589 h 1451272"/>
                  <a:gd name="connsiteX38" fmla="*/ 1148347 w 1442460"/>
                  <a:gd name="connsiteY38" fmla="*/ 141589 h 1451272"/>
                  <a:gd name="connsiteX39" fmla="*/ 1214314 w 1442460"/>
                  <a:gd name="connsiteY39" fmla="*/ 196017 h 1451272"/>
                  <a:gd name="connsiteX40" fmla="*/ 228147 w 1442460"/>
                  <a:gd name="connsiteY40" fmla="*/ 196017 h 1451272"/>
                  <a:gd name="connsiteX41" fmla="*/ 721230 w 1442460"/>
                  <a:gd name="connsiteY41" fmla="*/ 0 h 1451272"/>
                  <a:gd name="connsiteX42" fmla="*/ 867471 w 1442460"/>
                  <a:gd name="connsiteY42" fmla="*/ 14742 h 1451272"/>
                  <a:gd name="connsiteX43" fmla="*/ 945868 w 1442460"/>
                  <a:gd name="connsiteY43" fmla="*/ 39078 h 1451272"/>
                  <a:gd name="connsiteX44" fmla="*/ 496593 w 1442460"/>
                  <a:gd name="connsiteY44" fmla="*/ 39078 h 1451272"/>
                  <a:gd name="connsiteX45" fmla="*/ 574989 w 1442460"/>
                  <a:gd name="connsiteY45" fmla="*/ 14742 h 1451272"/>
                  <a:gd name="connsiteX46" fmla="*/ 721230 w 1442460"/>
                  <a:gd name="connsiteY46" fmla="*/ 0 h 145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442460" h="1451272">
                    <a:moveTo>
                      <a:pt x="447971" y="1397101"/>
                    </a:moveTo>
                    <a:lnTo>
                      <a:pt x="994490" y="1397101"/>
                    </a:lnTo>
                    <a:lnTo>
                      <a:pt x="867471" y="1436530"/>
                    </a:lnTo>
                    <a:cubicBezTo>
                      <a:pt x="820234" y="1446196"/>
                      <a:pt x="771325" y="1451272"/>
                      <a:pt x="721230" y="1451272"/>
                    </a:cubicBezTo>
                    <a:cubicBezTo>
                      <a:pt x="671136" y="1451272"/>
                      <a:pt x="622226" y="1446196"/>
                      <a:pt x="574989" y="1436530"/>
                    </a:cubicBezTo>
                    <a:close/>
                    <a:moveTo>
                      <a:pt x="209854" y="1240162"/>
                    </a:moveTo>
                    <a:lnTo>
                      <a:pt x="1232607" y="1240162"/>
                    </a:lnTo>
                    <a:lnTo>
                      <a:pt x="1166640" y="1294590"/>
                    </a:lnTo>
                    <a:lnTo>
                      <a:pt x="275821" y="1294590"/>
                    </a:lnTo>
                    <a:close/>
                    <a:moveTo>
                      <a:pt x="93401" y="1083223"/>
                    </a:moveTo>
                    <a:lnTo>
                      <a:pt x="1349059" y="1083223"/>
                    </a:lnTo>
                    <a:lnTo>
                      <a:pt x="1322939" y="1131346"/>
                    </a:lnTo>
                    <a:lnTo>
                      <a:pt x="1317737" y="1137651"/>
                    </a:lnTo>
                    <a:lnTo>
                      <a:pt x="124723" y="1137651"/>
                    </a:lnTo>
                    <a:lnTo>
                      <a:pt x="119521" y="1131346"/>
                    </a:lnTo>
                    <a:close/>
                    <a:moveTo>
                      <a:pt x="27225" y="926284"/>
                    </a:moveTo>
                    <a:lnTo>
                      <a:pt x="1415235" y="926284"/>
                    </a:lnTo>
                    <a:lnTo>
                      <a:pt x="1398340" y="980712"/>
                    </a:lnTo>
                    <a:lnTo>
                      <a:pt x="44121" y="980712"/>
                    </a:lnTo>
                    <a:close/>
                    <a:moveTo>
                      <a:pt x="0" y="769345"/>
                    </a:moveTo>
                    <a:lnTo>
                      <a:pt x="1442460" y="769345"/>
                    </a:lnTo>
                    <a:lnTo>
                      <a:pt x="1436973" y="823773"/>
                    </a:lnTo>
                    <a:lnTo>
                      <a:pt x="5487" y="823773"/>
                    </a:lnTo>
                    <a:close/>
                    <a:moveTo>
                      <a:pt x="7009" y="612406"/>
                    </a:moveTo>
                    <a:lnTo>
                      <a:pt x="1435452" y="612406"/>
                    </a:lnTo>
                    <a:lnTo>
                      <a:pt x="1440939" y="666834"/>
                    </a:lnTo>
                    <a:lnTo>
                      <a:pt x="1522" y="666834"/>
                    </a:lnTo>
                    <a:close/>
                    <a:moveTo>
                      <a:pt x="48806" y="455467"/>
                    </a:moveTo>
                    <a:lnTo>
                      <a:pt x="1393655" y="455467"/>
                    </a:lnTo>
                    <a:lnTo>
                      <a:pt x="1410550" y="509895"/>
                    </a:lnTo>
                    <a:lnTo>
                      <a:pt x="31911" y="509895"/>
                    </a:lnTo>
                    <a:close/>
                    <a:moveTo>
                      <a:pt x="137176" y="298528"/>
                    </a:moveTo>
                    <a:lnTo>
                      <a:pt x="1305284" y="298528"/>
                    </a:lnTo>
                    <a:lnTo>
                      <a:pt x="1322939" y="319926"/>
                    </a:lnTo>
                    <a:lnTo>
                      <a:pt x="1340867" y="352956"/>
                    </a:lnTo>
                    <a:lnTo>
                      <a:pt x="101593" y="352956"/>
                    </a:lnTo>
                    <a:lnTo>
                      <a:pt x="119521" y="319926"/>
                    </a:lnTo>
                    <a:close/>
                    <a:moveTo>
                      <a:pt x="294114" y="141589"/>
                    </a:moveTo>
                    <a:lnTo>
                      <a:pt x="1148347" y="141589"/>
                    </a:lnTo>
                    <a:lnTo>
                      <a:pt x="1214314" y="196017"/>
                    </a:lnTo>
                    <a:lnTo>
                      <a:pt x="228147" y="196017"/>
                    </a:lnTo>
                    <a:close/>
                    <a:moveTo>
                      <a:pt x="721230" y="0"/>
                    </a:moveTo>
                    <a:cubicBezTo>
                      <a:pt x="771325" y="0"/>
                      <a:pt x="820234" y="5076"/>
                      <a:pt x="867471" y="14742"/>
                    </a:cubicBezTo>
                    <a:lnTo>
                      <a:pt x="945868" y="39078"/>
                    </a:lnTo>
                    <a:lnTo>
                      <a:pt x="496593" y="39078"/>
                    </a:lnTo>
                    <a:lnTo>
                      <a:pt x="574989" y="14742"/>
                    </a:lnTo>
                    <a:cubicBezTo>
                      <a:pt x="622226" y="5076"/>
                      <a:pt x="671136" y="0"/>
                      <a:pt x="721230" y="0"/>
                    </a:cubicBezTo>
                    <a:close/>
                  </a:path>
                </a:pathLst>
              </a:custGeom>
              <a:solidFill>
                <a:srgbClr val="E5B6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666" name="任意多边形: 形状 47"/>
              <p:cNvSpPr/>
              <p:nvPr/>
            </p:nvSpPr>
            <p:spPr>
              <a:xfrm rot="19598233" flipH="1" flipV="1">
                <a:off x="641502" y="218783"/>
                <a:ext cx="677994" cy="682134"/>
              </a:xfrm>
              <a:custGeom>
                <a:avLst/>
                <a:gdLst>
                  <a:gd name="connsiteX0" fmla="*/ 447971 w 1442460"/>
                  <a:gd name="connsiteY0" fmla="*/ 1397101 h 1451272"/>
                  <a:gd name="connsiteX1" fmla="*/ 994490 w 1442460"/>
                  <a:gd name="connsiteY1" fmla="*/ 1397101 h 1451272"/>
                  <a:gd name="connsiteX2" fmla="*/ 867471 w 1442460"/>
                  <a:gd name="connsiteY2" fmla="*/ 1436530 h 1451272"/>
                  <a:gd name="connsiteX3" fmla="*/ 721230 w 1442460"/>
                  <a:gd name="connsiteY3" fmla="*/ 1451272 h 1451272"/>
                  <a:gd name="connsiteX4" fmla="*/ 574989 w 1442460"/>
                  <a:gd name="connsiteY4" fmla="*/ 1436530 h 1451272"/>
                  <a:gd name="connsiteX5" fmla="*/ 209854 w 1442460"/>
                  <a:gd name="connsiteY5" fmla="*/ 1240162 h 1451272"/>
                  <a:gd name="connsiteX6" fmla="*/ 1232607 w 1442460"/>
                  <a:gd name="connsiteY6" fmla="*/ 1240162 h 1451272"/>
                  <a:gd name="connsiteX7" fmla="*/ 1166640 w 1442460"/>
                  <a:gd name="connsiteY7" fmla="*/ 1294590 h 1451272"/>
                  <a:gd name="connsiteX8" fmla="*/ 275821 w 1442460"/>
                  <a:gd name="connsiteY8" fmla="*/ 1294590 h 1451272"/>
                  <a:gd name="connsiteX9" fmla="*/ 93401 w 1442460"/>
                  <a:gd name="connsiteY9" fmla="*/ 1083223 h 1451272"/>
                  <a:gd name="connsiteX10" fmla="*/ 1349059 w 1442460"/>
                  <a:gd name="connsiteY10" fmla="*/ 1083223 h 1451272"/>
                  <a:gd name="connsiteX11" fmla="*/ 1322939 w 1442460"/>
                  <a:gd name="connsiteY11" fmla="*/ 1131346 h 1451272"/>
                  <a:gd name="connsiteX12" fmla="*/ 1317737 w 1442460"/>
                  <a:gd name="connsiteY12" fmla="*/ 1137651 h 1451272"/>
                  <a:gd name="connsiteX13" fmla="*/ 124723 w 1442460"/>
                  <a:gd name="connsiteY13" fmla="*/ 1137651 h 1451272"/>
                  <a:gd name="connsiteX14" fmla="*/ 119521 w 1442460"/>
                  <a:gd name="connsiteY14" fmla="*/ 1131346 h 1451272"/>
                  <a:gd name="connsiteX15" fmla="*/ 27225 w 1442460"/>
                  <a:gd name="connsiteY15" fmla="*/ 926284 h 1451272"/>
                  <a:gd name="connsiteX16" fmla="*/ 1415235 w 1442460"/>
                  <a:gd name="connsiteY16" fmla="*/ 926284 h 1451272"/>
                  <a:gd name="connsiteX17" fmla="*/ 1398340 w 1442460"/>
                  <a:gd name="connsiteY17" fmla="*/ 980712 h 1451272"/>
                  <a:gd name="connsiteX18" fmla="*/ 44121 w 1442460"/>
                  <a:gd name="connsiteY18" fmla="*/ 980712 h 1451272"/>
                  <a:gd name="connsiteX19" fmla="*/ 0 w 1442460"/>
                  <a:gd name="connsiteY19" fmla="*/ 769345 h 1451272"/>
                  <a:gd name="connsiteX20" fmla="*/ 1442460 w 1442460"/>
                  <a:gd name="connsiteY20" fmla="*/ 769345 h 1451272"/>
                  <a:gd name="connsiteX21" fmla="*/ 1436973 w 1442460"/>
                  <a:gd name="connsiteY21" fmla="*/ 823773 h 1451272"/>
                  <a:gd name="connsiteX22" fmla="*/ 5487 w 1442460"/>
                  <a:gd name="connsiteY22" fmla="*/ 823773 h 1451272"/>
                  <a:gd name="connsiteX23" fmla="*/ 7009 w 1442460"/>
                  <a:gd name="connsiteY23" fmla="*/ 612406 h 1451272"/>
                  <a:gd name="connsiteX24" fmla="*/ 1435452 w 1442460"/>
                  <a:gd name="connsiteY24" fmla="*/ 612406 h 1451272"/>
                  <a:gd name="connsiteX25" fmla="*/ 1440939 w 1442460"/>
                  <a:gd name="connsiteY25" fmla="*/ 666834 h 1451272"/>
                  <a:gd name="connsiteX26" fmla="*/ 1522 w 1442460"/>
                  <a:gd name="connsiteY26" fmla="*/ 666834 h 1451272"/>
                  <a:gd name="connsiteX27" fmla="*/ 48806 w 1442460"/>
                  <a:gd name="connsiteY27" fmla="*/ 455467 h 1451272"/>
                  <a:gd name="connsiteX28" fmla="*/ 1393655 w 1442460"/>
                  <a:gd name="connsiteY28" fmla="*/ 455467 h 1451272"/>
                  <a:gd name="connsiteX29" fmla="*/ 1410550 w 1442460"/>
                  <a:gd name="connsiteY29" fmla="*/ 509895 h 1451272"/>
                  <a:gd name="connsiteX30" fmla="*/ 31911 w 1442460"/>
                  <a:gd name="connsiteY30" fmla="*/ 509895 h 1451272"/>
                  <a:gd name="connsiteX31" fmla="*/ 137176 w 1442460"/>
                  <a:gd name="connsiteY31" fmla="*/ 298528 h 1451272"/>
                  <a:gd name="connsiteX32" fmla="*/ 1305284 w 1442460"/>
                  <a:gd name="connsiteY32" fmla="*/ 298528 h 1451272"/>
                  <a:gd name="connsiteX33" fmla="*/ 1322939 w 1442460"/>
                  <a:gd name="connsiteY33" fmla="*/ 319926 h 1451272"/>
                  <a:gd name="connsiteX34" fmla="*/ 1340867 w 1442460"/>
                  <a:gd name="connsiteY34" fmla="*/ 352956 h 1451272"/>
                  <a:gd name="connsiteX35" fmla="*/ 101593 w 1442460"/>
                  <a:gd name="connsiteY35" fmla="*/ 352956 h 1451272"/>
                  <a:gd name="connsiteX36" fmla="*/ 119521 w 1442460"/>
                  <a:gd name="connsiteY36" fmla="*/ 319926 h 1451272"/>
                  <a:gd name="connsiteX37" fmla="*/ 294114 w 1442460"/>
                  <a:gd name="connsiteY37" fmla="*/ 141589 h 1451272"/>
                  <a:gd name="connsiteX38" fmla="*/ 1148347 w 1442460"/>
                  <a:gd name="connsiteY38" fmla="*/ 141589 h 1451272"/>
                  <a:gd name="connsiteX39" fmla="*/ 1214314 w 1442460"/>
                  <a:gd name="connsiteY39" fmla="*/ 196017 h 1451272"/>
                  <a:gd name="connsiteX40" fmla="*/ 228147 w 1442460"/>
                  <a:gd name="connsiteY40" fmla="*/ 196017 h 1451272"/>
                  <a:gd name="connsiteX41" fmla="*/ 721230 w 1442460"/>
                  <a:gd name="connsiteY41" fmla="*/ 0 h 1451272"/>
                  <a:gd name="connsiteX42" fmla="*/ 867471 w 1442460"/>
                  <a:gd name="connsiteY42" fmla="*/ 14742 h 1451272"/>
                  <a:gd name="connsiteX43" fmla="*/ 945868 w 1442460"/>
                  <a:gd name="connsiteY43" fmla="*/ 39078 h 1451272"/>
                  <a:gd name="connsiteX44" fmla="*/ 496593 w 1442460"/>
                  <a:gd name="connsiteY44" fmla="*/ 39078 h 1451272"/>
                  <a:gd name="connsiteX45" fmla="*/ 574989 w 1442460"/>
                  <a:gd name="connsiteY45" fmla="*/ 14742 h 1451272"/>
                  <a:gd name="connsiteX46" fmla="*/ 721230 w 1442460"/>
                  <a:gd name="connsiteY46" fmla="*/ 0 h 145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442460" h="1451272">
                    <a:moveTo>
                      <a:pt x="447971" y="1397101"/>
                    </a:moveTo>
                    <a:lnTo>
                      <a:pt x="994490" y="1397101"/>
                    </a:lnTo>
                    <a:lnTo>
                      <a:pt x="867471" y="1436530"/>
                    </a:lnTo>
                    <a:cubicBezTo>
                      <a:pt x="820234" y="1446196"/>
                      <a:pt x="771325" y="1451272"/>
                      <a:pt x="721230" y="1451272"/>
                    </a:cubicBezTo>
                    <a:cubicBezTo>
                      <a:pt x="671136" y="1451272"/>
                      <a:pt x="622226" y="1446196"/>
                      <a:pt x="574989" y="1436530"/>
                    </a:cubicBezTo>
                    <a:close/>
                    <a:moveTo>
                      <a:pt x="209854" y="1240162"/>
                    </a:moveTo>
                    <a:lnTo>
                      <a:pt x="1232607" y="1240162"/>
                    </a:lnTo>
                    <a:lnTo>
                      <a:pt x="1166640" y="1294590"/>
                    </a:lnTo>
                    <a:lnTo>
                      <a:pt x="275821" y="1294590"/>
                    </a:lnTo>
                    <a:close/>
                    <a:moveTo>
                      <a:pt x="93401" y="1083223"/>
                    </a:moveTo>
                    <a:lnTo>
                      <a:pt x="1349059" y="1083223"/>
                    </a:lnTo>
                    <a:lnTo>
                      <a:pt x="1322939" y="1131346"/>
                    </a:lnTo>
                    <a:lnTo>
                      <a:pt x="1317737" y="1137651"/>
                    </a:lnTo>
                    <a:lnTo>
                      <a:pt x="124723" y="1137651"/>
                    </a:lnTo>
                    <a:lnTo>
                      <a:pt x="119521" y="1131346"/>
                    </a:lnTo>
                    <a:close/>
                    <a:moveTo>
                      <a:pt x="27225" y="926284"/>
                    </a:moveTo>
                    <a:lnTo>
                      <a:pt x="1415235" y="926284"/>
                    </a:lnTo>
                    <a:lnTo>
                      <a:pt x="1398340" y="980712"/>
                    </a:lnTo>
                    <a:lnTo>
                      <a:pt x="44121" y="980712"/>
                    </a:lnTo>
                    <a:close/>
                    <a:moveTo>
                      <a:pt x="0" y="769345"/>
                    </a:moveTo>
                    <a:lnTo>
                      <a:pt x="1442460" y="769345"/>
                    </a:lnTo>
                    <a:lnTo>
                      <a:pt x="1436973" y="823773"/>
                    </a:lnTo>
                    <a:lnTo>
                      <a:pt x="5487" y="823773"/>
                    </a:lnTo>
                    <a:close/>
                    <a:moveTo>
                      <a:pt x="7009" y="612406"/>
                    </a:moveTo>
                    <a:lnTo>
                      <a:pt x="1435452" y="612406"/>
                    </a:lnTo>
                    <a:lnTo>
                      <a:pt x="1440939" y="666834"/>
                    </a:lnTo>
                    <a:lnTo>
                      <a:pt x="1522" y="666834"/>
                    </a:lnTo>
                    <a:close/>
                    <a:moveTo>
                      <a:pt x="48806" y="455467"/>
                    </a:moveTo>
                    <a:lnTo>
                      <a:pt x="1393655" y="455467"/>
                    </a:lnTo>
                    <a:lnTo>
                      <a:pt x="1410550" y="509895"/>
                    </a:lnTo>
                    <a:lnTo>
                      <a:pt x="31911" y="509895"/>
                    </a:lnTo>
                    <a:close/>
                    <a:moveTo>
                      <a:pt x="137176" y="298528"/>
                    </a:moveTo>
                    <a:lnTo>
                      <a:pt x="1305284" y="298528"/>
                    </a:lnTo>
                    <a:lnTo>
                      <a:pt x="1322939" y="319926"/>
                    </a:lnTo>
                    <a:lnTo>
                      <a:pt x="1340867" y="352956"/>
                    </a:lnTo>
                    <a:lnTo>
                      <a:pt x="101593" y="352956"/>
                    </a:lnTo>
                    <a:lnTo>
                      <a:pt x="119521" y="319926"/>
                    </a:lnTo>
                    <a:close/>
                    <a:moveTo>
                      <a:pt x="294114" y="141589"/>
                    </a:moveTo>
                    <a:lnTo>
                      <a:pt x="1148347" y="141589"/>
                    </a:lnTo>
                    <a:lnTo>
                      <a:pt x="1214314" y="196017"/>
                    </a:lnTo>
                    <a:lnTo>
                      <a:pt x="228147" y="196017"/>
                    </a:lnTo>
                    <a:close/>
                    <a:moveTo>
                      <a:pt x="721230" y="0"/>
                    </a:moveTo>
                    <a:cubicBezTo>
                      <a:pt x="771325" y="0"/>
                      <a:pt x="820234" y="5076"/>
                      <a:pt x="867471" y="14742"/>
                    </a:cubicBezTo>
                    <a:lnTo>
                      <a:pt x="945868" y="39078"/>
                    </a:lnTo>
                    <a:lnTo>
                      <a:pt x="496593" y="39078"/>
                    </a:lnTo>
                    <a:lnTo>
                      <a:pt x="574989" y="14742"/>
                    </a:lnTo>
                    <a:cubicBezTo>
                      <a:pt x="622226" y="5076"/>
                      <a:pt x="671136" y="0"/>
                      <a:pt x="721230" y="0"/>
                    </a:cubicBezTo>
                    <a:close/>
                  </a:path>
                </a:pathLst>
              </a:custGeom>
              <a:solidFill>
                <a:srgbClr val="4A5A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48667" name="矩形 6"/>
            <p:cNvSpPr/>
            <p:nvPr/>
          </p:nvSpPr>
          <p:spPr>
            <a:xfrm>
              <a:off x="988255" y="201643"/>
              <a:ext cx="535465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2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200" kern="0" dirty="0">
                  <a:solidFill>
                    <a:srgbClr val="4747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Design Progress——Key Components</a:t>
              </a:r>
              <a:endParaRPr lang="zh-CN" altLang="en-US" sz="2200" kern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28894" y="902848"/>
            <a:ext cx="796418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Key System Components </a:t>
            </a:r>
            <a:r>
              <a:rPr lang="en-US" altLang="zh-CN" sz="2400" b="1" dirty="0"/>
              <a:t>—— 7-segment display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2416" y="1679547"/>
            <a:ext cx="10542367" cy="1568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Units Display: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Displays values from 0 to 9 to represent the units digit of the counter value.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82416" y="3247953"/>
            <a:ext cx="10754995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Driven by decoded signals (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Sa, Sb, Sc, Sd, Se, Sf, Sg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generated from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4-bit counter output (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A3, A2, A1, A0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 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841" y="40023"/>
            <a:ext cx="2434073" cy="233005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82416" y="4143283"/>
            <a:ext cx="11465169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Tens Display: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Displays values of 0 or 1 to represent the tens digit of the counter value.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Controlled by signal N, indicating whether the current value exceeds 9.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"/>
          <p:cNvGrpSpPr/>
          <p:nvPr/>
        </p:nvGrpSpPr>
        <p:grpSpPr>
          <a:xfrm>
            <a:off x="249631" y="172720"/>
            <a:ext cx="6133916" cy="468412"/>
            <a:chOff x="208991" y="182880"/>
            <a:chExt cx="6133916" cy="468412"/>
          </a:xfrm>
        </p:grpSpPr>
        <p:grpSp>
          <p:nvGrpSpPr>
            <p:cNvPr id="79" name="组合 5"/>
            <p:cNvGrpSpPr/>
            <p:nvPr/>
          </p:nvGrpSpPr>
          <p:grpSpPr>
            <a:xfrm>
              <a:off x="208991" y="182880"/>
              <a:ext cx="688826" cy="468412"/>
              <a:chOff x="316383" y="218783"/>
              <a:chExt cx="1003113" cy="682134"/>
            </a:xfrm>
          </p:grpSpPr>
          <p:sp>
            <p:nvSpPr>
              <p:cNvPr id="1048665" name="任意多边形: 形状 47"/>
              <p:cNvSpPr/>
              <p:nvPr/>
            </p:nvSpPr>
            <p:spPr>
              <a:xfrm rot="19598233" flipH="1" flipV="1">
                <a:off x="316383" y="218783"/>
                <a:ext cx="677994" cy="682134"/>
              </a:xfrm>
              <a:custGeom>
                <a:avLst/>
                <a:gdLst>
                  <a:gd name="connsiteX0" fmla="*/ 447971 w 1442460"/>
                  <a:gd name="connsiteY0" fmla="*/ 1397101 h 1451272"/>
                  <a:gd name="connsiteX1" fmla="*/ 994490 w 1442460"/>
                  <a:gd name="connsiteY1" fmla="*/ 1397101 h 1451272"/>
                  <a:gd name="connsiteX2" fmla="*/ 867471 w 1442460"/>
                  <a:gd name="connsiteY2" fmla="*/ 1436530 h 1451272"/>
                  <a:gd name="connsiteX3" fmla="*/ 721230 w 1442460"/>
                  <a:gd name="connsiteY3" fmla="*/ 1451272 h 1451272"/>
                  <a:gd name="connsiteX4" fmla="*/ 574989 w 1442460"/>
                  <a:gd name="connsiteY4" fmla="*/ 1436530 h 1451272"/>
                  <a:gd name="connsiteX5" fmla="*/ 209854 w 1442460"/>
                  <a:gd name="connsiteY5" fmla="*/ 1240162 h 1451272"/>
                  <a:gd name="connsiteX6" fmla="*/ 1232607 w 1442460"/>
                  <a:gd name="connsiteY6" fmla="*/ 1240162 h 1451272"/>
                  <a:gd name="connsiteX7" fmla="*/ 1166640 w 1442460"/>
                  <a:gd name="connsiteY7" fmla="*/ 1294590 h 1451272"/>
                  <a:gd name="connsiteX8" fmla="*/ 275821 w 1442460"/>
                  <a:gd name="connsiteY8" fmla="*/ 1294590 h 1451272"/>
                  <a:gd name="connsiteX9" fmla="*/ 93401 w 1442460"/>
                  <a:gd name="connsiteY9" fmla="*/ 1083223 h 1451272"/>
                  <a:gd name="connsiteX10" fmla="*/ 1349059 w 1442460"/>
                  <a:gd name="connsiteY10" fmla="*/ 1083223 h 1451272"/>
                  <a:gd name="connsiteX11" fmla="*/ 1322939 w 1442460"/>
                  <a:gd name="connsiteY11" fmla="*/ 1131346 h 1451272"/>
                  <a:gd name="connsiteX12" fmla="*/ 1317737 w 1442460"/>
                  <a:gd name="connsiteY12" fmla="*/ 1137651 h 1451272"/>
                  <a:gd name="connsiteX13" fmla="*/ 124723 w 1442460"/>
                  <a:gd name="connsiteY13" fmla="*/ 1137651 h 1451272"/>
                  <a:gd name="connsiteX14" fmla="*/ 119521 w 1442460"/>
                  <a:gd name="connsiteY14" fmla="*/ 1131346 h 1451272"/>
                  <a:gd name="connsiteX15" fmla="*/ 27225 w 1442460"/>
                  <a:gd name="connsiteY15" fmla="*/ 926284 h 1451272"/>
                  <a:gd name="connsiteX16" fmla="*/ 1415235 w 1442460"/>
                  <a:gd name="connsiteY16" fmla="*/ 926284 h 1451272"/>
                  <a:gd name="connsiteX17" fmla="*/ 1398340 w 1442460"/>
                  <a:gd name="connsiteY17" fmla="*/ 980712 h 1451272"/>
                  <a:gd name="connsiteX18" fmla="*/ 44121 w 1442460"/>
                  <a:gd name="connsiteY18" fmla="*/ 980712 h 1451272"/>
                  <a:gd name="connsiteX19" fmla="*/ 0 w 1442460"/>
                  <a:gd name="connsiteY19" fmla="*/ 769345 h 1451272"/>
                  <a:gd name="connsiteX20" fmla="*/ 1442460 w 1442460"/>
                  <a:gd name="connsiteY20" fmla="*/ 769345 h 1451272"/>
                  <a:gd name="connsiteX21" fmla="*/ 1436973 w 1442460"/>
                  <a:gd name="connsiteY21" fmla="*/ 823773 h 1451272"/>
                  <a:gd name="connsiteX22" fmla="*/ 5487 w 1442460"/>
                  <a:gd name="connsiteY22" fmla="*/ 823773 h 1451272"/>
                  <a:gd name="connsiteX23" fmla="*/ 7009 w 1442460"/>
                  <a:gd name="connsiteY23" fmla="*/ 612406 h 1451272"/>
                  <a:gd name="connsiteX24" fmla="*/ 1435452 w 1442460"/>
                  <a:gd name="connsiteY24" fmla="*/ 612406 h 1451272"/>
                  <a:gd name="connsiteX25" fmla="*/ 1440939 w 1442460"/>
                  <a:gd name="connsiteY25" fmla="*/ 666834 h 1451272"/>
                  <a:gd name="connsiteX26" fmla="*/ 1522 w 1442460"/>
                  <a:gd name="connsiteY26" fmla="*/ 666834 h 1451272"/>
                  <a:gd name="connsiteX27" fmla="*/ 48806 w 1442460"/>
                  <a:gd name="connsiteY27" fmla="*/ 455467 h 1451272"/>
                  <a:gd name="connsiteX28" fmla="*/ 1393655 w 1442460"/>
                  <a:gd name="connsiteY28" fmla="*/ 455467 h 1451272"/>
                  <a:gd name="connsiteX29" fmla="*/ 1410550 w 1442460"/>
                  <a:gd name="connsiteY29" fmla="*/ 509895 h 1451272"/>
                  <a:gd name="connsiteX30" fmla="*/ 31911 w 1442460"/>
                  <a:gd name="connsiteY30" fmla="*/ 509895 h 1451272"/>
                  <a:gd name="connsiteX31" fmla="*/ 137176 w 1442460"/>
                  <a:gd name="connsiteY31" fmla="*/ 298528 h 1451272"/>
                  <a:gd name="connsiteX32" fmla="*/ 1305284 w 1442460"/>
                  <a:gd name="connsiteY32" fmla="*/ 298528 h 1451272"/>
                  <a:gd name="connsiteX33" fmla="*/ 1322939 w 1442460"/>
                  <a:gd name="connsiteY33" fmla="*/ 319926 h 1451272"/>
                  <a:gd name="connsiteX34" fmla="*/ 1340867 w 1442460"/>
                  <a:gd name="connsiteY34" fmla="*/ 352956 h 1451272"/>
                  <a:gd name="connsiteX35" fmla="*/ 101593 w 1442460"/>
                  <a:gd name="connsiteY35" fmla="*/ 352956 h 1451272"/>
                  <a:gd name="connsiteX36" fmla="*/ 119521 w 1442460"/>
                  <a:gd name="connsiteY36" fmla="*/ 319926 h 1451272"/>
                  <a:gd name="connsiteX37" fmla="*/ 294114 w 1442460"/>
                  <a:gd name="connsiteY37" fmla="*/ 141589 h 1451272"/>
                  <a:gd name="connsiteX38" fmla="*/ 1148347 w 1442460"/>
                  <a:gd name="connsiteY38" fmla="*/ 141589 h 1451272"/>
                  <a:gd name="connsiteX39" fmla="*/ 1214314 w 1442460"/>
                  <a:gd name="connsiteY39" fmla="*/ 196017 h 1451272"/>
                  <a:gd name="connsiteX40" fmla="*/ 228147 w 1442460"/>
                  <a:gd name="connsiteY40" fmla="*/ 196017 h 1451272"/>
                  <a:gd name="connsiteX41" fmla="*/ 721230 w 1442460"/>
                  <a:gd name="connsiteY41" fmla="*/ 0 h 1451272"/>
                  <a:gd name="connsiteX42" fmla="*/ 867471 w 1442460"/>
                  <a:gd name="connsiteY42" fmla="*/ 14742 h 1451272"/>
                  <a:gd name="connsiteX43" fmla="*/ 945868 w 1442460"/>
                  <a:gd name="connsiteY43" fmla="*/ 39078 h 1451272"/>
                  <a:gd name="connsiteX44" fmla="*/ 496593 w 1442460"/>
                  <a:gd name="connsiteY44" fmla="*/ 39078 h 1451272"/>
                  <a:gd name="connsiteX45" fmla="*/ 574989 w 1442460"/>
                  <a:gd name="connsiteY45" fmla="*/ 14742 h 1451272"/>
                  <a:gd name="connsiteX46" fmla="*/ 721230 w 1442460"/>
                  <a:gd name="connsiteY46" fmla="*/ 0 h 145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442460" h="1451272">
                    <a:moveTo>
                      <a:pt x="447971" y="1397101"/>
                    </a:moveTo>
                    <a:lnTo>
                      <a:pt x="994490" y="1397101"/>
                    </a:lnTo>
                    <a:lnTo>
                      <a:pt x="867471" y="1436530"/>
                    </a:lnTo>
                    <a:cubicBezTo>
                      <a:pt x="820234" y="1446196"/>
                      <a:pt x="771325" y="1451272"/>
                      <a:pt x="721230" y="1451272"/>
                    </a:cubicBezTo>
                    <a:cubicBezTo>
                      <a:pt x="671136" y="1451272"/>
                      <a:pt x="622226" y="1446196"/>
                      <a:pt x="574989" y="1436530"/>
                    </a:cubicBezTo>
                    <a:close/>
                    <a:moveTo>
                      <a:pt x="209854" y="1240162"/>
                    </a:moveTo>
                    <a:lnTo>
                      <a:pt x="1232607" y="1240162"/>
                    </a:lnTo>
                    <a:lnTo>
                      <a:pt x="1166640" y="1294590"/>
                    </a:lnTo>
                    <a:lnTo>
                      <a:pt x="275821" y="1294590"/>
                    </a:lnTo>
                    <a:close/>
                    <a:moveTo>
                      <a:pt x="93401" y="1083223"/>
                    </a:moveTo>
                    <a:lnTo>
                      <a:pt x="1349059" y="1083223"/>
                    </a:lnTo>
                    <a:lnTo>
                      <a:pt x="1322939" y="1131346"/>
                    </a:lnTo>
                    <a:lnTo>
                      <a:pt x="1317737" y="1137651"/>
                    </a:lnTo>
                    <a:lnTo>
                      <a:pt x="124723" y="1137651"/>
                    </a:lnTo>
                    <a:lnTo>
                      <a:pt x="119521" y="1131346"/>
                    </a:lnTo>
                    <a:close/>
                    <a:moveTo>
                      <a:pt x="27225" y="926284"/>
                    </a:moveTo>
                    <a:lnTo>
                      <a:pt x="1415235" y="926284"/>
                    </a:lnTo>
                    <a:lnTo>
                      <a:pt x="1398340" y="980712"/>
                    </a:lnTo>
                    <a:lnTo>
                      <a:pt x="44121" y="980712"/>
                    </a:lnTo>
                    <a:close/>
                    <a:moveTo>
                      <a:pt x="0" y="769345"/>
                    </a:moveTo>
                    <a:lnTo>
                      <a:pt x="1442460" y="769345"/>
                    </a:lnTo>
                    <a:lnTo>
                      <a:pt x="1436973" y="823773"/>
                    </a:lnTo>
                    <a:lnTo>
                      <a:pt x="5487" y="823773"/>
                    </a:lnTo>
                    <a:close/>
                    <a:moveTo>
                      <a:pt x="7009" y="612406"/>
                    </a:moveTo>
                    <a:lnTo>
                      <a:pt x="1435452" y="612406"/>
                    </a:lnTo>
                    <a:lnTo>
                      <a:pt x="1440939" y="666834"/>
                    </a:lnTo>
                    <a:lnTo>
                      <a:pt x="1522" y="666834"/>
                    </a:lnTo>
                    <a:close/>
                    <a:moveTo>
                      <a:pt x="48806" y="455467"/>
                    </a:moveTo>
                    <a:lnTo>
                      <a:pt x="1393655" y="455467"/>
                    </a:lnTo>
                    <a:lnTo>
                      <a:pt x="1410550" y="509895"/>
                    </a:lnTo>
                    <a:lnTo>
                      <a:pt x="31911" y="509895"/>
                    </a:lnTo>
                    <a:close/>
                    <a:moveTo>
                      <a:pt x="137176" y="298528"/>
                    </a:moveTo>
                    <a:lnTo>
                      <a:pt x="1305284" y="298528"/>
                    </a:lnTo>
                    <a:lnTo>
                      <a:pt x="1322939" y="319926"/>
                    </a:lnTo>
                    <a:lnTo>
                      <a:pt x="1340867" y="352956"/>
                    </a:lnTo>
                    <a:lnTo>
                      <a:pt x="101593" y="352956"/>
                    </a:lnTo>
                    <a:lnTo>
                      <a:pt x="119521" y="319926"/>
                    </a:lnTo>
                    <a:close/>
                    <a:moveTo>
                      <a:pt x="294114" y="141589"/>
                    </a:moveTo>
                    <a:lnTo>
                      <a:pt x="1148347" y="141589"/>
                    </a:lnTo>
                    <a:lnTo>
                      <a:pt x="1214314" y="196017"/>
                    </a:lnTo>
                    <a:lnTo>
                      <a:pt x="228147" y="196017"/>
                    </a:lnTo>
                    <a:close/>
                    <a:moveTo>
                      <a:pt x="721230" y="0"/>
                    </a:moveTo>
                    <a:cubicBezTo>
                      <a:pt x="771325" y="0"/>
                      <a:pt x="820234" y="5076"/>
                      <a:pt x="867471" y="14742"/>
                    </a:cubicBezTo>
                    <a:lnTo>
                      <a:pt x="945868" y="39078"/>
                    </a:lnTo>
                    <a:lnTo>
                      <a:pt x="496593" y="39078"/>
                    </a:lnTo>
                    <a:lnTo>
                      <a:pt x="574989" y="14742"/>
                    </a:lnTo>
                    <a:cubicBezTo>
                      <a:pt x="622226" y="5076"/>
                      <a:pt x="671136" y="0"/>
                      <a:pt x="721230" y="0"/>
                    </a:cubicBezTo>
                    <a:close/>
                  </a:path>
                </a:pathLst>
              </a:custGeom>
              <a:solidFill>
                <a:srgbClr val="E5B6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666" name="任意多边形: 形状 47"/>
              <p:cNvSpPr/>
              <p:nvPr/>
            </p:nvSpPr>
            <p:spPr>
              <a:xfrm rot="19598233" flipH="1" flipV="1">
                <a:off x="641502" y="218783"/>
                <a:ext cx="677994" cy="682134"/>
              </a:xfrm>
              <a:custGeom>
                <a:avLst/>
                <a:gdLst>
                  <a:gd name="connsiteX0" fmla="*/ 447971 w 1442460"/>
                  <a:gd name="connsiteY0" fmla="*/ 1397101 h 1451272"/>
                  <a:gd name="connsiteX1" fmla="*/ 994490 w 1442460"/>
                  <a:gd name="connsiteY1" fmla="*/ 1397101 h 1451272"/>
                  <a:gd name="connsiteX2" fmla="*/ 867471 w 1442460"/>
                  <a:gd name="connsiteY2" fmla="*/ 1436530 h 1451272"/>
                  <a:gd name="connsiteX3" fmla="*/ 721230 w 1442460"/>
                  <a:gd name="connsiteY3" fmla="*/ 1451272 h 1451272"/>
                  <a:gd name="connsiteX4" fmla="*/ 574989 w 1442460"/>
                  <a:gd name="connsiteY4" fmla="*/ 1436530 h 1451272"/>
                  <a:gd name="connsiteX5" fmla="*/ 209854 w 1442460"/>
                  <a:gd name="connsiteY5" fmla="*/ 1240162 h 1451272"/>
                  <a:gd name="connsiteX6" fmla="*/ 1232607 w 1442460"/>
                  <a:gd name="connsiteY6" fmla="*/ 1240162 h 1451272"/>
                  <a:gd name="connsiteX7" fmla="*/ 1166640 w 1442460"/>
                  <a:gd name="connsiteY7" fmla="*/ 1294590 h 1451272"/>
                  <a:gd name="connsiteX8" fmla="*/ 275821 w 1442460"/>
                  <a:gd name="connsiteY8" fmla="*/ 1294590 h 1451272"/>
                  <a:gd name="connsiteX9" fmla="*/ 93401 w 1442460"/>
                  <a:gd name="connsiteY9" fmla="*/ 1083223 h 1451272"/>
                  <a:gd name="connsiteX10" fmla="*/ 1349059 w 1442460"/>
                  <a:gd name="connsiteY10" fmla="*/ 1083223 h 1451272"/>
                  <a:gd name="connsiteX11" fmla="*/ 1322939 w 1442460"/>
                  <a:gd name="connsiteY11" fmla="*/ 1131346 h 1451272"/>
                  <a:gd name="connsiteX12" fmla="*/ 1317737 w 1442460"/>
                  <a:gd name="connsiteY12" fmla="*/ 1137651 h 1451272"/>
                  <a:gd name="connsiteX13" fmla="*/ 124723 w 1442460"/>
                  <a:gd name="connsiteY13" fmla="*/ 1137651 h 1451272"/>
                  <a:gd name="connsiteX14" fmla="*/ 119521 w 1442460"/>
                  <a:gd name="connsiteY14" fmla="*/ 1131346 h 1451272"/>
                  <a:gd name="connsiteX15" fmla="*/ 27225 w 1442460"/>
                  <a:gd name="connsiteY15" fmla="*/ 926284 h 1451272"/>
                  <a:gd name="connsiteX16" fmla="*/ 1415235 w 1442460"/>
                  <a:gd name="connsiteY16" fmla="*/ 926284 h 1451272"/>
                  <a:gd name="connsiteX17" fmla="*/ 1398340 w 1442460"/>
                  <a:gd name="connsiteY17" fmla="*/ 980712 h 1451272"/>
                  <a:gd name="connsiteX18" fmla="*/ 44121 w 1442460"/>
                  <a:gd name="connsiteY18" fmla="*/ 980712 h 1451272"/>
                  <a:gd name="connsiteX19" fmla="*/ 0 w 1442460"/>
                  <a:gd name="connsiteY19" fmla="*/ 769345 h 1451272"/>
                  <a:gd name="connsiteX20" fmla="*/ 1442460 w 1442460"/>
                  <a:gd name="connsiteY20" fmla="*/ 769345 h 1451272"/>
                  <a:gd name="connsiteX21" fmla="*/ 1436973 w 1442460"/>
                  <a:gd name="connsiteY21" fmla="*/ 823773 h 1451272"/>
                  <a:gd name="connsiteX22" fmla="*/ 5487 w 1442460"/>
                  <a:gd name="connsiteY22" fmla="*/ 823773 h 1451272"/>
                  <a:gd name="connsiteX23" fmla="*/ 7009 w 1442460"/>
                  <a:gd name="connsiteY23" fmla="*/ 612406 h 1451272"/>
                  <a:gd name="connsiteX24" fmla="*/ 1435452 w 1442460"/>
                  <a:gd name="connsiteY24" fmla="*/ 612406 h 1451272"/>
                  <a:gd name="connsiteX25" fmla="*/ 1440939 w 1442460"/>
                  <a:gd name="connsiteY25" fmla="*/ 666834 h 1451272"/>
                  <a:gd name="connsiteX26" fmla="*/ 1522 w 1442460"/>
                  <a:gd name="connsiteY26" fmla="*/ 666834 h 1451272"/>
                  <a:gd name="connsiteX27" fmla="*/ 48806 w 1442460"/>
                  <a:gd name="connsiteY27" fmla="*/ 455467 h 1451272"/>
                  <a:gd name="connsiteX28" fmla="*/ 1393655 w 1442460"/>
                  <a:gd name="connsiteY28" fmla="*/ 455467 h 1451272"/>
                  <a:gd name="connsiteX29" fmla="*/ 1410550 w 1442460"/>
                  <a:gd name="connsiteY29" fmla="*/ 509895 h 1451272"/>
                  <a:gd name="connsiteX30" fmla="*/ 31911 w 1442460"/>
                  <a:gd name="connsiteY30" fmla="*/ 509895 h 1451272"/>
                  <a:gd name="connsiteX31" fmla="*/ 137176 w 1442460"/>
                  <a:gd name="connsiteY31" fmla="*/ 298528 h 1451272"/>
                  <a:gd name="connsiteX32" fmla="*/ 1305284 w 1442460"/>
                  <a:gd name="connsiteY32" fmla="*/ 298528 h 1451272"/>
                  <a:gd name="connsiteX33" fmla="*/ 1322939 w 1442460"/>
                  <a:gd name="connsiteY33" fmla="*/ 319926 h 1451272"/>
                  <a:gd name="connsiteX34" fmla="*/ 1340867 w 1442460"/>
                  <a:gd name="connsiteY34" fmla="*/ 352956 h 1451272"/>
                  <a:gd name="connsiteX35" fmla="*/ 101593 w 1442460"/>
                  <a:gd name="connsiteY35" fmla="*/ 352956 h 1451272"/>
                  <a:gd name="connsiteX36" fmla="*/ 119521 w 1442460"/>
                  <a:gd name="connsiteY36" fmla="*/ 319926 h 1451272"/>
                  <a:gd name="connsiteX37" fmla="*/ 294114 w 1442460"/>
                  <a:gd name="connsiteY37" fmla="*/ 141589 h 1451272"/>
                  <a:gd name="connsiteX38" fmla="*/ 1148347 w 1442460"/>
                  <a:gd name="connsiteY38" fmla="*/ 141589 h 1451272"/>
                  <a:gd name="connsiteX39" fmla="*/ 1214314 w 1442460"/>
                  <a:gd name="connsiteY39" fmla="*/ 196017 h 1451272"/>
                  <a:gd name="connsiteX40" fmla="*/ 228147 w 1442460"/>
                  <a:gd name="connsiteY40" fmla="*/ 196017 h 1451272"/>
                  <a:gd name="connsiteX41" fmla="*/ 721230 w 1442460"/>
                  <a:gd name="connsiteY41" fmla="*/ 0 h 1451272"/>
                  <a:gd name="connsiteX42" fmla="*/ 867471 w 1442460"/>
                  <a:gd name="connsiteY42" fmla="*/ 14742 h 1451272"/>
                  <a:gd name="connsiteX43" fmla="*/ 945868 w 1442460"/>
                  <a:gd name="connsiteY43" fmla="*/ 39078 h 1451272"/>
                  <a:gd name="connsiteX44" fmla="*/ 496593 w 1442460"/>
                  <a:gd name="connsiteY44" fmla="*/ 39078 h 1451272"/>
                  <a:gd name="connsiteX45" fmla="*/ 574989 w 1442460"/>
                  <a:gd name="connsiteY45" fmla="*/ 14742 h 1451272"/>
                  <a:gd name="connsiteX46" fmla="*/ 721230 w 1442460"/>
                  <a:gd name="connsiteY46" fmla="*/ 0 h 145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442460" h="1451272">
                    <a:moveTo>
                      <a:pt x="447971" y="1397101"/>
                    </a:moveTo>
                    <a:lnTo>
                      <a:pt x="994490" y="1397101"/>
                    </a:lnTo>
                    <a:lnTo>
                      <a:pt x="867471" y="1436530"/>
                    </a:lnTo>
                    <a:cubicBezTo>
                      <a:pt x="820234" y="1446196"/>
                      <a:pt x="771325" y="1451272"/>
                      <a:pt x="721230" y="1451272"/>
                    </a:cubicBezTo>
                    <a:cubicBezTo>
                      <a:pt x="671136" y="1451272"/>
                      <a:pt x="622226" y="1446196"/>
                      <a:pt x="574989" y="1436530"/>
                    </a:cubicBezTo>
                    <a:close/>
                    <a:moveTo>
                      <a:pt x="209854" y="1240162"/>
                    </a:moveTo>
                    <a:lnTo>
                      <a:pt x="1232607" y="1240162"/>
                    </a:lnTo>
                    <a:lnTo>
                      <a:pt x="1166640" y="1294590"/>
                    </a:lnTo>
                    <a:lnTo>
                      <a:pt x="275821" y="1294590"/>
                    </a:lnTo>
                    <a:close/>
                    <a:moveTo>
                      <a:pt x="93401" y="1083223"/>
                    </a:moveTo>
                    <a:lnTo>
                      <a:pt x="1349059" y="1083223"/>
                    </a:lnTo>
                    <a:lnTo>
                      <a:pt x="1322939" y="1131346"/>
                    </a:lnTo>
                    <a:lnTo>
                      <a:pt x="1317737" y="1137651"/>
                    </a:lnTo>
                    <a:lnTo>
                      <a:pt x="124723" y="1137651"/>
                    </a:lnTo>
                    <a:lnTo>
                      <a:pt x="119521" y="1131346"/>
                    </a:lnTo>
                    <a:close/>
                    <a:moveTo>
                      <a:pt x="27225" y="926284"/>
                    </a:moveTo>
                    <a:lnTo>
                      <a:pt x="1415235" y="926284"/>
                    </a:lnTo>
                    <a:lnTo>
                      <a:pt x="1398340" y="980712"/>
                    </a:lnTo>
                    <a:lnTo>
                      <a:pt x="44121" y="980712"/>
                    </a:lnTo>
                    <a:close/>
                    <a:moveTo>
                      <a:pt x="0" y="769345"/>
                    </a:moveTo>
                    <a:lnTo>
                      <a:pt x="1442460" y="769345"/>
                    </a:lnTo>
                    <a:lnTo>
                      <a:pt x="1436973" y="823773"/>
                    </a:lnTo>
                    <a:lnTo>
                      <a:pt x="5487" y="823773"/>
                    </a:lnTo>
                    <a:close/>
                    <a:moveTo>
                      <a:pt x="7009" y="612406"/>
                    </a:moveTo>
                    <a:lnTo>
                      <a:pt x="1435452" y="612406"/>
                    </a:lnTo>
                    <a:lnTo>
                      <a:pt x="1440939" y="666834"/>
                    </a:lnTo>
                    <a:lnTo>
                      <a:pt x="1522" y="666834"/>
                    </a:lnTo>
                    <a:close/>
                    <a:moveTo>
                      <a:pt x="48806" y="455467"/>
                    </a:moveTo>
                    <a:lnTo>
                      <a:pt x="1393655" y="455467"/>
                    </a:lnTo>
                    <a:lnTo>
                      <a:pt x="1410550" y="509895"/>
                    </a:lnTo>
                    <a:lnTo>
                      <a:pt x="31911" y="509895"/>
                    </a:lnTo>
                    <a:close/>
                    <a:moveTo>
                      <a:pt x="137176" y="298528"/>
                    </a:moveTo>
                    <a:lnTo>
                      <a:pt x="1305284" y="298528"/>
                    </a:lnTo>
                    <a:lnTo>
                      <a:pt x="1322939" y="319926"/>
                    </a:lnTo>
                    <a:lnTo>
                      <a:pt x="1340867" y="352956"/>
                    </a:lnTo>
                    <a:lnTo>
                      <a:pt x="101593" y="352956"/>
                    </a:lnTo>
                    <a:lnTo>
                      <a:pt x="119521" y="319926"/>
                    </a:lnTo>
                    <a:close/>
                    <a:moveTo>
                      <a:pt x="294114" y="141589"/>
                    </a:moveTo>
                    <a:lnTo>
                      <a:pt x="1148347" y="141589"/>
                    </a:lnTo>
                    <a:lnTo>
                      <a:pt x="1214314" y="196017"/>
                    </a:lnTo>
                    <a:lnTo>
                      <a:pt x="228147" y="196017"/>
                    </a:lnTo>
                    <a:close/>
                    <a:moveTo>
                      <a:pt x="721230" y="0"/>
                    </a:moveTo>
                    <a:cubicBezTo>
                      <a:pt x="771325" y="0"/>
                      <a:pt x="820234" y="5076"/>
                      <a:pt x="867471" y="14742"/>
                    </a:cubicBezTo>
                    <a:lnTo>
                      <a:pt x="945868" y="39078"/>
                    </a:lnTo>
                    <a:lnTo>
                      <a:pt x="496593" y="39078"/>
                    </a:lnTo>
                    <a:lnTo>
                      <a:pt x="574989" y="14742"/>
                    </a:lnTo>
                    <a:cubicBezTo>
                      <a:pt x="622226" y="5076"/>
                      <a:pt x="671136" y="0"/>
                      <a:pt x="721230" y="0"/>
                    </a:cubicBezTo>
                    <a:close/>
                  </a:path>
                </a:pathLst>
              </a:custGeom>
              <a:solidFill>
                <a:srgbClr val="4A5A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48667" name="矩形 6"/>
            <p:cNvSpPr/>
            <p:nvPr/>
          </p:nvSpPr>
          <p:spPr>
            <a:xfrm>
              <a:off x="988255" y="201643"/>
              <a:ext cx="535465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2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200" kern="0" dirty="0">
                  <a:solidFill>
                    <a:srgbClr val="4747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Design Progress——Key Components</a:t>
              </a:r>
              <a:endParaRPr lang="zh-CN" altLang="en-US" sz="2200" kern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44439" y="1584838"/>
            <a:ext cx="796418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Key System Components </a:t>
            </a:r>
            <a:r>
              <a:rPr lang="en-US" altLang="zh-CN" sz="3200" b="1" dirty="0"/>
              <a:t>—— clock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2600" y="2687320"/>
            <a:ext cx="7870825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connect the output of the clock to the clock input of the counter. The counter will increase by 1 at every clock cycle.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82600" y="4528185"/>
            <a:ext cx="7605395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set the clock in “1Hz/50%”, which means the frequency is 1 time/s and the duty cycle is 50%</a:t>
            </a:r>
            <a:endParaRPr kumimoji="0" lang="zh-CN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995" y="475615"/>
            <a:ext cx="3859530" cy="36074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"/>
          <p:cNvGrpSpPr/>
          <p:nvPr/>
        </p:nvGrpSpPr>
        <p:grpSpPr>
          <a:xfrm>
            <a:off x="249631" y="172720"/>
            <a:ext cx="6133916" cy="468412"/>
            <a:chOff x="208991" y="182880"/>
            <a:chExt cx="6133916" cy="468412"/>
          </a:xfrm>
        </p:grpSpPr>
        <p:grpSp>
          <p:nvGrpSpPr>
            <p:cNvPr id="79" name="组合 5"/>
            <p:cNvGrpSpPr/>
            <p:nvPr/>
          </p:nvGrpSpPr>
          <p:grpSpPr>
            <a:xfrm>
              <a:off x="208991" y="182880"/>
              <a:ext cx="688826" cy="468412"/>
              <a:chOff x="316383" y="218783"/>
              <a:chExt cx="1003113" cy="682134"/>
            </a:xfrm>
          </p:grpSpPr>
          <p:sp>
            <p:nvSpPr>
              <p:cNvPr id="1048665" name="任意多边形: 形状 47"/>
              <p:cNvSpPr/>
              <p:nvPr/>
            </p:nvSpPr>
            <p:spPr>
              <a:xfrm rot="19598233" flipH="1" flipV="1">
                <a:off x="316383" y="218783"/>
                <a:ext cx="677994" cy="682134"/>
              </a:xfrm>
              <a:custGeom>
                <a:avLst/>
                <a:gdLst>
                  <a:gd name="connsiteX0" fmla="*/ 447971 w 1442460"/>
                  <a:gd name="connsiteY0" fmla="*/ 1397101 h 1451272"/>
                  <a:gd name="connsiteX1" fmla="*/ 994490 w 1442460"/>
                  <a:gd name="connsiteY1" fmla="*/ 1397101 h 1451272"/>
                  <a:gd name="connsiteX2" fmla="*/ 867471 w 1442460"/>
                  <a:gd name="connsiteY2" fmla="*/ 1436530 h 1451272"/>
                  <a:gd name="connsiteX3" fmla="*/ 721230 w 1442460"/>
                  <a:gd name="connsiteY3" fmla="*/ 1451272 h 1451272"/>
                  <a:gd name="connsiteX4" fmla="*/ 574989 w 1442460"/>
                  <a:gd name="connsiteY4" fmla="*/ 1436530 h 1451272"/>
                  <a:gd name="connsiteX5" fmla="*/ 209854 w 1442460"/>
                  <a:gd name="connsiteY5" fmla="*/ 1240162 h 1451272"/>
                  <a:gd name="connsiteX6" fmla="*/ 1232607 w 1442460"/>
                  <a:gd name="connsiteY6" fmla="*/ 1240162 h 1451272"/>
                  <a:gd name="connsiteX7" fmla="*/ 1166640 w 1442460"/>
                  <a:gd name="connsiteY7" fmla="*/ 1294590 h 1451272"/>
                  <a:gd name="connsiteX8" fmla="*/ 275821 w 1442460"/>
                  <a:gd name="connsiteY8" fmla="*/ 1294590 h 1451272"/>
                  <a:gd name="connsiteX9" fmla="*/ 93401 w 1442460"/>
                  <a:gd name="connsiteY9" fmla="*/ 1083223 h 1451272"/>
                  <a:gd name="connsiteX10" fmla="*/ 1349059 w 1442460"/>
                  <a:gd name="connsiteY10" fmla="*/ 1083223 h 1451272"/>
                  <a:gd name="connsiteX11" fmla="*/ 1322939 w 1442460"/>
                  <a:gd name="connsiteY11" fmla="*/ 1131346 h 1451272"/>
                  <a:gd name="connsiteX12" fmla="*/ 1317737 w 1442460"/>
                  <a:gd name="connsiteY12" fmla="*/ 1137651 h 1451272"/>
                  <a:gd name="connsiteX13" fmla="*/ 124723 w 1442460"/>
                  <a:gd name="connsiteY13" fmla="*/ 1137651 h 1451272"/>
                  <a:gd name="connsiteX14" fmla="*/ 119521 w 1442460"/>
                  <a:gd name="connsiteY14" fmla="*/ 1131346 h 1451272"/>
                  <a:gd name="connsiteX15" fmla="*/ 27225 w 1442460"/>
                  <a:gd name="connsiteY15" fmla="*/ 926284 h 1451272"/>
                  <a:gd name="connsiteX16" fmla="*/ 1415235 w 1442460"/>
                  <a:gd name="connsiteY16" fmla="*/ 926284 h 1451272"/>
                  <a:gd name="connsiteX17" fmla="*/ 1398340 w 1442460"/>
                  <a:gd name="connsiteY17" fmla="*/ 980712 h 1451272"/>
                  <a:gd name="connsiteX18" fmla="*/ 44121 w 1442460"/>
                  <a:gd name="connsiteY18" fmla="*/ 980712 h 1451272"/>
                  <a:gd name="connsiteX19" fmla="*/ 0 w 1442460"/>
                  <a:gd name="connsiteY19" fmla="*/ 769345 h 1451272"/>
                  <a:gd name="connsiteX20" fmla="*/ 1442460 w 1442460"/>
                  <a:gd name="connsiteY20" fmla="*/ 769345 h 1451272"/>
                  <a:gd name="connsiteX21" fmla="*/ 1436973 w 1442460"/>
                  <a:gd name="connsiteY21" fmla="*/ 823773 h 1451272"/>
                  <a:gd name="connsiteX22" fmla="*/ 5487 w 1442460"/>
                  <a:gd name="connsiteY22" fmla="*/ 823773 h 1451272"/>
                  <a:gd name="connsiteX23" fmla="*/ 7009 w 1442460"/>
                  <a:gd name="connsiteY23" fmla="*/ 612406 h 1451272"/>
                  <a:gd name="connsiteX24" fmla="*/ 1435452 w 1442460"/>
                  <a:gd name="connsiteY24" fmla="*/ 612406 h 1451272"/>
                  <a:gd name="connsiteX25" fmla="*/ 1440939 w 1442460"/>
                  <a:gd name="connsiteY25" fmla="*/ 666834 h 1451272"/>
                  <a:gd name="connsiteX26" fmla="*/ 1522 w 1442460"/>
                  <a:gd name="connsiteY26" fmla="*/ 666834 h 1451272"/>
                  <a:gd name="connsiteX27" fmla="*/ 48806 w 1442460"/>
                  <a:gd name="connsiteY27" fmla="*/ 455467 h 1451272"/>
                  <a:gd name="connsiteX28" fmla="*/ 1393655 w 1442460"/>
                  <a:gd name="connsiteY28" fmla="*/ 455467 h 1451272"/>
                  <a:gd name="connsiteX29" fmla="*/ 1410550 w 1442460"/>
                  <a:gd name="connsiteY29" fmla="*/ 509895 h 1451272"/>
                  <a:gd name="connsiteX30" fmla="*/ 31911 w 1442460"/>
                  <a:gd name="connsiteY30" fmla="*/ 509895 h 1451272"/>
                  <a:gd name="connsiteX31" fmla="*/ 137176 w 1442460"/>
                  <a:gd name="connsiteY31" fmla="*/ 298528 h 1451272"/>
                  <a:gd name="connsiteX32" fmla="*/ 1305284 w 1442460"/>
                  <a:gd name="connsiteY32" fmla="*/ 298528 h 1451272"/>
                  <a:gd name="connsiteX33" fmla="*/ 1322939 w 1442460"/>
                  <a:gd name="connsiteY33" fmla="*/ 319926 h 1451272"/>
                  <a:gd name="connsiteX34" fmla="*/ 1340867 w 1442460"/>
                  <a:gd name="connsiteY34" fmla="*/ 352956 h 1451272"/>
                  <a:gd name="connsiteX35" fmla="*/ 101593 w 1442460"/>
                  <a:gd name="connsiteY35" fmla="*/ 352956 h 1451272"/>
                  <a:gd name="connsiteX36" fmla="*/ 119521 w 1442460"/>
                  <a:gd name="connsiteY36" fmla="*/ 319926 h 1451272"/>
                  <a:gd name="connsiteX37" fmla="*/ 294114 w 1442460"/>
                  <a:gd name="connsiteY37" fmla="*/ 141589 h 1451272"/>
                  <a:gd name="connsiteX38" fmla="*/ 1148347 w 1442460"/>
                  <a:gd name="connsiteY38" fmla="*/ 141589 h 1451272"/>
                  <a:gd name="connsiteX39" fmla="*/ 1214314 w 1442460"/>
                  <a:gd name="connsiteY39" fmla="*/ 196017 h 1451272"/>
                  <a:gd name="connsiteX40" fmla="*/ 228147 w 1442460"/>
                  <a:gd name="connsiteY40" fmla="*/ 196017 h 1451272"/>
                  <a:gd name="connsiteX41" fmla="*/ 721230 w 1442460"/>
                  <a:gd name="connsiteY41" fmla="*/ 0 h 1451272"/>
                  <a:gd name="connsiteX42" fmla="*/ 867471 w 1442460"/>
                  <a:gd name="connsiteY42" fmla="*/ 14742 h 1451272"/>
                  <a:gd name="connsiteX43" fmla="*/ 945868 w 1442460"/>
                  <a:gd name="connsiteY43" fmla="*/ 39078 h 1451272"/>
                  <a:gd name="connsiteX44" fmla="*/ 496593 w 1442460"/>
                  <a:gd name="connsiteY44" fmla="*/ 39078 h 1451272"/>
                  <a:gd name="connsiteX45" fmla="*/ 574989 w 1442460"/>
                  <a:gd name="connsiteY45" fmla="*/ 14742 h 1451272"/>
                  <a:gd name="connsiteX46" fmla="*/ 721230 w 1442460"/>
                  <a:gd name="connsiteY46" fmla="*/ 0 h 145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442460" h="1451272">
                    <a:moveTo>
                      <a:pt x="447971" y="1397101"/>
                    </a:moveTo>
                    <a:lnTo>
                      <a:pt x="994490" y="1397101"/>
                    </a:lnTo>
                    <a:lnTo>
                      <a:pt x="867471" y="1436530"/>
                    </a:lnTo>
                    <a:cubicBezTo>
                      <a:pt x="820234" y="1446196"/>
                      <a:pt x="771325" y="1451272"/>
                      <a:pt x="721230" y="1451272"/>
                    </a:cubicBezTo>
                    <a:cubicBezTo>
                      <a:pt x="671136" y="1451272"/>
                      <a:pt x="622226" y="1446196"/>
                      <a:pt x="574989" y="1436530"/>
                    </a:cubicBezTo>
                    <a:close/>
                    <a:moveTo>
                      <a:pt x="209854" y="1240162"/>
                    </a:moveTo>
                    <a:lnTo>
                      <a:pt x="1232607" y="1240162"/>
                    </a:lnTo>
                    <a:lnTo>
                      <a:pt x="1166640" y="1294590"/>
                    </a:lnTo>
                    <a:lnTo>
                      <a:pt x="275821" y="1294590"/>
                    </a:lnTo>
                    <a:close/>
                    <a:moveTo>
                      <a:pt x="93401" y="1083223"/>
                    </a:moveTo>
                    <a:lnTo>
                      <a:pt x="1349059" y="1083223"/>
                    </a:lnTo>
                    <a:lnTo>
                      <a:pt x="1322939" y="1131346"/>
                    </a:lnTo>
                    <a:lnTo>
                      <a:pt x="1317737" y="1137651"/>
                    </a:lnTo>
                    <a:lnTo>
                      <a:pt x="124723" y="1137651"/>
                    </a:lnTo>
                    <a:lnTo>
                      <a:pt x="119521" y="1131346"/>
                    </a:lnTo>
                    <a:close/>
                    <a:moveTo>
                      <a:pt x="27225" y="926284"/>
                    </a:moveTo>
                    <a:lnTo>
                      <a:pt x="1415235" y="926284"/>
                    </a:lnTo>
                    <a:lnTo>
                      <a:pt x="1398340" y="980712"/>
                    </a:lnTo>
                    <a:lnTo>
                      <a:pt x="44121" y="980712"/>
                    </a:lnTo>
                    <a:close/>
                    <a:moveTo>
                      <a:pt x="0" y="769345"/>
                    </a:moveTo>
                    <a:lnTo>
                      <a:pt x="1442460" y="769345"/>
                    </a:lnTo>
                    <a:lnTo>
                      <a:pt x="1436973" y="823773"/>
                    </a:lnTo>
                    <a:lnTo>
                      <a:pt x="5487" y="823773"/>
                    </a:lnTo>
                    <a:close/>
                    <a:moveTo>
                      <a:pt x="7009" y="612406"/>
                    </a:moveTo>
                    <a:lnTo>
                      <a:pt x="1435452" y="612406"/>
                    </a:lnTo>
                    <a:lnTo>
                      <a:pt x="1440939" y="666834"/>
                    </a:lnTo>
                    <a:lnTo>
                      <a:pt x="1522" y="666834"/>
                    </a:lnTo>
                    <a:close/>
                    <a:moveTo>
                      <a:pt x="48806" y="455467"/>
                    </a:moveTo>
                    <a:lnTo>
                      <a:pt x="1393655" y="455467"/>
                    </a:lnTo>
                    <a:lnTo>
                      <a:pt x="1410550" y="509895"/>
                    </a:lnTo>
                    <a:lnTo>
                      <a:pt x="31911" y="509895"/>
                    </a:lnTo>
                    <a:close/>
                    <a:moveTo>
                      <a:pt x="137176" y="298528"/>
                    </a:moveTo>
                    <a:lnTo>
                      <a:pt x="1305284" y="298528"/>
                    </a:lnTo>
                    <a:lnTo>
                      <a:pt x="1322939" y="319926"/>
                    </a:lnTo>
                    <a:lnTo>
                      <a:pt x="1340867" y="352956"/>
                    </a:lnTo>
                    <a:lnTo>
                      <a:pt x="101593" y="352956"/>
                    </a:lnTo>
                    <a:lnTo>
                      <a:pt x="119521" y="319926"/>
                    </a:lnTo>
                    <a:close/>
                    <a:moveTo>
                      <a:pt x="294114" y="141589"/>
                    </a:moveTo>
                    <a:lnTo>
                      <a:pt x="1148347" y="141589"/>
                    </a:lnTo>
                    <a:lnTo>
                      <a:pt x="1214314" y="196017"/>
                    </a:lnTo>
                    <a:lnTo>
                      <a:pt x="228147" y="196017"/>
                    </a:lnTo>
                    <a:close/>
                    <a:moveTo>
                      <a:pt x="721230" y="0"/>
                    </a:moveTo>
                    <a:cubicBezTo>
                      <a:pt x="771325" y="0"/>
                      <a:pt x="820234" y="5076"/>
                      <a:pt x="867471" y="14742"/>
                    </a:cubicBezTo>
                    <a:lnTo>
                      <a:pt x="945868" y="39078"/>
                    </a:lnTo>
                    <a:lnTo>
                      <a:pt x="496593" y="39078"/>
                    </a:lnTo>
                    <a:lnTo>
                      <a:pt x="574989" y="14742"/>
                    </a:lnTo>
                    <a:cubicBezTo>
                      <a:pt x="622226" y="5076"/>
                      <a:pt x="671136" y="0"/>
                      <a:pt x="721230" y="0"/>
                    </a:cubicBezTo>
                    <a:close/>
                  </a:path>
                </a:pathLst>
              </a:custGeom>
              <a:solidFill>
                <a:srgbClr val="E5B6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666" name="任意多边形: 形状 47"/>
              <p:cNvSpPr/>
              <p:nvPr/>
            </p:nvSpPr>
            <p:spPr>
              <a:xfrm rot="19598233" flipH="1" flipV="1">
                <a:off x="641502" y="218783"/>
                <a:ext cx="677994" cy="682134"/>
              </a:xfrm>
              <a:custGeom>
                <a:avLst/>
                <a:gdLst>
                  <a:gd name="connsiteX0" fmla="*/ 447971 w 1442460"/>
                  <a:gd name="connsiteY0" fmla="*/ 1397101 h 1451272"/>
                  <a:gd name="connsiteX1" fmla="*/ 994490 w 1442460"/>
                  <a:gd name="connsiteY1" fmla="*/ 1397101 h 1451272"/>
                  <a:gd name="connsiteX2" fmla="*/ 867471 w 1442460"/>
                  <a:gd name="connsiteY2" fmla="*/ 1436530 h 1451272"/>
                  <a:gd name="connsiteX3" fmla="*/ 721230 w 1442460"/>
                  <a:gd name="connsiteY3" fmla="*/ 1451272 h 1451272"/>
                  <a:gd name="connsiteX4" fmla="*/ 574989 w 1442460"/>
                  <a:gd name="connsiteY4" fmla="*/ 1436530 h 1451272"/>
                  <a:gd name="connsiteX5" fmla="*/ 209854 w 1442460"/>
                  <a:gd name="connsiteY5" fmla="*/ 1240162 h 1451272"/>
                  <a:gd name="connsiteX6" fmla="*/ 1232607 w 1442460"/>
                  <a:gd name="connsiteY6" fmla="*/ 1240162 h 1451272"/>
                  <a:gd name="connsiteX7" fmla="*/ 1166640 w 1442460"/>
                  <a:gd name="connsiteY7" fmla="*/ 1294590 h 1451272"/>
                  <a:gd name="connsiteX8" fmla="*/ 275821 w 1442460"/>
                  <a:gd name="connsiteY8" fmla="*/ 1294590 h 1451272"/>
                  <a:gd name="connsiteX9" fmla="*/ 93401 w 1442460"/>
                  <a:gd name="connsiteY9" fmla="*/ 1083223 h 1451272"/>
                  <a:gd name="connsiteX10" fmla="*/ 1349059 w 1442460"/>
                  <a:gd name="connsiteY10" fmla="*/ 1083223 h 1451272"/>
                  <a:gd name="connsiteX11" fmla="*/ 1322939 w 1442460"/>
                  <a:gd name="connsiteY11" fmla="*/ 1131346 h 1451272"/>
                  <a:gd name="connsiteX12" fmla="*/ 1317737 w 1442460"/>
                  <a:gd name="connsiteY12" fmla="*/ 1137651 h 1451272"/>
                  <a:gd name="connsiteX13" fmla="*/ 124723 w 1442460"/>
                  <a:gd name="connsiteY13" fmla="*/ 1137651 h 1451272"/>
                  <a:gd name="connsiteX14" fmla="*/ 119521 w 1442460"/>
                  <a:gd name="connsiteY14" fmla="*/ 1131346 h 1451272"/>
                  <a:gd name="connsiteX15" fmla="*/ 27225 w 1442460"/>
                  <a:gd name="connsiteY15" fmla="*/ 926284 h 1451272"/>
                  <a:gd name="connsiteX16" fmla="*/ 1415235 w 1442460"/>
                  <a:gd name="connsiteY16" fmla="*/ 926284 h 1451272"/>
                  <a:gd name="connsiteX17" fmla="*/ 1398340 w 1442460"/>
                  <a:gd name="connsiteY17" fmla="*/ 980712 h 1451272"/>
                  <a:gd name="connsiteX18" fmla="*/ 44121 w 1442460"/>
                  <a:gd name="connsiteY18" fmla="*/ 980712 h 1451272"/>
                  <a:gd name="connsiteX19" fmla="*/ 0 w 1442460"/>
                  <a:gd name="connsiteY19" fmla="*/ 769345 h 1451272"/>
                  <a:gd name="connsiteX20" fmla="*/ 1442460 w 1442460"/>
                  <a:gd name="connsiteY20" fmla="*/ 769345 h 1451272"/>
                  <a:gd name="connsiteX21" fmla="*/ 1436973 w 1442460"/>
                  <a:gd name="connsiteY21" fmla="*/ 823773 h 1451272"/>
                  <a:gd name="connsiteX22" fmla="*/ 5487 w 1442460"/>
                  <a:gd name="connsiteY22" fmla="*/ 823773 h 1451272"/>
                  <a:gd name="connsiteX23" fmla="*/ 7009 w 1442460"/>
                  <a:gd name="connsiteY23" fmla="*/ 612406 h 1451272"/>
                  <a:gd name="connsiteX24" fmla="*/ 1435452 w 1442460"/>
                  <a:gd name="connsiteY24" fmla="*/ 612406 h 1451272"/>
                  <a:gd name="connsiteX25" fmla="*/ 1440939 w 1442460"/>
                  <a:gd name="connsiteY25" fmla="*/ 666834 h 1451272"/>
                  <a:gd name="connsiteX26" fmla="*/ 1522 w 1442460"/>
                  <a:gd name="connsiteY26" fmla="*/ 666834 h 1451272"/>
                  <a:gd name="connsiteX27" fmla="*/ 48806 w 1442460"/>
                  <a:gd name="connsiteY27" fmla="*/ 455467 h 1451272"/>
                  <a:gd name="connsiteX28" fmla="*/ 1393655 w 1442460"/>
                  <a:gd name="connsiteY28" fmla="*/ 455467 h 1451272"/>
                  <a:gd name="connsiteX29" fmla="*/ 1410550 w 1442460"/>
                  <a:gd name="connsiteY29" fmla="*/ 509895 h 1451272"/>
                  <a:gd name="connsiteX30" fmla="*/ 31911 w 1442460"/>
                  <a:gd name="connsiteY30" fmla="*/ 509895 h 1451272"/>
                  <a:gd name="connsiteX31" fmla="*/ 137176 w 1442460"/>
                  <a:gd name="connsiteY31" fmla="*/ 298528 h 1451272"/>
                  <a:gd name="connsiteX32" fmla="*/ 1305284 w 1442460"/>
                  <a:gd name="connsiteY32" fmla="*/ 298528 h 1451272"/>
                  <a:gd name="connsiteX33" fmla="*/ 1322939 w 1442460"/>
                  <a:gd name="connsiteY33" fmla="*/ 319926 h 1451272"/>
                  <a:gd name="connsiteX34" fmla="*/ 1340867 w 1442460"/>
                  <a:gd name="connsiteY34" fmla="*/ 352956 h 1451272"/>
                  <a:gd name="connsiteX35" fmla="*/ 101593 w 1442460"/>
                  <a:gd name="connsiteY35" fmla="*/ 352956 h 1451272"/>
                  <a:gd name="connsiteX36" fmla="*/ 119521 w 1442460"/>
                  <a:gd name="connsiteY36" fmla="*/ 319926 h 1451272"/>
                  <a:gd name="connsiteX37" fmla="*/ 294114 w 1442460"/>
                  <a:gd name="connsiteY37" fmla="*/ 141589 h 1451272"/>
                  <a:gd name="connsiteX38" fmla="*/ 1148347 w 1442460"/>
                  <a:gd name="connsiteY38" fmla="*/ 141589 h 1451272"/>
                  <a:gd name="connsiteX39" fmla="*/ 1214314 w 1442460"/>
                  <a:gd name="connsiteY39" fmla="*/ 196017 h 1451272"/>
                  <a:gd name="connsiteX40" fmla="*/ 228147 w 1442460"/>
                  <a:gd name="connsiteY40" fmla="*/ 196017 h 1451272"/>
                  <a:gd name="connsiteX41" fmla="*/ 721230 w 1442460"/>
                  <a:gd name="connsiteY41" fmla="*/ 0 h 1451272"/>
                  <a:gd name="connsiteX42" fmla="*/ 867471 w 1442460"/>
                  <a:gd name="connsiteY42" fmla="*/ 14742 h 1451272"/>
                  <a:gd name="connsiteX43" fmla="*/ 945868 w 1442460"/>
                  <a:gd name="connsiteY43" fmla="*/ 39078 h 1451272"/>
                  <a:gd name="connsiteX44" fmla="*/ 496593 w 1442460"/>
                  <a:gd name="connsiteY44" fmla="*/ 39078 h 1451272"/>
                  <a:gd name="connsiteX45" fmla="*/ 574989 w 1442460"/>
                  <a:gd name="connsiteY45" fmla="*/ 14742 h 1451272"/>
                  <a:gd name="connsiteX46" fmla="*/ 721230 w 1442460"/>
                  <a:gd name="connsiteY46" fmla="*/ 0 h 145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442460" h="1451272">
                    <a:moveTo>
                      <a:pt x="447971" y="1397101"/>
                    </a:moveTo>
                    <a:lnTo>
                      <a:pt x="994490" y="1397101"/>
                    </a:lnTo>
                    <a:lnTo>
                      <a:pt x="867471" y="1436530"/>
                    </a:lnTo>
                    <a:cubicBezTo>
                      <a:pt x="820234" y="1446196"/>
                      <a:pt x="771325" y="1451272"/>
                      <a:pt x="721230" y="1451272"/>
                    </a:cubicBezTo>
                    <a:cubicBezTo>
                      <a:pt x="671136" y="1451272"/>
                      <a:pt x="622226" y="1446196"/>
                      <a:pt x="574989" y="1436530"/>
                    </a:cubicBezTo>
                    <a:close/>
                    <a:moveTo>
                      <a:pt x="209854" y="1240162"/>
                    </a:moveTo>
                    <a:lnTo>
                      <a:pt x="1232607" y="1240162"/>
                    </a:lnTo>
                    <a:lnTo>
                      <a:pt x="1166640" y="1294590"/>
                    </a:lnTo>
                    <a:lnTo>
                      <a:pt x="275821" y="1294590"/>
                    </a:lnTo>
                    <a:close/>
                    <a:moveTo>
                      <a:pt x="93401" y="1083223"/>
                    </a:moveTo>
                    <a:lnTo>
                      <a:pt x="1349059" y="1083223"/>
                    </a:lnTo>
                    <a:lnTo>
                      <a:pt x="1322939" y="1131346"/>
                    </a:lnTo>
                    <a:lnTo>
                      <a:pt x="1317737" y="1137651"/>
                    </a:lnTo>
                    <a:lnTo>
                      <a:pt x="124723" y="1137651"/>
                    </a:lnTo>
                    <a:lnTo>
                      <a:pt x="119521" y="1131346"/>
                    </a:lnTo>
                    <a:close/>
                    <a:moveTo>
                      <a:pt x="27225" y="926284"/>
                    </a:moveTo>
                    <a:lnTo>
                      <a:pt x="1415235" y="926284"/>
                    </a:lnTo>
                    <a:lnTo>
                      <a:pt x="1398340" y="980712"/>
                    </a:lnTo>
                    <a:lnTo>
                      <a:pt x="44121" y="980712"/>
                    </a:lnTo>
                    <a:close/>
                    <a:moveTo>
                      <a:pt x="0" y="769345"/>
                    </a:moveTo>
                    <a:lnTo>
                      <a:pt x="1442460" y="769345"/>
                    </a:lnTo>
                    <a:lnTo>
                      <a:pt x="1436973" y="823773"/>
                    </a:lnTo>
                    <a:lnTo>
                      <a:pt x="5487" y="823773"/>
                    </a:lnTo>
                    <a:close/>
                    <a:moveTo>
                      <a:pt x="7009" y="612406"/>
                    </a:moveTo>
                    <a:lnTo>
                      <a:pt x="1435452" y="612406"/>
                    </a:lnTo>
                    <a:lnTo>
                      <a:pt x="1440939" y="666834"/>
                    </a:lnTo>
                    <a:lnTo>
                      <a:pt x="1522" y="666834"/>
                    </a:lnTo>
                    <a:close/>
                    <a:moveTo>
                      <a:pt x="48806" y="455467"/>
                    </a:moveTo>
                    <a:lnTo>
                      <a:pt x="1393655" y="455467"/>
                    </a:lnTo>
                    <a:lnTo>
                      <a:pt x="1410550" y="509895"/>
                    </a:lnTo>
                    <a:lnTo>
                      <a:pt x="31911" y="509895"/>
                    </a:lnTo>
                    <a:close/>
                    <a:moveTo>
                      <a:pt x="137176" y="298528"/>
                    </a:moveTo>
                    <a:lnTo>
                      <a:pt x="1305284" y="298528"/>
                    </a:lnTo>
                    <a:lnTo>
                      <a:pt x="1322939" y="319926"/>
                    </a:lnTo>
                    <a:lnTo>
                      <a:pt x="1340867" y="352956"/>
                    </a:lnTo>
                    <a:lnTo>
                      <a:pt x="101593" y="352956"/>
                    </a:lnTo>
                    <a:lnTo>
                      <a:pt x="119521" y="319926"/>
                    </a:lnTo>
                    <a:close/>
                    <a:moveTo>
                      <a:pt x="294114" y="141589"/>
                    </a:moveTo>
                    <a:lnTo>
                      <a:pt x="1148347" y="141589"/>
                    </a:lnTo>
                    <a:lnTo>
                      <a:pt x="1214314" y="196017"/>
                    </a:lnTo>
                    <a:lnTo>
                      <a:pt x="228147" y="196017"/>
                    </a:lnTo>
                    <a:close/>
                    <a:moveTo>
                      <a:pt x="721230" y="0"/>
                    </a:moveTo>
                    <a:cubicBezTo>
                      <a:pt x="771325" y="0"/>
                      <a:pt x="820234" y="5076"/>
                      <a:pt x="867471" y="14742"/>
                    </a:cubicBezTo>
                    <a:lnTo>
                      <a:pt x="945868" y="39078"/>
                    </a:lnTo>
                    <a:lnTo>
                      <a:pt x="496593" y="39078"/>
                    </a:lnTo>
                    <a:lnTo>
                      <a:pt x="574989" y="14742"/>
                    </a:lnTo>
                    <a:cubicBezTo>
                      <a:pt x="622226" y="5076"/>
                      <a:pt x="671136" y="0"/>
                      <a:pt x="721230" y="0"/>
                    </a:cubicBezTo>
                    <a:close/>
                  </a:path>
                </a:pathLst>
              </a:custGeom>
              <a:solidFill>
                <a:srgbClr val="4A5A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48667" name="矩形 6"/>
            <p:cNvSpPr/>
            <p:nvPr/>
          </p:nvSpPr>
          <p:spPr>
            <a:xfrm>
              <a:off x="988255" y="201643"/>
              <a:ext cx="535465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2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200" kern="0" dirty="0">
                  <a:solidFill>
                    <a:srgbClr val="4747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Design Progress—— Truth Table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503" y="1095556"/>
            <a:ext cx="8712678" cy="502057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jb3VudCI6MSwiaGRpZCI6ImNjODJhMTA2YzI3MjcwMDZjNGJhYTk5NWRmNzcxMzkzIiwidXNlckNvdW50Ijox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253</Words>
  <Application>Microsoft Macintosh PowerPoint</Application>
  <PresentationFormat>宽屏</PresentationFormat>
  <Paragraphs>53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等线</vt:lpstr>
      <vt:lpstr>汉仪大宋简</vt:lpstr>
      <vt:lpstr>思源黑体 CN Bold</vt:lpstr>
      <vt:lpstr>思源黑体旧字形 Normal</vt:lpstr>
      <vt:lpstr>微软雅黑</vt:lpstr>
      <vt:lpstr>Arial Unicode MS</vt:lpstr>
      <vt:lpstr>Arial</vt:lpstr>
      <vt:lpstr>Calibri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kaimeng</dc:creator>
  <cp:lastModifiedBy>Tosaka YANG</cp:lastModifiedBy>
  <cp:revision>5</cp:revision>
  <dcterms:created xsi:type="dcterms:W3CDTF">2021-05-27T10:11:00Z</dcterms:created>
  <dcterms:modified xsi:type="dcterms:W3CDTF">2024-11-10T08:33:48Z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KSOTemplateUUID">
    <vt:lpwstr>v1.0_mb_tuHTh6SStuoFeO0BlhXmGw==</vt:lpwstr>
  </property>
  <property fmtid="{D5CDD505-2E9C-101B-9397-08002B2CF9AE}" pid="4" name="ICV">
    <vt:lpwstr>9694B467DC61438999B9A1BE198F792E_12</vt:lpwstr>
  </property>
</Properties>
</file>