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99" autoAdjust="0"/>
    <p:restoredTop sz="94660"/>
  </p:normalViewPr>
  <p:slideViewPr>
    <p:cSldViewPr snapToGrid="0">
      <p:cViewPr varScale="1">
        <p:scale>
          <a:sx n="66" d="100"/>
          <a:sy n="66" d="100"/>
        </p:scale>
        <p:origin x="6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033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23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186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3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1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94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31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21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1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446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6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9DC9A-8782-4149-ACDE-83ADBB7F9C4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BAD9D-0D15-4023-9087-92F2236DB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31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8098"/>
          </a:xfrm>
        </p:spPr>
        <p:txBody>
          <a:bodyPr/>
          <a:lstStyle/>
          <a:p>
            <a:r>
              <a:rPr lang="en-US" dirty="0" smtClean="0"/>
              <a:t>Tasks for Week 10 Lab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67543"/>
            <a:ext cx="10515600" cy="460942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 smtClean="0"/>
              <a:t>Lecture (10 – 15 minutes)</a:t>
            </a:r>
          </a:p>
          <a:p>
            <a:r>
              <a:rPr lang="en-US" dirty="0" smtClean="0"/>
              <a:t>PHP_MySQL2_</a:t>
            </a:r>
            <a:r>
              <a:rPr lang="en-US" dirty="0" smtClean="0">
                <a:solidFill>
                  <a:srgbClr val="FF0000"/>
                </a:solidFill>
              </a:rPr>
              <a:t>v1.1</a:t>
            </a:r>
            <a:r>
              <a:rPr lang="en-US" dirty="0" smtClean="0"/>
              <a:t>.pptx slide 7-13. </a:t>
            </a:r>
          </a:p>
          <a:p>
            <a:endParaRPr lang="en-US" sz="800" dirty="0" smtClean="0"/>
          </a:p>
          <a:p>
            <a:pPr marL="0" indent="0">
              <a:buNone/>
            </a:pPr>
            <a:r>
              <a:rPr lang="en-US" sz="3200" dirty="0" smtClean="0"/>
              <a:t>Lab exercises</a:t>
            </a:r>
          </a:p>
          <a:p>
            <a:r>
              <a:rPr lang="en-US" dirty="0" smtClean="0"/>
              <a:t>PHP_MySQL1 Class Exercises</a:t>
            </a:r>
          </a:p>
          <a:p>
            <a:pPr lvl="1"/>
            <a:r>
              <a:rPr lang="en-US" dirty="0" smtClean="0"/>
              <a:t>Slide 36: (IIIA) put the 3 files in local XAMPP server.</a:t>
            </a:r>
          </a:p>
          <a:p>
            <a:pPr lvl="1"/>
            <a:r>
              <a:rPr lang="en-US" dirty="0" smtClean="0"/>
              <a:t>Slide 37: Optional </a:t>
            </a:r>
            <a:r>
              <a:rPr lang="en-US" dirty="0" err="1" smtClean="0"/>
              <a:t>ExC</a:t>
            </a:r>
            <a:endParaRPr lang="en-US" dirty="0"/>
          </a:p>
          <a:p>
            <a:r>
              <a:rPr lang="en-US" dirty="0" smtClean="0"/>
              <a:t>PhP_MySQL2_v1.1 </a:t>
            </a:r>
            <a:r>
              <a:rPr lang="en-US" smtClean="0"/>
              <a:t>Class Exercise</a:t>
            </a:r>
            <a:endParaRPr lang="en-US" dirty="0" smtClean="0"/>
          </a:p>
          <a:p>
            <a:pPr lvl="1"/>
            <a:r>
              <a:rPr lang="en-US" dirty="0" smtClean="0"/>
              <a:t>Slide 13: (A) run the 3 files in </a:t>
            </a:r>
            <a:r>
              <a:rPr lang="en-US" dirty="0" err="1" smtClean="0"/>
              <a:t>bcrab</a:t>
            </a:r>
            <a:r>
              <a:rPr lang="en-US" dirty="0" smtClean="0"/>
              <a:t> server; modify file 03 slightly.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56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5160"/>
          </a:xfrm>
        </p:spPr>
        <p:txBody>
          <a:bodyPr/>
          <a:lstStyle/>
          <a:p>
            <a:r>
              <a:rPr lang="en-US" dirty="0" smtClean="0"/>
              <a:t>Heads Up on what will happen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0286"/>
            <a:ext cx="10515600" cy="4836677"/>
          </a:xfrm>
        </p:spPr>
        <p:txBody>
          <a:bodyPr/>
          <a:lstStyle/>
          <a:p>
            <a:r>
              <a:rPr lang="en-US" dirty="0" smtClean="0"/>
              <a:t>Assignment </a:t>
            </a:r>
            <a:r>
              <a:rPr lang="en-US" dirty="0"/>
              <a:t>3 will be </a:t>
            </a:r>
            <a:r>
              <a:rPr lang="en-US" dirty="0" smtClean="0"/>
              <a:t>released this weekend</a:t>
            </a:r>
          </a:p>
          <a:p>
            <a:pPr lvl="1"/>
            <a:r>
              <a:rPr lang="en-US" dirty="0"/>
              <a:t>M</a:t>
            </a:r>
            <a:r>
              <a:rPr lang="en-US" dirty="0" smtClean="0"/>
              <a:t>aybe Sun or Mon (Apr 20 or 21)</a:t>
            </a:r>
            <a:endParaRPr lang="en-US" dirty="0"/>
          </a:p>
          <a:p>
            <a:r>
              <a:rPr lang="en-US" dirty="0"/>
              <a:t>Test 2 will </a:t>
            </a:r>
            <a:r>
              <a:rPr lang="en-US" dirty="0" smtClean="0"/>
              <a:t>be held </a:t>
            </a:r>
            <a:r>
              <a:rPr lang="en-US" dirty="0"/>
              <a:t>on the W</a:t>
            </a:r>
            <a:r>
              <a:rPr lang="en-US" dirty="0" smtClean="0"/>
              <a:t>eek 13, right after Labor </a:t>
            </a:r>
            <a:r>
              <a:rPr lang="en-US" dirty="0" smtClean="0"/>
              <a:t>Day during Lab.</a:t>
            </a:r>
          </a:p>
          <a:p>
            <a:pPr lvl="1"/>
            <a:r>
              <a:rPr lang="en-US" dirty="0" smtClean="0"/>
              <a:t>Section 1 – Fri May 9</a:t>
            </a:r>
          </a:p>
          <a:p>
            <a:pPr lvl="1"/>
            <a:r>
              <a:rPr lang="en-US" dirty="0" smtClean="0"/>
              <a:t>Section 2 – </a:t>
            </a:r>
            <a:r>
              <a:rPr lang="en-US" dirty="0" smtClean="0">
                <a:solidFill>
                  <a:srgbClr val="FF0000"/>
                </a:solidFill>
              </a:rPr>
              <a:t>Tue May 6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283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115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Tasks for Week 10 Lab</vt:lpstr>
      <vt:lpstr>Heads Up on what will happen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Tasks for Week 7 Lab</dc:title>
  <dc:creator>Microsoft account</dc:creator>
  <cp:lastModifiedBy>Microsoft account</cp:lastModifiedBy>
  <cp:revision>6</cp:revision>
  <dcterms:created xsi:type="dcterms:W3CDTF">2025-03-24T14:46:13Z</dcterms:created>
  <dcterms:modified xsi:type="dcterms:W3CDTF">2025-04-14T13:14:26Z</dcterms:modified>
</cp:coreProperties>
</file>