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5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1D2-29F5-4D72-86DE-506ED9E60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9E6B2-FCF0-443D-AE3A-46878EC87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30B8-202C-4AF1-B24F-78973AF9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3173-598F-4890-81A5-A333EC73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7DED-4F7A-44BB-AD17-1DF2223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A306-AE66-4547-BCE5-E1A4D64B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BE000-9741-4DDB-A897-D05A2CB8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A031-ABB5-4B06-BE40-23C2008E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FC38-FF6E-4F61-BFB5-1A36FCFD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5790-94E0-463B-8B7C-4A40962B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5A920-8CAA-417D-BA3B-3F9A2E3D0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D655-AEAD-40C2-A905-3D0D0B51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359F-9543-4E1E-ABB2-30251D51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3500-F075-4244-84E1-A4267BEC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B265-CD47-4A87-B71C-84F5C31C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99D-C0FF-4777-9CA8-C0E07E0B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6499-B318-4649-B571-15EB11B3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2B73-4122-442F-BC03-9E50C923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59C9-AA8C-4856-9792-4A06C613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E7AB-0146-4B5F-AC24-B048074E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CC73-AAF8-4828-92AD-BA0E0DF5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4F87-885B-484F-8F79-280096CE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466C-1EF9-4CE3-ADDD-89BC3370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2973-4802-4AAE-89A2-3427A80E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ABF35-A4FE-4EE5-938C-9D0CB549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156-E826-4076-A463-17476439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B477-E7F2-4A02-AFDE-C5852B1F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D3C95-8100-44DD-A935-6380BC21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DA2B-9568-409E-BC93-05E5025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01A6-E1D1-44F7-B93C-8C2A213F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674A-0E12-48F9-98D1-0C275D0C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BD7F-D5EF-4391-B909-581B082F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20F2-C1F6-4BAC-A7CF-F0F60885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234CA-CAF3-4982-85B8-F41879D43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28D0-A753-4C07-A766-7BAC976C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AFBDD-3D00-4462-BDFC-071B4D0A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6E5A-DA2D-47AA-8C25-59EE8ED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10809-FBF8-4888-92C8-D0EA77FE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750D2-5409-46C0-A7EC-C2C2BC8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884-6CAE-4D34-B819-FE823FE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4B4C6-2049-41AC-B6E6-37F2F052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AAE38-6DD7-4812-B02E-44B11B0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AB2A6-199E-484E-B1EF-703CCF7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C488F-97FE-43D4-9D62-67A13459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ECE35-E07C-481E-B0C5-DF89E1E1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268-09C0-4C77-9B12-2A67C57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6A0A-7EB6-48D9-AB51-41316C8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AE9-A5A3-49A2-AA19-DF7FC80E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6517-920F-4EF0-A572-4CABF0DB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93C25-DCE4-48D9-BE11-6122B12E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A0B8C-4C40-4EAA-A997-5554F01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1CCA-00ED-4235-8F8F-46941639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C100-63A8-4F88-9E90-3403A7EB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B0918-A6B5-44BA-BCA6-FB505BC28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8C3D-8E43-41F3-B3A9-1BC914B0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0F9A-C319-473B-AA53-36B5C913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29BE-E1BE-470A-A3B9-EFC6B55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C4868-190A-4BE9-A6F1-1FB1000D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F415F-2F17-494B-837F-BDE30612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6F73-F43D-49F4-AF63-46B97F2F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1603-456B-48A3-831F-EA35D7767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4155-3C3C-46E0-8864-B4655551A06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9A29-E6B5-49E4-83B3-D3835EAF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8189-99B6-43A5-A814-86A83537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8466-03EA-40F0-8C03-7C0E73A3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52A1-583A-45C4-AF22-F2A5E23AA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8DCA1-4880-4218-9CD6-34766231F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  <a:p>
            <a:r>
              <a:rPr lang="en-US" dirty="0"/>
              <a:t>By Tim Osburg</a:t>
            </a:r>
          </a:p>
        </p:txBody>
      </p:sp>
    </p:spTree>
    <p:extLst>
      <p:ext uri="{BB962C8B-B14F-4D97-AF65-F5344CB8AC3E}">
        <p14:creationId xmlns:p14="http://schemas.microsoft.com/office/powerpoint/2010/main" val="159027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E923-0D47-4893-B95F-A80BDE6C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BD47-F2E3-4CDE-811C-87D56B25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modelling </a:t>
            </a:r>
          </a:p>
          <a:p>
            <a:r>
              <a:rPr lang="en-US" dirty="0"/>
              <a:t>Parameter refinement</a:t>
            </a:r>
          </a:p>
          <a:p>
            <a:r>
              <a:rPr lang="en-US" dirty="0"/>
              <a:t>Selection of individual fires</a:t>
            </a:r>
          </a:p>
          <a:p>
            <a:r>
              <a:rPr lang="en-US" dirty="0"/>
              <a:t>Improved geographic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BCAC-6059-4DE6-8BB8-8284B16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1B1A-11B1-42AA-87AB-7B3BDDA7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it possible to provide some prediction to wildfires allowing for the timely response and correct allocation of resources decreasing the total lives lost and property </a:t>
            </a:r>
            <a:r>
              <a:rPr lang="en-US" dirty="0" err="1"/>
              <a:t>distruction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3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AE0C16-078A-4CB4-BBEB-41CD060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FIRMS collected dataset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DB3E16-6330-459A-9E35-1B5DF5C6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303" y="1825625"/>
            <a:ext cx="7755393" cy="4351338"/>
          </a:xfrm>
        </p:spPr>
      </p:pic>
    </p:spTree>
    <p:extLst>
      <p:ext uri="{BB962C8B-B14F-4D97-AF65-F5344CB8AC3E}">
        <p14:creationId xmlns:p14="http://schemas.microsoft.com/office/powerpoint/2010/main" val="368677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459D-070E-4E16-8FC9-FCA597CA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dataset to a western block</a:t>
            </a:r>
          </a:p>
        </p:txBody>
      </p:sp>
      <p:pic>
        <p:nvPicPr>
          <p:cNvPr id="5" name="Content Placeholder 4" descr="A picture containing text, tree, image&#10;&#10;Description automatically generated">
            <a:extLst>
              <a:ext uri="{FF2B5EF4-FFF2-40B4-BE49-F238E27FC236}">
                <a16:creationId xmlns:a16="http://schemas.microsoft.com/office/drawing/2014/main" id="{764B8471-99DC-4A34-9890-EF36CA75A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2" y="2471135"/>
            <a:ext cx="4990476" cy="3060317"/>
          </a:xfrm>
        </p:spPr>
      </p:pic>
    </p:spTree>
    <p:extLst>
      <p:ext uri="{BB962C8B-B14F-4D97-AF65-F5344CB8AC3E}">
        <p14:creationId xmlns:p14="http://schemas.microsoft.com/office/powerpoint/2010/main" val="236874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713E-4865-4E91-AF6E-C417681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time series of western block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C29FB86-1530-47AF-9A52-90CF5895A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07" y="1825625"/>
            <a:ext cx="9235786" cy="4351338"/>
          </a:xfrm>
        </p:spPr>
      </p:pic>
    </p:spTree>
    <p:extLst>
      <p:ext uri="{BB962C8B-B14F-4D97-AF65-F5344CB8AC3E}">
        <p14:creationId xmlns:p14="http://schemas.microsoft.com/office/powerpoint/2010/main" val="25943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8B93-E24F-41F0-B35B-1A00A9FC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stationarity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A5138B-8136-4383-8AB6-32CD7CB04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07" y="1825625"/>
            <a:ext cx="9235786" cy="4351338"/>
          </a:xfrm>
        </p:spPr>
      </p:pic>
    </p:spTree>
    <p:extLst>
      <p:ext uri="{BB962C8B-B14F-4D97-AF65-F5344CB8AC3E}">
        <p14:creationId xmlns:p14="http://schemas.microsoft.com/office/powerpoint/2010/main" val="62141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D48-C0FB-4F32-849F-8E2380A7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stationarity through differencing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AA79466-AD71-40E1-8B36-C7705932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90" y="1825625"/>
            <a:ext cx="9293420" cy="4351338"/>
          </a:xfrm>
        </p:spPr>
      </p:pic>
    </p:spTree>
    <p:extLst>
      <p:ext uri="{BB962C8B-B14F-4D97-AF65-F5344CB8AC3E}">
        <p14:creationId xmlns:p14="http://schemas.microsoft.com/office/powerpoint/2010/main" val="21243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AA7-0256-412E-8697-494CC71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modeling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DAA7C2B-CA62-4D7C-A9C3-F91CA8726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17" y="1825625"/>
            <a:ext cx="9367566" cy="4351338"/>
          </a:xfrm>
        </p:spPr>
      </p:pic>
    </p:spTree>
    <p:extLst>
      <p:ext uri="{BB962C8B-B14F-4D97-AF65-F5344CB8AC3E}">
        <p14:creationId xmlns:p14="http://schemas.microsoft.com/office/powerpoint/2010/main" val="161092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8B11-D979-40F3-B385-C29A2C0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6364-D397-4A0E-87FC-19D043A5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does not accurately represent maximum values</a:t>
            </a:r>
          </a:p>
          <a:p>
            <a:r>
              <a:rPr lang="en-US" dirty="0"/>
              <a:t>Further testing variables and combination of variables for examination</a:t>
            </a:r>
          </a:p>
        </p:txBody>
      </p:sp>
    </p:spTree>
    <p:extLst>
      <p:ext uri="{BB962C8B-B14F-4D97-AF65-F5344CB8AC3E}">
        <p14:creationId xmlns:p14="http://schemas.microsoft.com/office/powerpoint/2010/main" val="295182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Wildfire Modeling</vt:lpstr>
      <vt:lpstr>Problem Statement</vt:lpstr>
      <vt:lpstr>FIRMS collected dataset</vt:lpstr>
      <vt:lpstr>Limiting dataset to a western block</vt:lpstr>
      <vt:lpstr>Brightness time series of western block</vt:lpstr>
      <vt:lpstr>Checking for stationarity</vt:lpstr>
      <vt:lpstr>Solving for stationarity through differencing</vt:lpstr>
      <vt:lpstr>Initial modeling</vt:lpstr>
      <vt:lpstr>Initial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Modeling</dc:title>
  <dc:creator>Tim Osburg</dc:creator>
  <cp:lastModifiedBy>Tim Osburg</cp:lastModifiedBy>
  <cp:revision>4</cp:revision>
  <dcterms:created xsi:type="dcterms:W3CDTF">2021-01-13T05:50:27Z</dcterms:created>
  <dcterms:modified xsi:type="dcterms:W3CDTF">2021-01-13T06:19:36Z</dcterms:modified>
</cp:coreProperties>
</file>