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817-3BA9-4644-A315-39721722343F}" type="datetimeFigureOut">
              <a:rPr lang="pt-PT" smtClean="0"/>
              <a:t>01/10/2018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5E74-DAAA-4CAF-B177-AE20622E44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57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817-3BA9-4644-A315-39721722343F}" type="datetimeFigureOut">
              <a:rPr lang="pt-PT" smtClean="0"/>
              <a:t>01/10/2018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5E74-DAAA-4CAF-B177-AE20622E44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04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817-3BA9-4644-A315-39721722343F}" type="datetimeFigureOut">
              <a:rPr lang="pt-PT" smtClean="0"/>
              <a:t>01/10/2018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5E74-DAAA-4CAF-B177-AE20622E44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110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817-3BA9-4644-A315-39721722343F}" type="datetimeFigureOut">
              <a:rPr lang="pt-PT" smtClean="0"/>
              <a:t>01/10/2018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5E74-DAAA-4CAF-B177-AE20622E44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72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817-3BA9-4644-A315-39721722343F}" type="datetimeFigureOut">
              <a:rPr lang="pt-PT" smtClean="0"/>
              <a:t>01/10/2018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5E74-DAAA-4CAF-B177-AE20622E44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73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817-3BA9-4644-A315-39721722343F}" type="datetimeFigureOut">
              <a:rPr lang="pt-PT" smtClean="0"/>
              <a:t>01/10/2018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5E74-DAAA-4CAF-B177-AE20622E44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037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817-3BA9-4644-A315-39721722343F}" type="datetimeFigureOut">
              <a:rPr lang="pt-PT" smtClean="0"/>
              <a:t>01/10/2018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5E74-DAAA-4CAF-B177-AE20622E44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270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817-3BA9-4644-A315-39721722343F}" type="datetimeFigureOut">
              <a:rPr lang="pt-PT" smtClean="0"/>
              <a:t>01/10/2018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5E74-DAAA-4CAF-B177-AE20622E44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26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817-3BA9-4644-A315-39721722343F}" type="datetimeFigureOut">
              <a:rPr lang="pt-PT" smtClean="0"/>
              <a:t>01/10/2018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5E74-DAAA-4CAF-B177-AE20622E44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066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817-3BA9-4644-A315-39721722343F}" type="datetimeFigureOut">
              <a:rPr lang="pt-PT" smtClean="0"/>
              <a:t>01/10/2018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5E74-DAAA-4CAF-B177-AE20622E44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791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817-3BA9-4644-A315-39721722343F}" type="datetimeFigureOut">
              <a:rPr lang="pt-PT" smtClean="0"/>
              <a:t>01/10/2018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5E74-DAAA-4CAF-B177-AE20622E44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14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E6817-3BA9-4644-A315-39721722343F}" type="datetimeFigureOut">
              <a:rPr lang="pt-PT" smtClean="0"/>
              <a:t>01/10/2018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E5E74-DAAA-4CAF-B177-AE20622E44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080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41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317" y="706582"/>
            <a:ext cx="2011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 smtClean="0"/>
              <a:t>Bus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Shops inside metro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Park &amp; Ride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Bike &amp; Ride</a:t>
            </a:r>
          </a:p>
          <a:p>
            <a:pPr marL="285750" indent="-285750">
              <a:buFontTx/>
              <a:buChar char="-"/>
            </a:pPr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5104013" y="864524"/>
            <a:ext cx="1995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 smtClean="0"/>
              <a:t>Fast and environment friendly travel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Public Transportation</a:t>
            </a:r>
          </a:p>
          <a:p>
            <a:pPr marL="285750" indent="-285750">
              <a:buFontTx/>
              <a:buChar char="-"/>
            </a:pPr>
            <a:endParaRPr lang="pt-PT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630977" y="864524"/>
            <a:ext cx="1995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 smtClean="0"/>
              <a:t>Low cycle of waiting 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48202" y="864524"/>
            <a:ext cx="1995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 smtClean="0"/>
              <a:t>Automated/nonautomated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Impersonal/ personal</a:t>
            </a:r>
          </a:p>
          <a:p>
            <a:endParaRPr lang="pt-PT" dirty="0"/>
          </a:p>
          <a:p>
            <a:r>
              <a:rPr lang="pt-PT" sz="1200" dirty="0" smtClean="0"/>
              <a:t>(depending of the station you can have differente combinations)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92391" y="864524"/>
            <a:ext cx="19950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 smtClean="0"/>
              <a:t>Workers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Studing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Ocasional users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Turists</a:t>
            </a:r>
          </a:p>
          <a:p>
            <a:pPr marL="285750" indent="-285750">
              <a:buFontTx/>
              <a:buChar char="-"/>
            </a:pPr>
            <a:endParaRPr lang="pt-PT" dirty="0"/>
          </a:p>
          <a:p>
            <a:pPr marL="285750" indent="-285750">
              <a:buFontTx/>
              <a:buChar char="-"/>
            </a:pPr>
            <a:endParaRPr lang="pt-PT" dirty="0" smtClean="0"/>
          </a:p>
          <a:p>
            <a:pPr marL="285750" indent="-285750">
              <a:buFontTx/>
              <a:buChar char="-"/>
            </a:pPr>
            <a:r>
              <a:rPr lang="pt-PT" dirty="0" smtClean="0"/>
              <a:t>Publicity companies(?)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48201" y="3494117"/>
            <a:ext cx="19950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 smtClean="0"/>
              <a:t>Email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Social media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Tv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App/ webSite</a:t>
            </a:r>
          </a:p>
          <a:p>
            <a:pPr marL="285750" indent="-285750">
              <a:buFontTx/>
              <a:buChar char="-"/>
            </a:pPr>
            <a:endParaRPr lang="pt-PT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192981" y="5658012"/>
            <a:ext cx="5095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 smtClean="0"/>
              <a:t>Tickets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Publicity</a:t>
            </a:r>
          </a:p>
          <a:p>
            <a:pPr marL="285750" indent="-285750">
              <a:buFontTx/>
              <a:buChar char="-"/>
            </a:pPr>
            <a:endParaRPr lang="pt-PT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88421" y="5658012"/>
            <a:ext cx="510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 smtClean="0"/>
              <a:t>Maintece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Scurity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HelpCenter</a:t>
            </a:r>
            <a:r>
              <a:rPr lang="pt-PT" sz="1200" dirty="0" smtClean="0"/>
              <a:t>(ticket office, </a:t>
            </a:r>
            <a:r>
              <a:rPr lang="pt-PT" sz="1200" dirty="0"/>
              <a:t>lost and found</a:t>
            </a:r>
            <a:r>
              <a:rPr lang="pt-PT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22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60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ist181633</dc:creator>
  <cp:lastModifiedBy>ist181633</cp:lastModifiedBy>
  <cp:revision>2</cp:revision>
  <dcterms:created xsi:type="dcterms:W3CDTF">2018-10-01T13:13:59Z</dcterms:created>
  <dcterms:modified xsi:type="dcterms:W3CDTF">2018-10-01T13:33:38Z</dcterms:modified>
</cp:coreProperties>
</file>