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8A1AE3-43E0-4194-8B0E-77F86FDA7243}" v="1" dt="2018-10-14T18:27:54.715"/>
    <p1510:client id="{A4E3410D-FE46-4963-A355-33EDF82B06B2}" v="2" dt="2018-10-14T20:53:57.4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Loureiro" userId="316679417c64076b" providerId="Windows Live" clId="Web-{B28A1AE3-43E0-4194-8B0E-77F86FDA7243}"/>
    <pc:docChg chg="addSld modSld">
      <pc:chgData name="Luis Loureiro" userId="316679417c64076b" providerId="Windows Live" clId="Web-{B28A1AE3-43E0-4194-8B0E-77F86FDA7243}" dt="2018-10-14T19:38:27.948" v="1023" actId="20577"/>
      <pc:docMkLst>
        <pc:docMk/>
      </pc:docMkLst>
      <pc:sldChg chg="modSp">
        <pc:chgData name="Luis Loureiro" userId="316679417c64076b" providerId="Windows Live" clId="Web-{B28A1AE3-43E0-4194-8B0E-77F86FDA7243}" dt="2018-10-14T18:27:54.715" v="1" actId="1076"/>
        <pc:sldMkLst>
          <pc:docMk/>
          <pc:sldMk cId="1428322524" sldId="256"/>
        </pc:sldMkLst>
        <pc:picChg chg="mod">
          <ac:chgData name="Luis Loureiro" userId="316679417c64076b" providerId="Windows Live" clId="Web-{B28A1AE3-43E0-4194-8B0E-77F86FDA7243}" dt="2018-10-14T18:27:54.715" v="1" actId="1076"/>
          <ac:picMkLst>
            <pc:docMk/>
            <pc:sldMk cId="1428322524" sldId="256"/>
            <ac:picMk id="1026" creationId="{816143D8-6CFC-4067-8A61-7B035BAF1C8B}"/>
          </ac:picMkLst>
        </pc:picChg>
      </pc:sldChg>
      <pc:sldChg chg="modSp new mod modClrScheme chgLayout">
        <pc:chgData name="Luis Loureiro" userId="316679417c64076b" providerId="Windows Live" clId="Web-{B28A1AE3-43E0-4194-8B0E-77F86FDA7243}" dt="2018-10-14T18:46:24.792" v="13" actId="20577"/>
        <pc:sldMkLst>
          <pc:docMk/>
          <pc:sldMk cId="932270911" sldId="269"/>
        </pc:sldMkLst>
        <pc:spChg chg="mod ord">
          <ac:chgData name="Luis Loureiro" userId="316679417c64076b" providerId="Windows Live" clId="Web-{B28A1AE3-43E0-4194-8B0E-77F86FDA7243}" dt="2018-10-14T18:46:24.792" v="13" actId="20577"/>
          <ac:spMkLst>
            <pc:docMk/>
            <pc:sldMk cId="932270911" sldId="269"/>
            <ac:spMk id="2" creationId="{B39D2612-E592-491A-A224-49808ABE8C21}"/>
          </ac:spMkLst>
        </pc:spChg>
        <pc:spChg chg="mod ord">
          <ac:chgData name="Luis Loureiro" userId="316679417c64076b" providerId="Windows Live" clId="Web-{B28A1AE3-43E0-4194-8B0E-77F86FDA7243}" dt="2018-10-14T18:46:24.792" v="13" actId="20577"/>
          <ac:spMkLst>
            <pc:docMk/>
            <pc:sldMk cId="932270911" sldId="269"/>
            <ac:spMk id="3" creationId="{F328A68F-8838-4DEF-A168-00196201FAFB}"/>
          </ac:spMkLst>
        </pc:spChg>
      </pc:sldChg>
      <pc:sldChg chg="modSp new mod modClrScheme chgLayout">
        <pc:chgData name="Luis Loureiro" userId="316679417c64076b" providerId="Windows Live" clId="Web-{B28A1AE3-43E0-4194-8B0E-77F86FDA7243}" dt="2018-10-14T18:52:58.334" v="159" actId="20577"/>
        <pc:sldMkLst>
          <pc:docMk/>
          <pc:sldMk cId="380097467" sldId="270"/>
        </pc:sldMkLst>
        <pc:spChg chg="mod ord">
          <ac:chgData name="Luis Loureiro" userId="316679417c64076b" providerId="Windows Live" clId="Web-{B28A1AE3-43E0-4194-8B0E-77F86FDA7243}" dt="2018-10-14T18:46:45.292" v="19" actId="20577"/>
          <ac:spMkLst>
            <pc:docMk/>
            <pc:sldMk cId="380097467" sldId="270"/>
            <ac:spMk id="2" creationId="{1C59EE30-BD74-44D0-A6A7-9D59BF778E2D}"/>
          </ac:spMkLst>
        </pc:spChg>
        <pc:spChg chg="mod ord">
          <ac:chgData name="Luis Loureiro" userId="316679417c64076b" providerId="Windows Live" clId="Web-{B28A1AE3-43E0-4194-8B0E-77F86FDA7243}" dt="2018-10-14T18:52:58.334" v="159" actId="20577"/>
          <ac:spMkLst>
            <pc:docMk/>
            <pc:sldMk cId="380097467" sldId="270"/>
            <ac:spMk id="3" creationId="{63E143DB-1C01-4719-A541-1B7D69057B3A}"/>
          </ac:spMkLst>
        </pc:spChg>
      </pc:sldChg>
      <pc:sldChg chg="addSp modSp new">
        <pc:chgData name="Luis Loureiro" userId="316679417c64076b" providerId="Windows Live" clId="Web-{B28A1AE3-43E0-4194-8B0E-77F86FDA7243}" dt="2018-10-14T19:11:12.539" v="500" actId="1076"/>
        <pc:sldMkLst>
          <pc:docMk/>
          <pc:sldMk cId="2740208543" sldId="271"/>
        </pc:sldMkLst>
        <pc:spChg chg="mod">
          <ac:chgData name="Luis Loureiro" userId="316679417c64076b" providerId="Windows Live" clId="Web-{B28A1AE3-43E0-4194-8B0E-77F86FDA7243}" dt="2018-10-14T18:53:18.349" v="178" actId="20577"/>
          <ac:spMkLst>
            <pc:docMk/>
            <pc:sldMk cId="2740208543" sldId="271"/>
            <ac:spMk id="2" creationId="{7FBB3F78-F20B-41F3-B88B-36370A3DE570}"/>
          </ac:spMkLst>
        </pc:spChg>
        <pc:spChg chg="mod">
          <ac:chgData name="Luis Loureiro" userId="316679417c64076b" providerId="Windows Live" clId="Web-{B28A1AE3-43E0-4194-8B0E-77F86FDA7243}" dt="2018-10-14T19:10:58.429" v="496" actId="20577"/>
          <ac:spMkLst>
            <pc:docMk/>
            <pc:sldMk cId="2740208543" sldId="271"/>
            <ac:spMk id="3" creationId="{1F87EA60-6674-4FB8-B576-CB85C3E4CC9B}"/>
          </ac:spMkLst>
        </pc:spChg>
        <pc:graphicFrameChg chg="add mod modGraphic">
          <ac:chgData name="Luis Loureiro" userId="316679417c64076b" providerId="Windows Live" clId="Web-{B28A1AE3-43E0-4194-8B0E-77F86FDA7243}" dt="2018-10-14T19:11:06.101" v="499" actId="1076"/>
          <ac:graphicFrameMkLst>
            <pc:docMk/>
            <pc:sldMk cId="2740208543" sldId="271"/>
            <ac:graphicFrameMk id="4" creationId="{9F70A537-77BD-427B-82F9-98947EAFC544}"/>
          </ac:graphicFrameMkLst>
        </pc:graphicFrameChg>
        <pc:cxnChg chg="add mod">
          <ac:chgData name="Luis Loureiro" userId="316679417c64076b" providerId="Windows Live" clId="Web-{B28A1AE3-43E0-4194-8B0E-77F86FDA7243}" dt="2018-10-14T19:11:12.539" v="500" actId="1076"/>
          <ac:cxnSpMkLst>
            <pc:docMk/>
            <pc:sldMk cId="2740208543" sldId="271"/>
            <ac:cxnSpMk id="6" creationId="{ED317405-7B46-4CC7-801A-18598761B405}"/>
          </ac:cxnSpMkLst>
        </pc:cxnChg>
      </pc:sldChg>
      <pc:sldChg chg="addSp modSp new">
        <pc:chgData name="Luis Loureiro" userId="316679417c64076b" providerId="Windows Live" clId="Web-{B28A1AE3-43E0-4194-8B0E-77F86FDA7243}" dt="2018-10-14T19:26:29.250" v="787" actId="20577"/>
        <pc:sldMkLst>
          <pc:docMk/>
          <pc:sldMk cId="1006411645" sldId="272"/>
        </pc:sldMkLst>
        <pc:spChg chg="mod">
          <ac:chgData name="Luis Loureiro" userId="316679417c64076b" providerId="Windows Live" clId="Web-{B28A1AE3-43E0-4194-8B0E-77F86FDA7243}" dt="2018-10-14T19:12:29.710" v="538" actId="20577"/>
          <ac:spMkLst>
            <pc:docMk/>
            <pc:sldMk cId="1006411645" sldId="272"/>
            <ac:spMk id="2" creationId="{F0C29533-3A1E-4658-B90A-677D7CB17E51}"/>
          </ac:spMkLst>
        </pc:spChg>
        <pc:spChg chg="mod">
          <ac:chgData name="Luis Loureiro" userId="316679417c64076b" providerId="Windows Live" clId="Web-{B28A1AE3-43E0-4194-8B0E-77F86FDA7243}" dt="2018-10-14T19:22:21.655" v="679" actId="14100"/>
          <ac:spMkLst>
            <pc:docMk/>
            <pc:sldMk cId="1006411645" sldId="272"/>
            <ac:spMk id="3" creationId="{D7D8134E-4CEE-4E61-8FA4-F115F209BF92}"/>
          </ac:spMkLst>
        </pc:spChg>
        <pc:spChg chg="add mod">
          <ac:chgData name="Luis Loureiro" userId="316679417c64076b" providerId="Windows Live" clId="Web-{B28A1AE3-43E0-4194-8B0E-77F86FDA7243}" dt="2018-10-14T19:26:29.250" v="787" actId="20577"/>
          <ac:spMkLst>
            <pc:docMk/>
            <pc:sldMk cId="1006411645" sldId="272"/>
            <ac:spMk id="8" creationId="{C6320764-3A05-49FE-A60A-B7E385A41E94}"/>
          </ac:spMkLst>
        </pc:spChg>
        <pc:graphicFrameChg chg="add mod modGraphic">
          <ac:chgData name="Luis Loureiro" userId="316679417c64076b" providerId="Windows Live" clId="Web-{B28A1AE3-43E0-4194-8B0E-77F86FDA7243}" dt="2018-10-14T19:22:03.421" v="678" actId="20577"/>
          <ac:graphicFrameMkLst>
            <pc:docMk/>
            <pc:sldMk cId="1006411645" sldId="272"/>
            <ac:graphicFrameMk id="4" creationId="{1075E8A8-463E-469B-A8B8-97D12E902E44}"/>
          </ac:graphicFrameMkLst>
        </pc:graphicFrameChg>
        <pc:cxnChg chg="add mod">
          <ac:chgData name="Luis Loureiro" userId="316679417c64076b" providerId="Windows Live" clId="Web-{B28A1AE3-43E0-4194-8B0E-77F86FDA7243}" dt="2018-10-14T19:15:37.629" v="593" actId="1076"/>
          <ac:cxnSpMkLst>
            <pc:docMk/>
            <pc:sldMk cId="1006411645" sldId="272"/>
            <ac:cxnSpMk id="7" creationId="{5E11955D-B6DA-433E-B227-C728240703B0}"/>
          </ac:cxnSpMkLst>
        </pc:cxnChg>
      </pc:sldChg>
      <pc:sldChg chg="modSp new">
        <pc:chgData name="Luis Loureiro" userId="316679417c64076b" providerId="Windows Live" clId="Web-{B28A1AE3-43E0-4194-8B0E-77F86FDA7243}" dt="2018-10-14T19:37:50.585" v="999" actId="20577"/>
        <pc:sldMkLst>
          <pc:docMk/>
          <pc:sldMk cId="2676146147" sldId="273"/>
        </pc:sldMkLst>
        <pc:spChg chg="mod">
          <ac:chgData name="Luis Loureiro" userId="316679417c64076b" providerId="Windows Live" clId="Web-{B28A1AE3-43E0-4194-8B0E-77F86FDA7243}" dt="2018-10-14T19:27:32.246" v="806" actId="20577"/>
          <ac:spMkLst>
            <pc:docMk/>
            <pc:sldMk cId="2676146147" sldId="273"/>
            <ac:spMk id="2" creationId="{BA413FFF-DB3D-4458-BBD0-DFA42BD13A0F}"/>
          </ac:spMkLst>
        </pc:spChg>
        <pc:spChg chg="mod">
          <ac:chgData name="Luis Loureiro" userId="316679417c64076b" providerId="Windows Live" clId="Web-{B28A1AE3-43E0-4194-8B0E-77F86FDA7243}" dt="2018-10-14T19:37:50.585" v="999" actId="20577"/>
          <ac:spMkLst>
            <pc:docMk/>
            <pc:sldMk cId="2676146147" sldId="273"/>
            <ac:spMk id="3" creationId="{CC9BBB26-DC3A-4EF3-80C1-190EEAFE9BDD}"/>
          </ac:spMkLst>
        </pc:spChg>
      </pc:sldChg>
      <pc:sldChg chg="modSp new">
        <pc:chgData name="Luis Loureiro" userId="316679417c64076b" providerId="Windows Live" clId="Web-{B28A1AE3-43E0-4194-8B0E-77F86FDA7243}" dt="2018-10-14T19:38:27.948" v="1022" actId="20577"/>
        <pc:sldMkLst>
          <pc:docMk/>
          <pc:sldMk cId="2638494845" sldId="274"/>
        </pc:sldMkLst>
        <pc:spChg chg="mod">
          <ac:chgData name="Luis Loureiro" userId="316679417c64076b" providerId="Windows Live" clId="Web-{B28A1AE3-43E0-4194-8B0E-77F86FDA7243}" dt="2018-10-14T19:38:12.931" v="1017" actId="20577"/>
          <ac:spMkLst>
            <pc:docMk/>
            <pc:sldMk cId="2638494845" sldId="274"/>
            <ac:spMk id="2" creationId="{CBCEA61F-8613-4AA9-BA0D-D255A3E2F4D4}"/>
          </ac:spMkLst>
        </pc:spChg>
        <pc:spChg chg="mod">
          <ac:chgData name="Luis Loureiro" userId="316679417c64076b" providerId="Windows Live" clId="Web-{B28A1AE3-43E0-4194-8B0E-77F86FDA7243}" dt="2018-10-14T19:38:27.948" v="1022" actId="20577"/>
          <ac:spMkLst>
            <pc:docMk/>
            <pc:sldMk cId="2638494845" sldId="274"/>
            <ac:spMk id="3" creationId="{97F735D9-BCA4-4506-8AFF-6267FCB4103C}"/>
          </ac:spMkLst>
        </pc:spChg>
      </pc:sldChg>
    </pc:docChg>
  </pc:docChgLst>
  <pc:docChgLst>
    <pc:chgData name="Luis Loureiro" userId="316679417c64076b" providerId="Windows Live" clId="Web-{A4E3410D-FE46-4963-A355-33EDF82B06B2}"/>
    <pc:docChg chg="modSld">
      <pc:chgData name="Luis Loureiro" userId="316679417c64076b" providerId="Windows Live" clId="Web-{A4E3410D-FE46-4963-A355-33EDF82B06B2}" dt="2018-10-14T20:55:41.361" v="181" actId="20577"/>
      <pc:docMkLst>
        <pc:docMk/>
      </pc:docMkLst>
      <pc:sldChg chg="addSp delSp modSp">
        <pc:chgData name="Luis Loureiro" userId="316679417c64076b" providerId="Windows Live" clId="Web-{A4E3410D-FE46-4963-A355-33EDF82B06B2}" dt="2018-10-14T20:55:41.361" v="181" actId="20577"/>
        <pc:sldMkLst>
          <pc:docMk/>
          <pc:sldMk cId="2638494845" sldId="274"/>
        </pc:sldMkLst>
        <pc:spChg chg="mod">
          <ac:chgData name="Luis Loureiro" userId="316679417c64076b" providerId="Windows Live" clId="Web-{A4E3410D-FE46-4963-A355-33EDF82B06B2}" dt="2018-10-14T20:52:20.309" v="154" actId="20577"/>
          <ac:spMkLst>
            <pc:docMk/>
            <pc:sldMk cId="2638494845" sldId="274"/>
            <ac:spMk id="3" creationId="{97F735D9-BCA4-4506-8AFF-6267FCB4103C}"/>
          </ac:spMkLst>
        </pc:spChg>
        <pc:spChg chg="add mod">
          <ac:chgData name="Luis Loureiro" userId="316679417c64076b" providerId="Windows Live" clId="Web-{A4E3410D-FE46-4963-A355-33EDF82B06B2}" dt="2018-10-14T20:55:41.361" v="181" actId="20577"/>
          <ac:spMkLst>
            <pc:docMk/>
            <pc:sldMk cId="2638494845" sldId="274"/>
            <ac:spMk id="4" creationId="{41EBA89D-348E-4B6E-86A9-654B560F216C}"/>
          </ac:spMkLst>
        </pc:spChg>
        <pc:spChg chg="add mod">
          <ac:chgData name="Luis Loureiro" userId="316679417c64076b" providerId="Windows Live" clId="Web-{A4E3410D-FE46-4963-A355-33EDF82B06B2}" dt="2018-10-14T20:54:47.094" v="176" actId="1076"/>
          <ac:spMkLst>
            <pc:docMk/>
            <pc:sldMk cId="2638494845" sldId="274"/>
            <ac:spMk id="6" creationId="{E4EAE494-233B-4515-B055-41037581ED5C}"/>
          </ac:spMkLst>
        </pc:spChg>
        <pc:cxnChg chg="add del mod">
          <ac:chgData name="Luis Loureiro" userId="316679417c64076b" providerId="Windows Live" clId="Web-{A4E3410D-FE46-4963-A355-33EDF82B06B2}" dt="2018-10-14T20:54:00.046" v="171" actId="20577"/>
          <ac:cxnSpMkLst>
            <pc:docMk/>
            <pc:sldMk cId="2638494845" sldId="274"/>
            <ac:cxnSpMk id="5" creationId="{0AFDB2E6-0AF6-44D9-AFD4-A55CCCF2CDE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1FD94-6531-4821-98BF-073B39DF6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F16C97-ACC4-4957-9C5C-B04300DC0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57FDF4D-67D2-4D48-83E2-D8A3E52A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FF77-AABE-4145-B1F2-B5CF4AAFD109}" type="datetimeFigureOut">
              <a:rPr lang="pt-PT" smtClean="0"/>
              <a:t>14/10/2018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4BE5872-AC37-4C39-A3CC-2E69C935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438F7DD-BA1F-4F15-8C71-D3E54A4E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8290-EB12-4DC0-9666-66CF8AA18FB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670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7890A-34FB-4F6F-988B-4351F3FC2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A9EA015-36CC-4F05-A0CD-29EE1596C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669081F-A8E4-4139-9E63-B51704628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FF77-AABE-4145-B1F2-B5CF4AAFD109}" type="datetimeFigureOut">
              <a:rPr lang="pt-PT" smtClean="0"/>
              <a:t>14/10/2018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8FAE3A5-4D55-4D32-AE6F-C2CE16D3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462817B-16A7-49D5-B63D-7A8E0609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8290-EB12-4DC0-9666-66CF8AA18FB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175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97260E-5AB7-403C-812F-FFCB926FF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7073641-90F7-42A8-851B-09ED0EA80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A1DFD86-F31D-4956-9612-5D0B531D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FF77-AABE-4145-B1F2-B5CF4AAFD109}" type="datetimeFigureOut">
              <a:rPr lang="pt-PT" smtClean="0"/>
              <a:t>14/10/2018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9801AFF-BF21-4823-96E9-291BDCD3A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A4E06B9-0C2C-4AF7-9047-3047442A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8290-EB12-4DC0-9666-66CF8AA18FB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2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D4D2E-6BE2-4B2E-8260-CA710057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88E5C8-DDAA-4ADE-A117-2A0813F29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22156AB-A178-4490-B8DA-B2C69158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FF77-AABE-4145-B1F2-B5CF4AAFD109}" type="datetimeFigureOut">
              <a:rPr lang="pt-PT" smtClean="0"/>
              <a:t>14/10/2018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C808316-AF15-423B-A803-18824415C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E5E21EE-78B0-47C5-A238-51F099C9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8290-EB12-4DC0-9666-66CF8AA18FB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999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9AEA0-C3FB-4281-9EB9-F4CB9473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FEFF33A-6919-4A2F-B724-F3579B151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36A5D10-6694-4578-85AD-6EB2A9EBA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FF77-AABE-4145-B1F2-B5CF4AAFD109}" type="datetimeFigureOut">
              <a:rPr lang="pt-PT" smtClean="0"/>
              <a:t>14/10/2018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7FC8810-0F49-4B73-9909-D76EA4D59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3C03A4D-10B9-430E-A58A-83C96D1E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8290-EB12-4DC0-9666-66CF8AA18FB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603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9A120-5D1B-4FD6-90BA-1ACB0DC3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67DE344-B324-4163-8A97-2CF888D34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5CCBCDA-50E0-46B6-8DA8-730E44F4B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FF39D1A-4253-4488-880D-CAC2939B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FF77-AABE-4145-B1F2-B5CF4AAFD109}" type="datetimeFigureOut">
              <a:rPr lang="pt-PT" smtClean="0"/>
              <a:t>14/10/2018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AE15960-35A9-4B74-9A21-08135B27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1325EEA-D096-4B76-8116-EDF87F417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8290-EB12-4DC0-9666-66CF8AA18FB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618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94249-C485-49B0-BB9B-BC54D6FE1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ED72B02-CAC5-4903-9EDA-B7484E247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6AA60D1-36E5-4443-A906-F59CC8E45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8CA5656-FEC6-455F-94E1-F792F19A8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B55A03B-2997-4E57-9795-CB17A3BAE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CAA4AC3-422D-4D5C-B5C5-FD3720F2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FF77-AABE-4145-B1F2-B5CF4AAFD109}" type="datetimeFigureOut">
              <a:rPr lang="pt-PT" smtClean="0"/>
              <a:t>14/10/2018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8AC9C83-C042-4B47-802F-7FC998EE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1751E30-F122-41E0-8AA5-41360CA4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8290-EB12-4DC0-9666-66CF8AA18FB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594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DF21F-845C-44A2-A67D-9FC9795C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40B263E-662E-4BC7-91D6-CDBB3D094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FF77-AABE-4145-B1F2-B5CF4AAFD109}" type="datetimeFigureOut">
              <a:rPr lang="pt-PT" smtClean="0"/>
              <a:t>14/10/2018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45A63B1-6336-4257-9F98-06A4B83B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022D5DE-0866-4FF7-8A1E-2316067F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8290-EB12-4DC0-9666-66CF8AA18FB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153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C7AE221-E236-4F55-A133-12D61CF9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FF77-AABE-4145-B1F2-B5CF4AAFD109}" type="datetimeFigureOut">
              <a:rPr lang="pt-PT" smtClean="0"/>
              <a:t>14/10/2018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A3121D40-5625-4F90-B153-8BBDECD2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EF19F7F-447C-4721-9DC2-73C76EF5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8290-EB12-4DC0-9666-66CF8AA18FB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454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86D54-7416-4D7F-A40E-ECAF7E634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2EFE77-EF76-4043-9530-2F0530059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BC00C5F-6238-4CB6-B0A5-7777467F5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1B1FDD7-1F71-47D1-917F-BE6201D9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FF77-AABE-4145-B1F2-B5CF4AAFD109}" type="datetimeFigureOut">
              <a:rPr lang="pt-PT" smtClean="0"/>
              <a:t>14/10/2018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1193B71-1F0C-46D7-9505-982A5EB7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DBF6C5A-4B51-47AF-9B50-47D43859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8290-EB12-4DC0-9666-66CF8AA18FB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474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3CAE3-1687-475C-A430-2D44989AF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A39DC8ED-1F99-4473-B568-6E588424D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D5CA2EE-9D0B-424B-9F1D-920D41EEB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AB61DE3-8ECC-43DB-9311-03B0D255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FF77-AABE-4145-B1F2-B5CF4AAFD109}" type="datetimeFigureOut">
              <a:rPr lang="pt-PT" smtClean="0"/>
              <a:t>14/10/2018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66082BD-77F5-440F-A47D-E4189514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BF044B8-5BDC-4A2E-A055-8A8A6DD5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88290-EB12-4DC0-9666-66CF8AA18FB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193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EA4B25CD-FB09-4A01-9233-ADE6D9096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D643B5C-413B-40C4-910C-07A9B5402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04458C-9776-41C9-BDBD-0DF0FCE01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CFF77-AABE-4145-B1F2-B5CF4AAFD109}" type="datetimeFigureOut">
              <a:rPr lang="pt-PT" smtClean="0"/>
              <a:t>14/10/2018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6558805-E8C5-4064-B11D-1338FF822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B651217-AC39-41B2-90F5-ED44269B7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88290-EB12-4DC0-9666-66CF8AA18FB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253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nit.pt/wp-content/uploads/2018/06/d03fe54ef0650629e30add76c5ccc1d5-754x394.jpg">
            <a:extLst>
              <a:ext uri="{FF2B5EF4-FFF2-40B4-BE49-F238E27FC236}">
                <a16:creationId xmlns:a16="http://schemas.microsoft.com/office/drawing/2014/main" id="{816143D8-6CFC-4067-8A61-7B035BAF1C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0" b="-1"/>
          <a:stretch/>
        </p:blipFill>
        <p:spPr bwMode="auto">
          <a:xfrm>
            <a:off x="20" y="-219074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AF96C95-C501-46C5-85CB-07D3A2D69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pt-PT" sz="8000">
                <a:solidFill>
                  <a:srgbClr val="FFFFFF"/>
                </a:solidFill>
              </a:rPr>
              <a:t>User Research Results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322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29B6733-F082-4BF6-92B1-4C9FA6A69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39938"/>
            <a:ext cx="5291666" cy="277812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B130A0B-BA1B-4B00-A434-2DB3C4FB6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2106083"/>
            <a:ext cx="5291667" cy="264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42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7AC3142-EAB8-458F-B6B4-C33A5822E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839" y="2329741"/>
            <a:ext cx="9906466" cy="11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77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7E28399D-4938-4DE1-B8D0-1A6DC0BDF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1002"/>
            <a:ext cx="10929966" cy="639241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b="0" dirty="0">
                <a:latin typeface="Arial" panose="020B0604020202020204" pitchFamily="34" charset="0"/>
                <a:cs typeface="Arial" panose="020B0604020202020204" pitchFamily="34" charset="0"/>
              </a:rPr>
              <a:t>Sensores nas estações, como nas lojas de roupa.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b="0" dirty="0">
                <a:latin typeface="Arial" panose="020B0604020202020204" pitchFamily="34" charset="0"/>
                <a:cs typeface="Arial" panose="020B0604020202020204" pitchFamily="34" charset="0"/>
              </a:rPr>
              <a:t>Não aprovo porque o metro tem muitas gaps em termos de segurança e qualidade de serviços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b="0" dirty="0">
                <a:latin typeface="Arial" panose="020B0604020202020204" pitchFamily="34" charset="0"/>
                <a:cs typeface="Arial" panose="020B0604020202020204" pitchFamily="34" charset="0"/>
              </a:rPr>
              <a:t>Demora na compra de bilhetes, compra por smartphone seria ótimo.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b="0" dirty="0">
                <a:latin typeface="Arial" panose="020B0604020202020204" pitchFamily="34" charset="0"/>
                <a:cs typeface="Arial" panose="020B0604020202020204" pitchFamily="34" charset="0"/>
              </a:rPr>
              <a:t> Aplicação com bar </a:t>
            </a:r>
            <a:r>
              <a:rPr lang="pt-PT" sz="1400" b="0" u="sng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pt-PT" sz="1400" b="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b="0" dirty="0" err="1"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lang="pt-PT" sz="1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b="0" dirty="0" err="1">
                <a:latin typeface="Arial" panose="020B0604020202020204" pitchFamily="34" charset="0"/>
                <a:cs typeface="Arial" panose="020B0604020202020204" pitchFamily="34" charset="0"/>
              </a:rPr>
              <a:t>rfid</a:t>
            </a:r>
            <a:r>
              <a:rPr lang="pt-PT" sz="1400" b="0" dirty="0">
                <a:latin typeface="Arial" panose="020B0604020202020204" pitchFamily="34" charset="0"/>
                <a:cs typeface="Arial" panose="020B0604020202020204" pitchFamily="34" charset="0"/>
              </a:rPr>
              <a:t> 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b="0" dirty="0">
                <a:latin typeface="Arial" panose="020B0604020202020204" pitchFamily="34" charset="0"/>
                <a:cs typeface="Arial" panose="020B0604020202020204" pitchFamily="34" charset="0"/>
              </a:rPr>
              <a:t>Barreiras, mas com bilhete virtual (QR </a:t>
            </a:r>
            <a:r>
              <a:rPr lang="pt-PT" sz="1400" b="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PT" sz="1400" b="0" dirty="0">
                <a:latin typeface="Arial" panose="020B0604020202020204" pitchFamily="34" charset="0"/>
                <a:cs typeface="Arial" panose="020B0604020202020204" pitchFamily="34" charset="0"/>
              </a:rPr>
              <a:t>); pulseira (ou algo do género) com sensor tipo via verde com câmaras a registarem quem passa sem pulseira válida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b="0" dirty="0">
                <a:latin typeface="Arial" panose="020B0604020202020204" pitchFamily="34" charset="0"/>
                <a:cs typeface="Arial" panose="020B0604020202020204" pitchFamily="34" charset="0"/>
              </a:rPr>
              <a:t>Sistema de </a:t>
            </a:r>
            <a:r>
              <a:rPr lang="pt-PT" sz="1400" b="0" dirty="0" err="1"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r>
              <a:rPr lang="pt-PT" sz="1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400" b="0" dirty="0" err="1"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lang="pt-PT" sz="1400" b="0" dirty="0">
                <a:latin typeface="Arial" panose="020B0604020202020204" pitchFamily="34" charset="0"/>
                <a:cs typeface="Arial" panose="020B0604020202020204" pitchFamily="34" charset="0"/>
              </a:rPr>
              <a:t> duplo para validar quem entra e sequencialmente quem adquiriu bilhete. Compra de viagens ou passe virtual através de app que permita fazer gestão de conta e histórico de viagens e com a possibilidade de gerar QR </a:t>
            </a:r>
            <a:r>
              <a:rPr lang="pt-PT" sz="1400" b="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PT" sz="1400" b="0" dirty="0">
                <a:latin typeface="Arial" panose="020B0604020202020204" pitchFamily="34" charset="0"/>
                <a:cs typeface="Arial" panose="020B0604020202020204" pitchFamily="34" charset="0"/>
              </a:rPr>
              <a:t> que seria utilizado no 2o checkpoint para validar título de viagem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 b="0" dirty="0">
                <a:latin typeface="Arial" panose="020B0604020202020204" pitchFamily="34" charset="0"/>
                <a:cs typeface="Arial" panose="020B0604020202020204" pitchFamily="34" charset="0"/>
              </a:rPr>
              <a:t>Numa primeira fase seria mais viável eliminar apenas a barreira de saída.</a:t>
            </a:r>
          </a:p>
          <a:p>
            <a:br>
              <a:rPr lang="pt-PT" sz="1400" dirty="0"/>
            </a:br>
            <a:endParaRPr lang="pt-PT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pt-PT" dirty="0"/>
            </a:br>
            <a:endParaRPr lang="pt-PT" b="0" dirty="0"/>
          </a:p>
          <a:p>
            <a:br>
              <a:rPr lang="pt-PT" dirty="0"/>
            </a:br>
            <a:endParaRPr lang="pt-PT" b="0" dirty="0"/>
          </a:p>
          <a:p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09974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2612-E592-491A-A224-49808ABE8C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Field Observation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8A68F-8838-4DEF-A168-00196201FA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70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EE30-BD74-44D0-A6A7-9D59BF77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Quick &amp; Dirty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143DB-1C01-4719-A541-1B7D69057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>
                <a:cs typeface="Calibri"/>
              </a:rPr>
              <a:t>How people use the tickets' machines;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Passing the barriers;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~2 hours</a:t>
            </a:r>
          </a:p>
          <a:p>
            <a:r>
              <a:rPr lang="en-US">
                <a:cs typeface="Calibri"/>
              </a:rPr>
              <a:t>2 days (week and weekend; lunch time and middle of the day)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2 different metro stations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097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B3F78-F20B-41F3-B88B-36370A3D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Quick &amp; Dirty – tickets' machines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7EA60-6674-4FB8-B576-CB85C3E4C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~100 people observed (~1h)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70A537-77BD-427B-82F9-98947EAFC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147431"/>
              </p:ext>
            </p:extLst>
          </p:nvPr>
        </p:nvGraphicFramePr>
        <p:xfrm>
          <a:off x="1264023" y="2411506"/>
          <a:ext cx="9205340" cy="4006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068">
                  <a:extLst>
                    <a:ext uri="{9D8B030D-6E8A-4147-A177-3AD203B41FA5}">
                      <a16:colId xmlns:a16="http://schemas.microsoft.com/office/drawing/2014/main" val="2112602339"/>
                    </a:ext>
                  </a:extLst>
                </a:gridCol>
                <a:gridCol w="1841068">
                  <a:extLst>
                    <a:ext uri="{9D8B030D-6E8A-4147-A177-3AD203B41FA5}">
                      <a16:colId xmlns:a16="http://schemas.microsoft.com/office/drawing/2014/main" val="2342898101"/>
                    </a:ext>
                  </a:extLst>
                </a:gridCol>
                <a:gridCol w="1841068">
                  <a:extLst>
                    <a:ext uri="{9D8B030D-6E8A-4147-A177-3AD203B41FA5}">
                      <a16:colId xmlns:a16="http://schemas.microsoft.com/office/drawing/2014/main" val="3399640292"/>
                    </a:ext>
                  </a:extLst>
                </a:gridCol>
                <a:gridCol w="1841068">
                  <a:extLst>
                    <a:ext uri="{9D8B030D-6E8A-4147-A177-3AD203B41FA5}">
                      <a16:colId xmlns:a16="http://schemas.microsoft.com/office/drawing/2014/main" val="2883005144"/>
                    </a:ext>
                  </a:extLst>
                </a:gridCol>
                <a:gridCol w="1841068">
                  <a:extLst>
                    <a:ext uri="{9D8B030D-6E8A-4147-A177-3AD203B41FA5}">
                      <a16:colId xmlns:a16="http://schemas.microsoft.com/office/drawing/2014/main" val="3737264094"/>
                    </a:ext>
                  </a:extLst>
                </a:gridCol>
              </a:tblGrid>
              <a:tr h="1001527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/>
                        <a:t>Who</a:t>
                      </a:r>
                    </a:p>
                    <a:p>
                      <a:pPr lvl="0" algn="l">
                        <a:buNone/>
                      </a:pPr>
                      <a:r>
                        <a:rPr lang="en-US"/>
                        <a:t>What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&lt; 30 years old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Middle 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&gt; 60 years old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Tourist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140742"/>
                  </a:ext>
                </a:extLst>
              </a:tr>
              <a:tr h="100152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Took too long </a:t>
                      </a:r>
                      <a:r>
                        <a:rPr lang="en-US"/>
                        <a:t>(&gt;1m30s)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2+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2248351"/>
                  </a:ext>
                </a:extLst>
              </a:tr>
              <a:tr h="100152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Asked for help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358037"/>
                  </a:ext>
                </a:extLst>
              </a:tr>
              <a:tr h="100152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Changed machine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85355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317405-7B46-4CC7-801A-18598761B405}"/>
              </a:ext>
            </a:extLst>
          </p:cNvPr>
          <p:cNvCxnSpPr/>
          <p:nvPr/>
        </p:nvCxnSpPr>
        <p:spPr>
          <a:xfrm>
            <a:off x="1479178" y="2626658"/>
            <a:ext cx="1246093" cy="690283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208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29533-3A1E-4658-B90A-677D7CB1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Quick &amp; Dirty – Barriers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8134E-4CEE-4E61-8FA4-F115F209B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2063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~1h</a:t>
            </a:r>
          </a:p>
          <a:p>
            <a:endParaRPr lang="en-US" dirty="0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75E8A8-463E-469B-A8B8-97D12E902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138887"/>
              </p:ext>
            </p:extLst>
          </p:nvPr>
        </p:nvGraphicFramePr>
        <p:xfrm>
          <a:off x="1527586" y="2470494"/>
          <a:ext cx="7359660" cy="285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915">
                  <a:extLst>
                    <a:ext uri="{9D8B030D-6E8A-4147-A177-3AD203B41FA5}">
                      <a16:colId xmlns:a16="http://schemas.microsoft.com/office/drawing/2014/main" val="1931418089"/>
                    </a:ext>
                  </a:extLst>
                </a:gridCol>
                <a:gridCol w="1839915">
                  <a:extLst>
                    <a:ext uri="{9D8B030D-6E8A-4147-A177-3AD203B41FA5}">
                      <a16:colId xmlns:a16="http://schemas.microsoft.com/office/drawing/2014/main" val="3403302837"/>
                    </a:ext>
                  </a:extLst>
                </a:gridCol>
                <a:gridCol w="1839915">
                  <a:extLst>
                    <a:ext uri="{9D8B030D-6E8A-4147-A177-3AD203B41FA5}">
                      <a16:colId xmlns:a16="http://schemas.microsoft.com/office/drawing/2014/main" val="2782572441"/>
                    </a:ext>
                  </a:extLst>
                </a:gridCol>
                <a:gridCol w="1839915">
                  <a:extLst>
                    <a:ext uri="{9D8B030D-6E8A-4147-A177-3AD203B41FA5}">
                      <a16:colId xmlns:a16="http://schemas.microsoft.com/office/drawing/2014/main" val="1820926589"/>
                    </a:ext>
                  </a:extLst>
                </a:gridCol>
              </a:tblGrid>
              <a:tr h="95102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/>
                        <a:t>Who</a:t>
                      </a:r>
                      <a:endParaRPr lang="en-US" dirty="0"/>
                    </a:p>
                    <a:p>
                      <a:pPr lvl="0" algn="l">
                        <a:buNone/>
                      </a:pPr>
                      <a:r>
                        <a:rPr lang="en-US"/>
                        <a:t>What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&lt; 30 years old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Middle 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&gt; 60 years old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735204"/>
                  </a:ext>
                </a:extLst>
              </a:tr>
              <a:tr h="9510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Without paying </a:t>
                      </a:r>
                      <a:r>
                        <a:rPr lang="en-US" sz="1200"/>
                        <a:t>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4385683"/>
                  </a:ext>
                </a:extLst>
              </a:tr>
              <a:tr h="9510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With difficulties </a:t>
                      </a:r>
                      <a:r>
                        <a:rPr lang="en-US" sz="1100"/>
                        <a:t>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664918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11955D-B6DA-433E-B227-C728240703B0}"/>
              </a:ext>
            </a:extLst>
          </p:cNvPr>
          <p:cNvCxnSpPr/>
          <p:nvPr/>
        </p:nvCxnSpPr>
        <p:spPr>
          <a:xfrm>
            <a:off x="1819837" y="2617693"/>
            <a:ext cx="1246093" cy="690283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320764-3A05-49FE-A60A-B7E385A41E94}"/>
              </a:ext>
            </a:extLst>
          </p:cNvPr>
          <p:cNvSpPr txBox="1"/>
          <p:nvPr/>
        </p:nvSpPr>
        <p:spPr>
          <a:xfrm>
            <a:off x="8991600" y="1824317"/>
            <a:ext cx="2743200" cy="20313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(</a:t>
            </a:r>
            <a:r>
              <a:rPr lang="en-US" sz="1400">
                <a:cs typeface="Calibri"/>
              </a:rPr>
              <a:t>1)</a:t>
            </a:r>
            <a:endParaRPr lang="en-US" sz="1400" dirty="0">
              <a:cs typeface="Calibri"/>
            </a:endParaRPr>
          </a:p>
          <a:p>
            <a:pPr algn="r"/>
            <a:r>
              <a:rPr lang="en-US" sz="1400">
                <a:cs typeface="Calibri"/>
              </a:rPr>
              <a:t>Pushing doors</a:t>
            </a:r>
            <a:endParaRPr lang="en-US" sz="1400" dirty="0">
              <a:cs typeface="Calibri"/>
            </a:endParaRPr>
          </a:p>
          <a:p>
            <a:pPr algn="r"/>
            <a:r>
              <a:rPr lang="en-US" sz="1400">
                <a:cs typeface="Calibri"/>
              </a:rPr>
              <a:t>Jumping over doors</a:t>
            </a:r>
            <a:endParaRPr lang="en-US" sz="1400" dirty="0">
              <a:cs typeface="Calibri"/>
            </a:endParaRPr>
          </a:p>
          <a:p>
            <a:pPr algn="r"/>
            <a:r>
              <a:rPr lang="en-US" sz="1400">
                <a:cs typeface="Calibri"/>
              </a:rPr>
              <a:t>Passing after someone else</a:t>
            </a:r>
            <a:endParaRPr lang="en-US" sz="1400" dirty="0">
              <a:cs typeface="Calibri"/>
            </a:endParaRPr>
          </a:p>
          <a:p>
            <a:pPr algn="ctr"/>
            <a:endParaRPr lang="en-US" sz="1400" dirty="0">
              <a:cs typeface="Calibri"/>
            </a:endParaRPr>
          </a:p>
          <a:p>
            <a:pPr algn="ctr"/>
            <a:endParaRPr lang="en-US" sz="1400" dirty="0">
              <a:cs typeface="Calibri"/>
            </a:endParaRPr>
          </a:p>
          <a:p>
            <a:pPr algn="ctr"/>
            <a:r>
              <a:rPr lang="en-US" sz="1400">
                <a:cs typeface="Calibri"/>
              </a:rPr>
              <a:t>(2)</a:t>
            </a:r>
            <a:endParaRPr lang="en-US" sz="1400" dirty="0">
              <a:cs typeface="Calibri"/>
            </a:endParaRPr>
          </a:p>
          <a:p>
            <a:pPr algn="r"/>
            <a:r>
              <a:rPr lang="en-US" sz="1400">
                <a:cs typeface="Calibri"/>
              </a:rPr>
              <a:t>Had to insist</a:t>
            </a:r>
            <a:endParaRPr lang="en-US" sz="1400" dirty="0">
              <a:cs typeface="Calibri"/>
            </a:endParaRPr>
          </a:p>
          <a:p>
            <a:pPr algn="r"/>
            <a:r>
              <a:rPr lang="en-US" sz="1400">
                <a:cs typeface="Calibri"/>
              </a:rPr>
              <a:t>Had to change barrier</a:t>
            </a:r>
            <a:endParaRPr lang="en-US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6411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3FFF-DB3D-4458-BBD0-DFA42BD1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Quick &amp; Dirty – Other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BB26-DC3A-4EF3-80C1-190EEAFE9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People with travel bags, baby trolleys or other big packages with difficulties passing the normal barriers;</a:t>
            </a:r>
          </a:p>
          <a:p>
            <a:pPr lvl="1"/>
            <a:r>
              <a:rPr lang="en-US">
                <a:cs typeface="Calibri"/>
              </a:rPr>
              <a:t>Barriers with enough space not working or not visible;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People with mobility difficulties using the normal accesses:</a:t>
            </a:r>
          </a:p>
          <a:p>
            <a:pPr lvl="1"/>
            <a:r>
              <a:rPr lang="en-US">
                <a:cs typeface="Calibri"/>
              </a:rPr>
              <a:t>Lack of step-free access?</a:t>
            </a:r>
          </a:p>
          <a:p>
            <a:pPr lvl="1"/>
            <a:r>
              <a:rPr lang="en-US">
                <a:cs typeface="Calibri"/>
              </a:rPr>
              <a:t>Lack of knowledge of where is the access?</a:t>
            </a:r>
          </a:p>
        </p:txBody>
      </p:sp>
    </p:spTree>
    <p:extLst>
      <p:ext uri="{BB962C8B-B14F-4D97-AF65-F5344CB8AC3E}">
        <p14:creationId xmlns:p14="http://schemas.microsoft.com/office/powerpoint/2010/main" val="2676146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A61F-8613-4AA9-BA0D-D255A3E2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Field Observation – Conclusions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735D9-BCA4-4506-8AFF-6267FCB41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Most of the people observed are </a:t>
            </a:r>
            <a:r>
              <a:rPr lang="en-US" b="1" dirty="0">
                <a:cs typeface="Calibri"/>
              </a:rPr>
              <a:t>&lt; 30 years old</a:t>
            </a:r>
            <a:r>
              <a:rPr lang="en-US" dirty="0">
                <a:cs typeface="Calibri"/>
              </a:rPr>
              <a:t>;</a:t>
            </a:r>
          </a:p>
          <a:p>
            <a:r>
              <a:rPr lang="en-US" dirty="0">
                <a:cs typeface="Calibri"/>
              </a:rPr>
              <a:t>Interaction with the tickets' machines seem to cause some difficulties, mainly to those that appear to be tourists;</a:t>
            </a:r>
          </a:p>
          <a:p>
            <a:r>
              <a:rPr lang="en-US" dirty="0">
                <a:cs typeface="Calibri"/>
              </a:rPr>
              <a:t>Those who apparently don't pay are </a:t>
            </a:r>
            <a:r>
              <a:rPr lang="en-US" b="1" dirty="0">
                <a:cs typeface="Calibri"/>
              </a:rPr>
              <a:t>&lt; 30 years old</a:t>
            </a:r>
            <a:r>
              <a:rPr lang="en-US" dirty="0">
                <a:cs typeface="Calibri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3849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E0BC79CB-C348-425D-83A8-9D5F3A4065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40545" y="3117600"/>
            <a:ext cx="4355237" cy="2961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pt-PT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What users do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What users need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What users want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What users expect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What users think</a:t>
            </a:r>
            <a:endParaRPr lang="pt-PT" sz="3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72E2BBB-6416-4888-B082-AEFCC011B950}"/>
              </a:ext>
            </a:extLst>
          </p:cNvPr>
          <p:cNvSpPr txBox="1"/>
          <p:nvPr/>
        </p:nvSpPr>
        <p:spPr>
          <a:xfrm>
            <a:off x="1003176" y="905522"/>
            <a:ext cx="953461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3200" b="1" dirty="0" err="1"/>
              <a:t>We</a:t>
            </a:r>
            <a:r>
              <a:rPr lang="pt-PT" sz="3200" b="1" dirty="0"/>
              <a:t> </a:t>
            </a:r>
            <a:r>
              <a:rPr lang="pt-PT" sz="3200" b="1" dirty="0" err="1"/>
              <a:t>did</a:t>
            </a:r>
            <a:r>
              <a:rPr lang="pt-PT" sz="3200" b="1" dirty="0"/>
              <a:t> </a:t>
            </a:r>
            <a:r>
              <a:rPr lang="pt-PT" sz="3200" b="1" dirty="0" err="1"/>
              <a:t>an</a:t>
            </a:r>
            <a:r>
              <a:rPr lang="pt-PT" sz="3200" b="1" dirty="0"/>
              <a:t> online </a:t>
            </a:r>
            <a:r>
              <a:rPr lang="pt-PT" sz="3200" b="1" dirty="0" err="1"/>
              <a:t>survey</a:t>
            </a:r>
            <a:r>
              <a:rPr lang="pt-PT" sz="3200" b="1" dirty="0"/>
              <a:t> to </a:t>
            </a:r>
            <a:r>
              <a:rPr lang="pt-PT" sz="3200" b="1" dirty="0" err="1"/>
              <a:t>help</a:t>
            </a:r>
            <a:r>
              <a:rPr lang="pt-PT" sz="3200" b="1" dirty="0"/>
              <a:t> </a:t>
            </a:r>
            <a:r>
              <a:rPr lang="pt-PT" sz="3200" b="1" dirty="0" err="1"/>
              <a:t>us</a:t>
            </a:r>
            <a:r>
              <a:rPr lang="pt-PT" sz="3200" b="1" dirty="0"/>
              <a:t> </a:t>
            </a:r>
            <a:r>
              <a:rPr lang="pt-PT" sz="3200" b="1" dirty="0" err="1"/>
              <a:t>understand</a:t>
            </a:r>
            <a:r>
              <a:rPr lang="pt-PT" sz="3200" b="1" dirty="0"/>
              <a:t> some fundamental </a:t>
            </a:r>
            <a:r>
              <a:rPr lang="pt-PT" sz="3200" b="1" dirty="0" err="1"/>
              <a:t>questions</a:t>
            </a:r>
            <a:r>
              <a:rPr lang="pt-PT" sz="3200" b="1" dirty="0"/>
              <a:t>: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7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78A7D58-5CEA-4DDD-A850-AA74A015F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46552"/>
            <a:ext cx="5291666" cy="276489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09436B1-54E4-4EE2-87BA-63CCFB28E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2112698"/>
            <a:ext cx="5291667" cy="263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9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4D05BC9-A698-47DB-B181-9D45554AF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34105"/>
            <a:ext cx="5291666" cy="298979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500BC20-D11A-4838-8757-6BC79467F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2073010"/>
            <a:ext cx="5291667" cy="271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5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1DBAF36-2DE4-4F07-995D-7E203A5D5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278063"/>
            <a:ext cx="5291666" cy="230187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66A16F2-5AED-433E-A523-BDC3A5A83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2324365"/>
            <a:ext cx="5291667" cy="220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26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7BC1161-44AB-43E5-B1D5-713C414D6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07092"/>
            <a:ext cx="10905066" cy="444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FB87EDB-7971-4FEC-B99B-7799C29FF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01032"/>
            <a:ext cx="5291666" cy="305593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7EAF416-D396-43AF-B8F4-A058E0261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2185458"/>
            <a:ext cx="5291667" cy="248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6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79169F6-44C5-47BE-8D10-C188F9FBB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27490"/>
            <a:ext cx="5291666" cy="300302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5807736-A244-4F5F-BB8D-6D02926F2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2159000"/>
            <a:ext cx="5291667" cy="25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1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6716065-F101-416B-96DA-B4976332F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98688"/>
            <a:ext cx="5291666" cy="246062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3C11B6C-AD53-46AC-A53C-F8F856F8C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2225146"/>
            <a:ext cx="5291667" cy="240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248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424</Words>
  <Application>Microsoft Office PowerPoint</Application>
  <PresentationFormat>Ecrã Panorâmico</PresentationFormat>
  <Paragraphs>86</Paragraphs>
  <Slides>18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User Research Results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Field Observation</vt:lpstr>
      <vt:lpstr>Quick &amp; Dirty</vt:lpstr>
      <vt:lpstr>Quick &amp; Dirty – tickets' machines</vt:lpstr>
      <vt:lpstr>Quick &amp; Dirty – Barriers</vt:lpstr>
      <vt:lpstr>Quick &amp; Dirty – Other</vt:lpstr>
      <vt:lpstr>Field Observation –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Research Results</dc:title>
  <dc:creator>Andre</dc:creator>
  <cp:lastModifiedBy>Tiago toscanO.</cp:lastModifiedBy>
  <cp:revision>339</cp:revision>
  <dcterms:created xsi:type="dcterms:W3CDTF">2018-10-12T16:32:42Z</dcterms:created>
  <dcterms:modified xsi:type="dcterms:W3CDTF">2018-10-14T21:26:44Z</dcterms:modified>
</cp:coreProperties>
</file>