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5" r:id="rId8"/>
    <p:sldId id="263" r:id="rId9"/>
    <p:sldId id="264" r:id="rId10"/>
    <p:sldId id="262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39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9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C4F27-4D12-A24A-82BC-2B0E43616067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C09-539D-FD46-9C80-315AEF42E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 – 22MayEnable2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DF09-1827-C745-9BA2-40B19724B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Toseef Mehdi</a:t>
            </a:r>
          </a:p>
        </p:txBody>
      </p:sp>
    </p:spTree>
    <p:extLst>
      <p:ext uri="{BB962C8B-B14F-4D97-AF65-F5344CB8AC3E}">
        <p14:creationId xmlns:p14="http://schemas.microsoft.com/office/powerpoint/2010/main" val="22751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89D-A77B-1A49-8C62-4EB37E30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F1A9-708D-0741-AB2B-D0EEF66C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1862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was able to complete:</a:t>
            </a:r>
          </a:p>
          <a:p>
            <a:r>
              <a:rPr lang="en-US" dirty="0"/>
              <a:t>CRUD for all tables</a:t>
            </a:r>
          </a:p>
          <a:p>
            <a:r>
              <a:rPr lang="en-US" dirty="0"/>
              <a:t>Input via CLI 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ERD </a:t>
            </a:r>
          </a:p>
          <a:p>
            <a:endParaRPr lang="en-US" dirty="0"/>
          </a:p>
          <a:p>
            <a:r>
              <a:rPr lang="en-US" dirty="0"/>
              <a:t>Unable to achieve thus far:</a:t>
            </a:r>
          </a:p>
          <a:p>
            <a:r>
              <a:rPr lang="en-US" dirty="0"/>
              <a:t>Coverage above 80% for tests</a:t>
            </a:r>
          </a:p>
          <a:p>
            <a:r>
              <a:rPr lang="en-US" dirty="0"/>
              <a:t>UML</a:t>
            </a:r>
          </a:p>
          <a:p>
            <a:r>
              <a:rPr lang="en-US" dirty="0"/>
              <a:t>Complete project (2 days remaining)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ADF47-DF11-7041-98DB-35326283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85" y="1313449"/>
            <a:ext cx="7135230" cy="37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DD9B-99A9-EC46-8941-EEB96556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D224-90FA-F949-B203-E2A3633B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achieve a test coverage of 79%</a:t>
            </a:r>
          </a:p>
          <a:p>
            <a:r>
              <a:rPr lang="en-US" dirty="0"/>
              <a:t>The failed tests varied for the CRUD functions in each table class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FB4CD-1B64-F944-8413-C00379CA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2148"/>
            <a:ext cx="10375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905-0B53-A744-83F2-DB122460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B371-B903-3948-97C4-63856A9B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was my first project I would conclude that it has been a success as the MVP have been met</a:t>
            </a:r>
          </a:p>
          <a:p>
            <a:endParaRPr lang="en-US" dirty="0"/>
          </a:p>
          <a:p>
            <a:r>
              <a:rPr lang="en-US" dirty="0"/>
              <a:t>I would improve my code so that it is more efficient and would also spend more time on testing to have coverage above 80%</a:t>
            </a:r>
          </a:p>
          <a:p>
            <a:endParaRPr lang="en-US" dirty="0"/>
          </a:p>
          <a:p>
            <a:r>
              <a:rPr lang="en-US" dirty="0"/>
              <a:t>I would also use </a:t>
            </a:r>
            <a:r>
              <a:rPr lang="en-US" dirty="0" err="1"/>
              <a:t>Github</a:t>
            </a:r>
            <a:r>
              <a:rPr lang="en-US" dirty="0"/>
              <a:t> more effectively as I was unable to update it as consistently as I would have liked.</a:t>
            </a:r>
          </a:p>
        </p:txBody>
      </p:sp>
    </p:spTree>
    <p:extLst>
      <p:ext uri="{BB962C8B-B14F-4D97-AF65-F5344CB8AC3E}">
        <p14:creationId xmlns:p14="http://schemas.microsoft.com/office/powerpoint/2010/main" val="12434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F658-807B-BD48-87E9-680F0B8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DDEE-EFCA-8144-9B23-1D642127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creation of an inventory management system with at least three tables: 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Orders</a:t>
            </a:r>
          </a:p>
          <a:p>
            <a:r>
              <a:rPr lang="en-US" dirty="0"/>
              <a:t>CRUD functionality for all three tables</a:t>
            </a:r>
          </a:p>
          <a:p>
            <a:r>
              <a:rPr lang="en-US" dirty="0"/>
              <a:t>User interaction through CLI</a:t>
            </a:r>
          </a:p>
          <a:p>
            <a:r>
              <a:rPr lang="en-US" dirty="0"/>
              <a:t>Code fully integrated into a version control system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Documentation:</a:t>
            </a:r>
          </a:p>
          <a:p>
            <a:pPr lvl="1"/>
            <a:r>
              <a:rPr lang="en-US" dirty="0"/>
              <a:t>Jira board with epics, tasks and user stories</a:t>
            </a:r>
          </a:p>
          <a:p>
            <a:pPr lvl="1"/>
            <a:r>
              <a:rPr lang="en-US" dirty="0"/>
              <a:t>ERDs &amp; UMLs showing the database relationships</a:t>
            </a:r>
          </a:p>
          <a:p>
            <a:pPr lvl="1"/>
            <a:r>
              <a:rPr lang="en-US" dirty="0"/>
              <a:t>Risk assessment including a matrix</a:t>
            </a:r>
          </a:p>
          <a:p>
            <a:pPr lvl="1"/>
            <a:r>
              <a:rPr lang="en-US" dirty="0" err="1"/>
              <a:t>MoSCoW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3BBC-AD23-E145-A2BF-BFDB671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Consultant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26A-1F9C-E149-9816-111D9810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Programs covered over past 5 weeks:</a:t>
            </a:r>
          </a:p>
          <a:p>
            <a:r>
              <a:rPr lang="en-GB" dirty="0" err="1"/>
              <a:t>Github</a:t>
            </a:r>
            <a:r>
              <a:rPr lang="en-GB" dirty="0"/>
              <a:t> – version control</a:t>
            </a:r>
          </a:p>
          <a:p>
            <a:r>
              <a:rPr lang="en-GB" dirty="0"/>
              <a:t>Jira – organise project via user stories and sprints</a:t>
            </a:r>
          </a:p>
          <a:p>
            <a:r>
              <a:rPr lang="en-GB" dirty="0"/>
              <a:t>SQL – create a database</a:t>
            </a:r>
          </a:p>
          <a:p>
            <a:r>
              <a:rPr lang="en-GB" dirty="0"/>
              <a:t>Java – coding </a:t>
            </a:r>
          </a:p>
          <a:p>
            <a:r>
              <a:rPr lang="en-GB" dirty="0"/>
              <a:t>Maven/Junit –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C72-F475-9748-98E1-AE9AEAA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89" y="2548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Risk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06D7D-57B7-5F4F-8820-9D069A8F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8" y="2563019"/>
            <a:ext cx="6172200" cy="317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255E-CA23-074B-BF1F-062F17A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8" y="1281176"/>
            <a:ext cx="5780904" cy="35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EC2-7C69-F045-A7CE-8FBA920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2823294"/>
            <a:ext cx="10515600" cy="1325563"/>
          </a:xfrm>
        </p:spPr>
        <p:txBody>
          <a:bodyPr/>
          <a:lstStyle/>
          <a:p>
            <a:r>
              <a:rPr lang="en-US" dirty="0" err="1"/>
              <a:t>MoSCoW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182E8-DE61-6F4B-8E19-EADB6185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838" y="365123"/>
            <a:ext cx="5777475" cy="6241903"/>
          </a:xfrm>
        </p:spPr>
      </p:pic>
    </p:spTree>
    <p:extLst>
      <p:ext uri="{BB962C8B-B14F-4D97-AF65-F5344CB8AC3E}">
        <p14:creationId xmlns:p14="http://schemas.microsoft.com/office/powerpoint/2010/main" val="296761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A3CC-49E4-244D-8203-D2A328B7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02B75-6C79-8945-8595-CD4ADF30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69" y="1421859"/>
            <a:ext cx="6585341" cy="2137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428CC-8282-A845-BEF6-5B5B03AA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93" y="3559126"/>
            <a:ext cx="6577969" cy="31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65D9-6FEF-5A44-AA7F-DE1C08E5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with tasks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DE96B-8A67-9C46-A524-D8E9E31A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943" y="2052638"/>
            <a:ext cx="7583889" cy="4195762"/>
          </a:xfrm>
        </p:spPr>
      </p:pic>
    </p:spTree>
    <p:extLst>
      <p:ext uri="{BB962C8B-B14F-4D97-AF65-F5344CB8AC3E}">
        <p14:creationId xmlns:p14="http://schemas.microsoft.com/office/powerpoint/2010/main" val="16734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3EE-486A-1A41-B83C-3FEA6874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and Tasks with Epics Applied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06EEE-232F-6E45-A7BE-651416E3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498" y="2052638"/>
            <a:ext cx="2862780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92ACA-35F4-CB49-8FFB-0E6E0F2C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6" y="1915771"/>
            <a:ext cx="7671637" cy="40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5B5-EE20-8445-B327-6FEDCB35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D6C62-12A0-4643-BF25-C168AAC01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21" y="1517840"/>
            <a:ext cx="8229158" cy="4743529"/>
          </a:xfrm>
        </p:spPr>
      </p:pic>
    </p:spTree>
    <p:extLst>
      <p:ext uri="{BB962C8B-B14F-4D97-AF65-F5344CB8AC3E}">
        <p14:creationId xmlns:p14="http://schemas.microsoft.com/office/powerpoint/2010/main" val="320157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{7A078A87-E0ED-CC49-877C-D0F24A83381D}tf10001062</Template>
  <TotalTime>776</TotalTime>
  <Words>253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IMS Project – 22MayEnable2</vt:lpstr>
      <vt:lpstr>Introduction</vt:lpstr>
      <vt:lpstr>Consultant story</vt:lpstr>
      <vt:lpstr>Risk Assessment</vt:lpstr>
      <vt:lpstr>MoSCoW  Document</vt:lpstr>
      <vt:lpstr>ERD</vt:lpstr>
      <vt:lpstr>User Stories with tasks</vt:lpstr>
      <vt:lpstr>Stories and Tasks with Epics Applied</vt:lpstr>
      <vt:lpstr>Kanban Board</vt:lpstr>
      <vt:lpstr>Sprint reflection </vt:lpstr>
      <vt:lpstr>Testing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– 22MayEnable2</dc:title>
  <dc:creator>Microsoft Office User</dc:creator>
  <cp:lastModifiedBy>Microsoft Office User</cp:lastModifiedBy>
  <cp:revision>10</cp:revision>
  <dcterms:created xsi:type="dcterms:W3CDTF">2022-06-09T10:40:53Z</dcterms:created>
  <dcterms:modified xsi:type="dcterms:W3CDTF">2022-06-09T23:37:28Z</dcterms:modified>
</cp:coreProperties>
</file>