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sldIdLst>
    <p:sldId id="256" r:id="rId2"/>
    <p:sldId id="257" r:id="rId3"/>
    <p:sldId id="260" r:id="rId4"/>
    <p:sldId id="258" r:id="rId5"/>
    <p:sldId id="259" r:id="rId6"/>
    <p:sldId id="266" r:id="rId7"/>
    <p:sldId id="265" r:id="rId8"/>
    <p:sldId id="263" r:id="rId9"/>
    <p:sldId id="264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7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397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9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7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6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EC4F27-4D12-A24A-82BC-2B0E43616067}" type="datetimeFigureOut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AC53-4B80-B345-BAD0-06159E56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59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3C09-539D-FD46-9C80-315AEF42E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IMS Project – 22MayEnable2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BDF09-1827-C745-9BA2-40B19724B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Toseef Mehdi</a:t>
            </a:r>
          </a:p>
        </p:txBody>
      </p:sp>
    </p:spTree>
    <p:extLst>
      <p:ext uri="{BB962C8B-B14F-4D97-AF65-F5344CB8AC3E}">
        <p14:creationId xmlns:p14="http://schemas.microsoft.com/office/powerpoint/2010/main" val="227513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DD9B-99A9-EC46-8941-EEB96556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D224-90FA-F949-B203-E2A3633B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195481"/>
          </a:xfrm>
        </p:spPr>
        <p:txBody>
          <a:bodyPr/>
          <a:lstStyle/>
          <a:p>
            <a:r>
              <a:rPr lang="en-US" dirty="0"/>
              <a:t>I was able to achieve a test coverage of 79%</a:t>
            </a:r>
          </a:p>
          <a:p>
            <a:r>
              <a:rPr lang="en-US" dirty="0"/>
              <a:t>The failed tests varied for the CRUD functions in each table class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8A154-0793-4942-A847-03422AA0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32793"/>
            <a:ext cx="9766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7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189D-A77B-1A49-8C62-4EB37E30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reflection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F1A9-708D-0741-AB2B-D0EEF66C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218625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 was able to complete:</a:t>
            </a:r>
          </a:p>
          <a:p>
            <a:r>
              <a:rPr lang="en-US" dirty="0"/>
              <a:t>CRUD for all tables</a:t>
            </a:r>
          </a:p>
          <a:p>
            <a:r>
              <a:rPr lang="en-US" dirty="0"/>
              <a:t>Input via CLI 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ERD </a:t>
            </a:r>
          </a:p>
          <a:p>
            <a:endParaRPr lang="en-US" dirty="0"/>
          </a:p>
          <a:p>
            <a:r>
              <a:rPr lang="en-US" dirty="0"/>
              <a:t>Unable to achieve:</a:t>
            </a:r>
          </a:p>
          <a:p>
            <a:r>
              <a:rPr lang="en-US" dirty="0"/>
              <a:t>Smart commits</a:t>
            </a:r>
          </a:p>
          <a:p>
            <a:r>
              <a:rPr lang="en-US" dirty="0"/>
              <a:t>UML</a:t>
            </a:r>
          </a:p>
          <a:p>
            <a:r>
              <a:rPr lang="en-US" dirty="0"/>
              <a:t>Coverage above 80% for tests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BA20B-D3BA-9D42-AA8F-5008D569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50" y="2359724"/>
            <a:ext cx="7121423" cy="37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6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905-0B53-A744-83F2-DB122460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B371-B903-3948-97C4-63856A9B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this was my first project I would conclude that it has been a success as the Minimum Viable Product (MVP) has been achieved.</a:t>
            </a:r>
          </a:p>
          <a:p>
            <a:endParaRPr lang="en-US" dirty="0"/>
          </a:p>
          <a:p>
            <a:r>
              <a:rPr lang="en-US" dirty="0"/>
              <a:t>I would improve my code so that it is more efficient.</a:t>
            </a:r>
          </a:p>
          <a:p>
            <a:endParaRPr lang="en-US" dirty="0"/>
          </a:p>
          <a:p>
            <a:r>
              <a:rPr lang="en-US" dirty="0"/>
              <a:t>would also spend more time on testing to have coverage above 80%.</a:t>
            </a:r>
          </a:p>
          <a:p>
            <a:endParaRPr lang="en-US" dirty="0"/>
          </a:p>
          <a:p>
            <a:r>
              <a:rPr lang="en-US" dirty="0"/>
              <a:t>I would also use </a:t>
            </a:r>
            <a:r>
              <a:rPr lang="en-US" dirty="0" err="1"/>
              <a:t>Github</a:t>
            </a:r>
            <a:r>
              <a:rPr lang="en-US" dirty="0"/>
              <a:t> more effectively as I was unable to update it as consistently as I would have liked.</a:t>
            </a:r>
          </a:p>
        </p:txBody>
      </p:sp>
    </p:spTree>
    <p:extLst>
      <p:ext uri="{BB962C8B-B14F-4D97-AF65-F5344CB8AC3E}">
        <p14:creationId xmlns:p14="http://schemas.microsoft.com/office/powerpoint/2010/main" val="124344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F658-807B-BD48-87E9-680F0B81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DDEE-EFCA-8144-9B23-1D642127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creation of an inventory management system with at least three tables: 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Items</a:t>
            </a:r>
          </a:p>
          <a:p>
            <a:pPr lvl="1"/>
            <a:r>
              <a:rPr lang="en-US" dirty="0"/>
              <a:t>Orders</a:t>
            </a:r>
          </a:p>
          <a:p>
            <a:r>
              <a:rPr lang="en-US" dirty="0"/>
              <a:t>CRUD functionality for all three tables</a:t>
            </a:r>
          </a:p>
          <a:p>
            <a:r>
              <a:rPr lang="en-US" dirty="0"/>
              <a:t>User interaction through Command Line Interface (CLI)</a:t>
            </a:r>
          </a:p>
          <a:p>
            <a:r>
              <a:rPr lang="en-US" dirty="0"/>
              <a:t>Code fully integrated into a version control system (</a:t>
            </a:r>
            <a:r>
              <a:rPr lang="en-US" dirty="0" err="1"/>
              <a:t>Github</a:t>
            </a:r>
            <a:r>
              <a:rPr lang="en-US" dirty="0"/>
              <a:t>) using Main/Dev/Feature model</a:t>
            </a:r>
          </a:p>
          <a:p>
            <a:r>
              <a:rPr lang="en-US" dirty="0"/>
              <a:t>Documentation:</a:t>
            </a:r>
          </a:p>
          <a:p>
            <a:pPr lvl="1"/>
            <a:r>
              <a:rPr lang="en-US" dirty="0"/>
              <a:t>Jira board with epics, tasks and user stories</a:t>
            </a:r>
          </a:p>
          <a:p>
            <a:pPr lvl="1"/>
            <a:r>
              <a:rPr lang="en-US" dirty="0"/>
              <a:t>ERDs &amp; UML showing the database relationships</a:t>
            </a:r>
          </a:p>
          <a:p>
            <a:pPr lvl="1"/>
            <a:r>
              <a:rPr lang="en-US" dirty="0"/>
              <a:t>Risk assessment including a matrix</a:t>
            </a:r>
          </a:p>
          <a:p>
            <a:pPr lvl="1"/>
            <a:r>
              <a:rPr lang="en-US" dirty="0"/>
              <a:t>MoSCoW document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3BBC-AD23-E145-A2BF-BFDB6717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D26A-1F9C-E149-9816-111D9810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Programs covered over past 5 weeks:</a:t>
            </a:r>
          </a:p>
          <a:p>
            <a:r>
              <a:rPr lang="en-GB" dirty="0"/>
              <a:t>Git/</a:t>
            </a:r>
            <a:r>
              <a:rPr lang="en-GB" dirty="0" err="1"/>
              <a:t>Github</a:t>
            </a:r>
            <a:r>
              <a:rPr lang="en-GB" dirty="0"/>
              <a:t> – version control system </a:t>
            </a:r>
          </a:p>
          <a:p>
            <a:r>
              <a:rPr lang="en-GB" dirty="0"/>
              <a:t>Jira – organise project using Kanban board via user stories, tasks and sprints</a:t>
            </a:r>
          </a:p>
          <a:p>
            <a:r>
              <a:rPr lang="en-GB" dirty="0"/>
              <a:t>MySQL – create a database</a:t>
            </a:r>
          </a:p>
          <a:p>
            <a:r>
              <a:rPr lang="en-GB" dirty="0"/>
              <a:t>Java (eclipse) – coding </a:t>
            </a:r>
          </a:p>
          <a:p>
            <a:r>
              <a:rPr lang="en-GB" dirty="0"/>
              <a:t>Maven/Junit/Mockito – used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0C72-F475-9748-98E1-AE9AEAA5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03671" y="26170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Risk </a:t>
            </a:r>
            <a:br>
              <a:rPr lang="en-US" dirty="0"/>
            </a:br>
            <a:r>
              <a:rPr lang="en-US" dirty="0"/>
              <a:t>Assessment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06D7D-57B7-5F4F-8820-9D069A8F3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477" y="3679307"/>
            <a:ext cx="5780904" cy="29737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A255E-CA23-074B-BF1F-062F17A8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477" y="167766"/>
            <a:ext cx="5780904" cy="35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3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EC2-7C69-F045-A7CE-8FBA9209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90" y="2823294"/>
            <a:ext cx="10515600" cy="1325563"/>
          </a:xfrm>
        </p:spPr>
        <p:txBody>
          <a:bodyPr/>
          <a:lstStyle/>
          <a:p>
            <a:r>
              <a:rPr lang="en-US" dirty="0"/>
              <a:t>MoSCoW </a:t>
            </a:r>
            <a:br>
              <a:rPr lang="en-US" dirty="0"/>
            </a:br>
            <a:r>
              <a:rPr lang="en-US" dirty="0"/>
              <a:t>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182E8-DE61-6F4B-8E19-EADB61859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838" y="365123"/>
            <a:ext cx="5777475" cy="6241903"/>
          </a:xfrm>
        </p:spPr>
      </p:pic>
    </p:spTree>
    <p:extLst>
      <p:ext uri="{BB962C8B-B14F-4D97-AF65-F5344CB8AC3E}">
        <p14:creationId xmlns:p14="http://schemas.microsoft.com/office/powerpoint/2010/main" val="296761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A3CC-49E4-244D-8203-D2A328B7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02B75-6C79-8945-8595-CD4ADF307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55" y="1323887"/>
            <a:ext cx="6585341" cy="2137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428CC-8282-A845-BEF6-5B5B03AA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93" y="3559126"/>
            <a:ext cx="6577969" cy="31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8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65D9-6FEF-5A44-AA7F-DE1C08E5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Stories with tasks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5DE96B-8A67-9C46-A524-D8E9E31A1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943" y="2052638"/>
            <a:ext cx="7583889" cy="4195762"/>
          </a:xfrm>
        </p:spPr>
      </p:pic>
    </p:spTree>
    <p:extLst>
      <p:ext uri="{BB962C8B-B14F-4D97-AF65-F5344CB8AC3E}">
        <p14:creationId xmlns:p14="http://schemas.microsoft.com/office/powerpoint/2010/main" val="167349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B3EE-486A-1A41-B83C-3FEA6874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Stories and Tasks with Epics Applied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06EEE-232F-6E45-A7BE-651416E34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155" y="1883062"/>
            <a:ext cx="2862780" cy="40416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392ACA-35F4-CB49-8FFB-0E6E0F2C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77" y="1883062"/>
            <a:ext cx="7671637" cy="40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55B5-EE20-8445-B327-6FEDCB35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46" y="431697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Kanban 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4D5727-AA94-CE45-AB59-ED05E63A0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279" y="1489587"/>
            <a:ext cx="8269690" cy="4773561"/>
          </a:xfrm>
        </p:spPr>
      </p:pic>
    </p:spTree>
    <p:extLst>
      <p:ext uri="{BB962C8B-B14F-4D97-AF65-F5344CB8AC3E}">
        <p14:creationId xmlns:p14="http://schemas.microsoft.com/office/powerpoint/2010/main" val="3201574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{7A078A87-E0ED-CC49-877C-D0F24A83381D}tf10001062</Template>
  <TotalTime>1436</TotalTime>
  <Words>279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IMS Project – 22MayEnable2</vt:lpstr>
      <vt:lpstr>Introduction</vt:lpstr>
      <vt:lpstr>Technologies used</vt:lpstr>
      <vt:lpstr>Risk  Assessment</vt:lpstr>
      <vt:lpstr>MoSCoW  Document</vt:lpstr>
      <vt:lpstr>ERD</vt:lpstr>
      <vt:lpstr>User Stories with tasks</vt:lpstr>
      <vt:lpstr>Stories and Tasks with Epics Applied</vt:lpstr>
      <vt:lpstr>Kanban Board</vt:lpstr>
      <vt:lpstr>Testing </vt:lpstr>
      <vt:lpstr>Project reflection 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 – 22MayEnable2</dc:title>
  <dc:creator>Microsoft Office User</dc:creator>
  <cp:lastModifiedBy>Microsoft Office User</cp:lastModifiedBy>
  <cp:revision>23</cp:revision>
  <dcterms:created xsi:type="dcterms:W3CDTF">2022-06-09T10:40:53Z</dcterms:created>
  <dcterms:modified xsi:type="dcterms:W3CDTF">2022-06-10T22:45:57Z</dcterms:modified>
</cp:coreProperties>
</file>