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7" r:id="rId10"/>
    <p:sldId id="269" r:id="rId11"/>
    <p:sldId id="266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79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1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9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3F945F-4623-8D4B-A64D-0773F844B666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D646-5DC1-874C-900C-B8BFE58BC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6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8908-A326-9748-A324-BA03F3669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Project – Endangered Animals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F8ED9-B1A0-744B-8430-0F3EBEF2C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Toseef </a:t>
            </a:r>
            <a:r>
              <a:rPr lang="en-US" dirty="0" err="1"/>
              <a:t>mehdi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6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D929-A083-644E-9F1C-430DFC2B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C49A4-4B65-0646-BD05-E018BB58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174" y="2078331"/>
            <a:ext cx="7611274" cy="3478371"/>
          </a:xfrm>
        </p:spPr>
      </p:pic>
    </p:spTree>
    <p:extLst>
      <p:ext uri="{BB962C8B-B14F-4D97-AF65-F5344CB8AC3E}">
        <p14:creationId xmlns:p14="http://schemas.microsoft.com/office/powerpoint/2010/main" val="155618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A0F9-1489-6443-A80E-EA3B7A1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WireFrame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8AD8D-2CA2-4F43-9383-C7A795B82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407" y="1395231"/>
            <a:ext cx="7194300" cy="4993846"/>
          </a:xfrm>
        </p:spPr>
      </p:pic>
    </p:spTree>
    <p:extLst>
      <p:ext uri="{BB962C8B-B14F-4D97-AF65-F5344CB8AC3E}">
        <p14:creationId xmlns:p14="http://schemas.microsoft.com/office/powerpoint/2010/main" val="426312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39D6-5605-5E4A-B2EF-DB5402FA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91" y="2938820"/>
            <a:ext cx="9404723" cy="1400530"/>
          </a:xfrm>
        </p:spPr>
        <p:txBody>
          <a:bodyPr/>
          <a:lstStyle/>
          <a:p>
            <a:pPr algn="ctr"/>
            <a:r>
              <a:rPr lang="en-US" b="1" i="1" u="sng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538395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242FA9-E78F-A245-BA64-8F6317CDB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2" y="1416050"/>
            <a:ext cx="4000500" cy="40259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E1C758-310E-2045-881D-FDF68899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803DC-BCD6-3C42-903B-D54764FA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94" y="3854789"/>
            <a:ext cx="9135402" cy="25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3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A93F-7BBF-674F-92DE-583AE060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A5FF8-FA87-B040-A019-168F8193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was able to complete:</a:t>
            </a:r>
          </a:p>
          <a:p>
            <a:r>
              <a:rPr lang="en-US" dirty="0"/>
              <a:t>CRUD via GUI</a:t>
            </a:r>
          </a:p>
          <a:p>
            <a:r>
              <a:rPr lang="en-US" dirty="0"/>
              <a:t>Testing for all CRUD functionality</a:t>
            </a:r>
          </a:p>
          <a:p>
            <a:r>
              <a:rPr lang="en-US" dirty="0"/>
              <a:t>ERD &amp; UML</a:t>
            </a:r>
          </a:p>
          <a:p>
            <a:r>
              <a:rPr lang="en-US" dirty="0"/>
              <a:t>Fully functional front-end with styling</a:t>
            </a:r>
          </a:p>
          <a:p>
            <a:r>
              <a:rPr lang="en-US" dirty="0"/>
              <a:t>Test coverage above 95%</a:t>
            </a:r>
          </a:p>
          <a:p>
            <a:endParaRPr lang="en-US" dirty="0"/>
          </a:p>
          <a:p>
            <a:r>
              <a:rPr lang="en-US" dirty="0"/>
              <a:t>Unable to achieve:</a:t>
            </a:r>
          </a:p>
          <a:p>
            <a:r>
              <a:rPr lang="en-US" dirty="0"/>
              <a:t>Multiple entities</a:t>
            </a:r>
          </a:p>
          <a:p>
            <a:r>
              <a:rPr lang="en-US" dirty="0"/>
              <a:t>Mockito</a:t>
            </a:r>
          </a:p>
          <a:p>
            <a:r>
              <a:rPr lang="en-US" dirty="0"/>
              <a:t>Selenium front end testing</a:t>
            </a:r>
          </a:p>
          <a:p>
            <a:r>
              <a:rPr lang="en-US" dirty="0" err="1"/>
              <a:t>Sonarqube</a:t>
            </a:r>
            <a:r>
              <a:rPr lang="en-US" dirty="0"/>
              <a:t> analysis of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1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0B83-1AA6-7F48-A178-7B2E4CE7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0836-9985-C444-8299-3CA840D3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Overall, this project was a success as all tests passed and my application front-end is aesthetically pleasing</a:t>
            </a:r>
          </a:p>
          <a:p>
            <a:r>
              <a:rPr lang="en-US" dirty="0"/>
              <a:t>I was also able to improve on my weaknesses from the last project by:</a:t>
            </a:r>
          </a:p>
          <a:p>
            <a:pPr lvl="1"/>
            <a:r>
              <a:rPr lang="en-US" dirty="0"/>
              <a:t>Test coverage above 95%</a:t>
            </a:r>
          </a:p>
          <a:p>
            <a:pPr lvl="1"/>
            <a:r>
              <a:rPr lang="en-US" dirty="0"/>
              <a:t>Able to utilize GitHub from the very beginning of the project.</a:t>
            </a:r>
          </a:p>
          <a:p>
            <a:endParaRPr lang="en-US" dirty="0"/>
          </a:p>
          <a:p>
            <a:r>
              <a:rPr lang="en-US" dirty="0"/>
              <a:t>To improve the project I would include more tests and S</a:t>
            </a:r>
            <a:r>
              <a:rPr lang="en-US"/>
              <a:t>onarqube</a:t>
            </a:r>
            <a:r>
              <a:rPr lang="en-US" dirty="0"/>
              <a:t> analysis. </a:t>
            </a:r>
          </a:p>
        </p:txBody>
      </p:sp>
    </p:spTree>
    <p:extLst>
      <p:ext uri="{BB962C8B-B14F-4D97-AF65-F5344CB8AC3E}">
        <p14:creationId xmlns:p14="http://schemas.microsoft.com/office/powerpoint/2010/main" val="39409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FEEB-6259-0744-8CB0-01C18135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719-04FF-9744-9099-98B1CDE0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creation of an application with full CRUD functionality and a stored database.</a:t>
            </a:r>
          </a:p>
          <a:p>
            <a:r>
              <a:rPr lang="en-US" dirty="0"/>
              <a:t>User interaction through front-end. </a:t>
            </a:r>
          </a:p>
          <a:p>
            <a:r>
              <a:rPr lang="en-US" dirty="0"/>
              <a:t> Code fully integrated into a version control system (</a:t>
            </a:r>
            <a:r>
              <a:rPr lang="en-US" dirty="0" err="1"/>
              <a:t>Github</a:t>
            </a:r>
            <a:r>
              <a:rPr lang="en-US" dirty="0"/>
              <a:t>) using Main/Dev/Feature model</a:t>
            </a:r>
          </a:p>
          <a:p>
            <a:r>
              <a:rPr lang="en-US" dirty="0"/>
              <a:t>Documentation:</a:t>
            </a:r>
          </a:p>
          <a:p>
            <a:pPr lvl="1"/>
            <a:r>
              <a:rPr lang="en-US" dirty="0"/>
              <a:t>Jira board with epics, tasks and user stories</a:t>
            </a:r>
          </a:p>
          <a:p>
            <a:pPr lvl="1"/>
            <a:r>
              <a:rPr lang="en-US" dirty="0"/>
              <a:t>ERDs &amp; UML showing the database relationships</a:t>
            </a:r>
          </a:p>
          <a:p>
            <a:pPr lvl="1"/>
            <a:r>
              <a:rPr lang="en-US" dirty="0"/>
              <a:t>Risk assessment including a matrix</a:t>
            </a:r>
          </a:p>
          <a:p>
            <a:pPr lvl="1"/>
            <a:r>
              <a:rPr lang="en-US" dirty="0" err="1"/>
              <a:t>MoSCoW</a:t>
            </a:r>
            <a:r>
              <a:rPr lang="en-US" dirty="0"/>
              <a:t> document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524B-12E9-524F-B18F-BEB94094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DC79-B6EA-D240-B41B-DFEB3577F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Eclipse (Java)</a:t>
            </a:r>
          </a:p>
          <a:p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r>
              <a:rPr lang="en-US" dirty="0"/>
              <a:t>H2 Console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Visual Studio Code (JavaScript)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Junit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Jira</a:t>
            </a:r>
          </a:p>
          <a:p>
            <a:r>
              <a:rPr lang="en-US" dirty="0"/>
              <a:t>Bootstrap </a:t>
            </a:r>
          </a:p>
        </p:txBody>
      </p:sp>
    </p:spTree>
    <p:extLst>
      <p:ext uri="{BB962C8B-B14F-4D97-AF65-F5344CB8AC3E}">
        <p14:creationId xmlns:p14="http://schemas.microsoft.com/office/powerpoint/2010/main" val="282271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8071-9F80-054A-9BD3-FA527065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69" y="431698"/>
            <a:ext cx="9404723" cy="1400530"/>
          </a:xfrm>
        </p:spPr>
        <p:txBody>
          <a:bodyPr/>
          <a:lstStyle/>
          <a:p>
            <a:pPr algn="r"/>
            <a:r>
              <a:rPr lang="en-US" dirty="0"/>
              <a:t>Risk 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7A9CA-FAA6-AC41-9166-E2C142CE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12" y="379104"/>
            <a:ext cx="5808153" cy="3530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7362A-A6F3-8E47-8BA7-949856706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2" y="3910045"/>
            <a:ext cx="5808154" cy="2623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AE7E5-6077-C34B-892D-66B5A167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62" y="3366272"/>
            <a:ext cx="4975762" cy="10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7402-AB4A-534A-86C8-8D713103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MoSCoW</a:t>
            </a:r>
            <a:r>
              <a:rPr lang="en-US" dirty="0"/>
              <a:t> Document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67097-E5C1-F640-84B4-D6E650DC3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840" y="1152983"/>
            <a:ext cx="5118994" cy="5450390"/>
          </a:xfrm>
        </p:spPr>
      </p:pic>
    </p:spTree>
    <p:extLst>
      <p:ext uri="{BB962C8B-B14F-4D97-AF65-F5344CB8AC3E}">
        <p14:creationId xmlns:p14="http://schemas.microsoft.com/office/powerpoint/2010/main" val="362440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4F81-785D-1647-829E-FEF7F3F3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&amp; 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BB597-7781-7F49-9BB7-0966CAD95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798" y="3963454"/>
            <a:ext cx="2600154" cy="2550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68E59-AF95-DB48-9A4B-FF2C61C1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75" y="1357984"/>
            <a:ext cx="2921000" cy="234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2249A-A7B5-E248-8F6B-31D4BA635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72" y="151022"/>
            <a:ext cx="4668537" cy="66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4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B2BA-4E42-904C-AEDA-96EA07D8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 and Tasks with Epics Applied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536206-64C4-3C45-A53D-E4F9FAF5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54" y="1336647"/>
            <a:ext cx="9551963" cy="5198006"/>
          </a:xfrm>
        </p:spPr>
      </p:pic>
    </p:spTree>
    <p:extLst>
      <p:ext uri="{BB962C8B-B14F-4D97-AF65-F5344CB8AC3E}">
        <p14:creationId xmlns:p14="http://schemas.microsoft.com/office/powerpoint/2010/main" val="415625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68BB-E41B-7844-9E60-FFC8F93E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A430D-29DF-D142-8E12-D1B2F6011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005" y="2393582"/>
            <a:ext cx="8947150" cy="2726084"/>
          </a:xfrm>
        </p:spPr>
      </p:pic>
    </p:spTree>
    <p:extLst>
      <p:ext uri="{BB962C8B-B14F-4D97-AF65-F5344CB8AC3E}">
        <p14:creationId xmlns:p14="http://schemas.microsoft.com/office/powerpoint/2010/main" val="292011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983-BB11-6843-93D9-D25BC6D0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3033F-059F-A144-AC2E-94C0AAAEC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43" y="1635332"/>
            <a:ext cx="7775314" cy="4866287"/>
          </a:xfrm>
        </p:spPr>
      </p:pic>
    </p:spTree>
    <p:extLst>
      <p:ext uri="{BB962C8B-B14F-4D97-AF65-F5344CB8AC3E}">
        <p14:creationId xmlns:p14="http://schemas.microsoft.com/office/powerpoint/2010/main" val="1073121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{7A078A87-E0ED-CC49-877C-D0F24A83381D}tf10001062</Template>
  <TotalTime>295</TotalTime>
  <Words>222</Words>
  <Application>Microsoft Macintosh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Practical Project – Endangered Animals</vt:lpstr>
      <vt:lpstr>Introduction</vt:lpstr>
      <vt:lpstr>Technologies Used</vt:lpstr>
      <vt:lpstr>Risk Assessment</vt:lpstr>
      <vt:lpstr>MoSCoW Document </vt:lpstr>
      <vt:lpstr>ERD &amp; UML</vt:lpstr>
      <vt:lpstr>Stories and Tasks with Epics Applied</vt:lpstr>
      <vt:lpstr>H2 Console</vt:lpstr>
      <vt:lpstr>Postman</vt:lpstr>
      <vt:lpstr>MySQL database</vt:lpstr>
      <vt:lpstr>WireFrame</vt:lpstr>
      <vt:lpstr>DEMO TIME</vt:lpstr>
      <vt:lpstr>Testing </vt:lpstr>
      <vt:lpstr>Project reflection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Project – Endangered Animals</dc:title>
  <dc:creator>Microsoft Office User</dc:creator>
  <cp:lastModifiedBy>Microsoft Office User</cp:lastModifiedBy>
  <cp:revision>13</cp:revision>
  <dcterms:created xsi:type="dcterms:W3CDTF">2022-07-28T21:02:10Z</dcterms:created>
  <dcterms:modified xsi:type="dcterms:W3CDTF">2022-07-29T01:57:24Z</dcterms:modified>
</cp:coreProperties>
</file>