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C4BA-0774-4B29-95AB-F93DD4B4A3F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7D21-057C-4954-8A2B-93EB7723BF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5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</cp:revision>
  <dcterms:created xsi:type="dcterms:W3CDTF">2018-09-16T17:46:45Z</dcterms:created>
  <dcterms:modified xsi:type="dcterms:W3CDTF">2018-09-16T17:47:23Z</dcterms:modified>
</cp:coreProperties>
</file>