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21FD-1CE2-465F-A942-56090C068DB3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0359-109A-4D9B-A0E1-AFEAEA5100B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4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Tosh</dc:creator>
  <cp:lastModifiedBy>Tosh</cp:lastModifiedBy>
  <cp:revision>1</cp:revision>
  <dcterms:created xsi:type="dcterms:W3CDTF">2018-09-16T18:31:33Z</dcterms:created>
  <dcterms:modified xsi:type="dcterms:W3CDTF">2018-09-16T18:32:06Z</dcterms:modified>
</cp:coreProperties>
</file>