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EF0B-AB57-486B-8D56-E26581923FA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CDA0-6417-4A1F-AE7F-22DAC72E2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4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81000"/>
            <a:ext cx="6172199" cy="8381999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8</cp:revision>
  <dcterms:created xsi:type="dcterms:W3CDTF">2018-09-16T04:20:21Z</dcterms:created>
  <dcterms:modified xsi:type="dcterms:W3CDTF">2018-09-16T19:01:46Z</dcterms:modified>
</cp:coreProperties>
</file>