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00400" cy="1646238"/>
  <p:notesSz cx="6858000" cy="9144000"/>
  <p:defaultTextStyle>
    <a:defPPr>
      <a:defRPr lang="en-US"/>
    </a:defPPr>
    <a:lvl1pPr marL="0" algn="l" defTabSz="26964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134823" algn="l" defTabSz="26964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269645" algn="l" defTabSz="26964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404468" algn="l" defTabSz="26964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539290" algn="l" defTabSz="26964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674114" algn="l" defTabSz="26964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808936" algn="l" defTabSz="26964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943759" algn="l" defTabSz="26964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078581" algn="l" defTabSz="26964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82" autoAdjust="0"/>
  </p:normalViewPr>
  <p:slideViewPr>
    <p:cSldViewPr>
      <p:cViewPr varScale="1">
        <p:scale>
          <a:sx n="225" d="100"/>
          <a:sy n="225" d="100"/>
        </p:scale>
        <p:origin x="-132" y="-210"/>
      </p:cViewPr>
      <p:guideLst>
        <p:guide orient="horz" pos="519"/>
        <p:guide pos="10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" y="511403"/>
            <a:ext cx="2720340" cy="3528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" y="932868"/>
            <a:ext cx="2240280" cy="42070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4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9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04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39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74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0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43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7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0217" y="88029"/>
            <a:ext cx="540068" cy="18725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0018" y="88029"/>
            <a:ext cx="1566863" cy="187259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810" y="1057862"/>
            <a:ext cx="2720340" cy="326961"/>
          </a:xfrm>
        </p:spPr>
        <p:txBody>
          <a:bodyPr anchor="t"/>
          <a:lstStyle>
            <a:lvl1pPr algn="l">
              <a:defRPr sz="1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810" y="697749"/>
            <a:ext cx="2720340" cy="360115"/>
          </a:xfrm>
        </p:spPr>
        <p:txBody>
          <a:bodyPr anchor="b"/>
          <a:lstStyle>
            <a:lvl1pPr marL="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1pPr>
            <a:lvl2pPr marL="13482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26964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04468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53929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674114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808936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943759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107858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018" y="512166"/>
            <a:ext cx="1053465" cy="1448461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823" y="512166"/>
            <a:ext cx="1053465" cy="1448461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1" y="65927"/>
            <a:ext cx="2880360" cy="2743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" y="368497"/>
            <a:ext cx="1414066" cy="153573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34823" indent="0">
              <a:buNone/>
              <a:defRPr sz="600" b="1"/>
            </a:lvl2pPr>
            <a:lvl3pPr marL="269645" indent="0">
              <a:buNone/>
              <a:defRPr sz="600" b="1"/>
            </a:lvl3pPr>
            <a:lvl4pPr marL="404468" indent="0">
              <a:buNone/>
              <a:defRPr sz="500" b="1"/>
            </a:lvl4pPr>
            <a:lvl5pPr marL="539290" indent="0">
              <a:buNone/>
              <a:defRPr sz="500" b="1"/>
            </a:lvl5pPr>
            <a:lvl6pPr marL="674114" indent="0">
              <a:buNone/>
              <a:defRPr sz="500" b="1"/>
            </a:lvl6pPr>
            <a:lvl7pPr marL="808936" indent="0">
              <a:buNone/>
              <a:defRPr sz="500" b="1"/>
            </a:lvl7pPr>
            <a:lvl8pPr marL="943759" indent="0">
              <a:buNone/>
              <a:defRPr sz="500" b="1"/>
            </a:lvl8pPr>
            <a:lvl9pPr marL="1078581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020" y="522076"/>
            <a:ext cx="1414066" cy="948493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5760" y="368497"/>
            <a:ext cx="1414621" cy="153573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34823" indent="0">
              <a:buNone/>
              <a:defRPr sz="600" b="1"/>
            </a:lvl2pPr>
            <a:lvl3pPr marL="269645" indent="0">
              <a:buNone/>
              <a:defRPr sz="600" b="1"/>
            </a:lvl3pPr>
            <a:lvl4pPr marL="404468" indent="0">
              <a:buNone/>
              <a:defRPr sz="500" b="1"/>
            </a:lvl4pPr>
            <a:lvl5pPr marL="539290" indent="0">
              <a:buNone/>
              <a:defRPr sz="500" b="1"/>
            </a:lvl5pPr>
            <a:lvl6pPr marL="674114" indent="0">
              <a:buNone/>
              <a:defRPr sz="500" b="1"/>
            </a:lvl6pPr>
            <a:lvl7pPr marL="808936" indent="0">
              <a:buNone/>
              <a:defRPr sz="500" b="1"/>
            </a:lvl7pPr>
            <a:lvl8pPr marL="943759" indent="0">
              <a:buNone/>
              <a:defRPr sz="500" b="1"/>
            </a:lvl8pPr>
            <a:lvl9pPr marL="1078581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5760" y="522076"/>
            <a:ext cx="1414621" cy="948493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1" y="65545"/>
            <a:ext cx="1052909" cy="278946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268" y="65548"/>
            <a:ext cx="1789112" cy="1405018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1" y="344494"/>
            <a:ext cx="1052909" cy="1126072"/>
          </a:xfrm>
        </p:spPr>
        <p:txBody>
          <a:bodyPr/>
          <a:lstStyle>
            <a:lvl1pPr marL="0" indent="0">
              <a:buNone/>
              <a:defRPr sz="400"/>
            </a:lvl1pPr>
            <a:lvl2pPr marL="134823" indent="0">
              <a:buNone/>
              <a:defRPr sz="300"/>
            </a:lvl2pPr>
            <a:lvl3pPr marL="269645" indent="0">
              <a:buNone/>
              <a:defRPr sz="300"/>
            </a:lvl3pPr>
            <a:lvl4pPr marL="404468" indent="0">
              <a:buNone/>
              <a:defRPr sz="300"/>
            </a:lvl4pPr>
            <a:lvl5pPr marL="539290" indent="0">
              <a:buNone/>
              <a:defRPr sz="300"/>
            </a:lvl5pPr>
            <a:lvl6pPr marL="674114" indent="0">
              <a:buNone/>
              <a:defRPr sz="300"/>
            </a:lvl6pPr>
            <a:lvl7pPr marL="808936" indent="0">
              <a:buNone/>
              <a:defRPr sz="300"/>
            </a:lvl7pPr>
            <a:lvl8pPr marL="943759" indent="0">
              <a:buNone/>
              <a:defRPr sz="300"/>
            </a:lvl8pPr>
            <a:lvl9pPr marL="1078581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304" y="1152370"/>
            <a:ext cx="1920240" cy="136043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7304" y="147095"/>
            <a:ext cx="1920240" cy="987743"/>
          </a:xfrm>
        </p:spPr>
        <p:txBody>
          <a:bodyPr/>
          <a:lstStyle>
            <a:lvl1pPr marL="0" indent="0">
              <a:buNone/>
              <a:defRPr sz="1000"/>
            </a:lvl1pPr>
            <a:lvl2pPr marL="134823" indent="0">
              <a:buNone/>
              <a:defRPr sz="800"/>
            </a:lvl2pPr>
            <a:lvl3pPr marL="269645" indent="0">
              <a:buNone/>
              <a:defRPr sz="700"/>
            </a:lvl3pPr>
            <a:lvl4pPr marL="404468" indent="0">
              <a:buNone/>
              <a:defRPr sz="600"/>
            </a:lvl4pPr>
            <a:lvl5pPr marL="539290" indent="0">
              <a:buNone/>
              <a:defRPr sz="600"/>
            </a:lvl5pPr>
            <a:lvl6pPr marL="674114" indent="0">
              <a:buNone/>
              <a:defRPr sz="600"/>
            </a:lvl6pPr>
            <a:lvl7pPr marL="808936" indent="0">
              <a:buNone/>
              <a:defRPr sz="600"/>
            </a:lvl7pPr>
            <a:lvl8pPr marL="943759" indent="0">
              <a:buNone/>
              <a:defRPr sz="600"/>
            </a:lvl8pPr>
            <a:lvl9pPr marL="1078581" indent="0">
              <a:buNone/>
              <a:defRPr sz="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304" y="1288414"/>
            <a:ext cx="1920240" cy="193204"/>
          </a:xfrm>
        </p:spPr>
        <p:txBody>
          <a:bodyPr/>
          <a:lstStyle>
            <a:lvl1pPr marL="0" indent="0">
              <a:buNone/>
              <a:defRPr sz="400"/>
            </a:lvl1pPr>
            <a:lvl2pPr marL="134823" indent="0">
              <a:buNone/>
              <a:defRPr sz="300"/>
            </a:lvl2pPr>
            <a:lvl3pPr marL="269645" indent="0">
              <a:buNone/>
              <a:defRPr sz="300"/>
            </a:lvl3pPr>
            <a:lvl4pPr marL="404468" indent="0">
              <a:buNone/>
              <a:defRPr sz="300"/>
            </a:lvl4pPr>
            <a:lvl5pPr marL="539290" indent="0">
              <a:buNone/>
              <a:defRPr sz="300"/>
            </a:lvl5pPr>
            <a:lvl6pPr marL="674114" indent="0">
              <a:buNone/>
              <a:defRPr sz="300"/>
            </a:lvl6pPr>
            <a:lvl7pPr marL="808936" indent="0">
              <a:buNone/>
              <a:defRPr sz="300"/>
            </a:lvl7pPr>
            <a:lvl8pPr marL="943759" indent="0">
              <a:buNone/>
              <a:defRPr sz="300"/>
            </a:lvl8pPr>
            <a:lvl9pPr marL="1078581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1" y="65927"/>
            <a:ext cx="2880360" cy="274373"/>
          </a:xfrm>
          <a:prstGeom prst="rect">
            <a:avLst/>
          </a:prstGeom>
        </p:spPr>
        <p:txBody>
          <a:bodyPr vert="horz" lIns="26965" tIns="13483" rIns="26965" bIns="1348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1" y="384124"/>
            <a:ext cx="2880360" cy="1086441"/>
          </a:xfrm>
          <a:prstGeom prst="rect">
            <a:avLst/>
          </a:prstGeom>
        </p:spPr>
        <p:txBody>
          <a:bodyPr vert="horz" lIns="26965" tIns="13483" rIns="26965" bIns="1348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" y="1525820"/>
            <a:ext cx="746760" cy="87648"/>
          </a:xfrm>
          <a:prstGeom prst="rect">
            <a:avLst/>
          </a:prstGeom>
        </p:spPr>
        <p:txBody>
          <a:bodyPr vert="horz" lIns="26965" tIns="13483" rIns="26965" bIns="13483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3471" y="1525820"/>
            <a:ext cx="1013460" cy="87648"/>
          </a:xfrm>
          <a:prstGeom prst="rect">
            <a:avLst/>
          </a:prstGeom>
        </p:spPr>
        <p:txBody>
          <a:bodyPr vert="horz" lIns="26965" tIns="13483" rIns="26965" bIns="13483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3620" y="1525820"/>
            <a:ext cx="746760" cy="87648"/>
          </a:xfrm>
          <a:prstGeom prst="rect">
            <a:avLst/>
          </a:prstGeom>
        </p:spPr>
        <p:txBody>
          <a:bodyPr vert="horz" lIns="26965" tIns="13483" rIns="26965" bIns="13483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9645" rtl="0" eaLnBrk="1" latinLnBrk="0" hangingPunct="1">
        <a:spcBef>
          <a:spcPct val="0"/>
        </a:spcBef>
        <a:buNone/>
        <a:defRPr sz="1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1117" indent="-101117" algn="l" defTabSz="269645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19087" indent="-84264" algn="l" defTabSz="269645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37056" indent="-67411" algn="l" defTabSz="269645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471879" indent="-67411" algn="l" defTabSz="269645" rtl="0" eaLnBrk="1" latinLnBrk="0" hangingPunct="1">
        <a:spcBef>
          <a:spcPct val="20000"/>
        </a:spcBef>
        <a:buFont typeface="Arial" pitchFamily="34" charset="0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6702" indent="-67411" algn="l" defTabSz="269645" rtl="0" eaLnBrk="1" latinLnBrk="0" hangingPunct="1">
        <a:spcBef>
          <a:spcPct val="20000"/>
        </a:spcBef>
        <a:buFont typeface="Arial" pitchFamily="34" charset="0"/>
        <a:buChar char="»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41525" indent="-67411" algn="l" defTabSz="269645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876347" indent="-67411" algn="l" defTabSz="269645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11170" indent="-67411" algn="l" defTabSz="269645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145993" indent="-67411" algn="l" defTabSz="269645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964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34823" algn="l" defTabSz="26964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69645" algn="l" defTabSz="26964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04468" algn="l" defTabSz="26964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539290" algn="l" defTabSz="26964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674114" algn="l" defTabSz="26964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808936" algn="l" defTabSz="26964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943759" algn="l" defTabSz="26964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078581" algn="l" defTabSz="26964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" y="1"/>
            <a:ext cx="3131452" cy="1646238"/>
          </a:xfrm>
          <a:prstGeom prst="rect">
            <a:avLst/>
          </a:prstGeom>
        </p:spPr>
        <p:txBody>
          <a:bodyPr vert="horz" lIns="26965" tIns="13483" rIns="26965" bIns="13483" rtlCol="0">
            <a:normAutofit lnSpcReduction="10000"/>
          </a:bodyPr>
          <a:lstStyle/>
          <a:p>
            <a:pPr>
              <a:spcBef>
                <a:spcPct val="20000"/>
              </a:spcBef>
            </a:pPr>
            <a:r>
              <a:rPr lang="fr-FR" sz="5400" b="1" dirty="0" smtClean="0"/>
              <a:t>y = –2x + 3</a:t>
            </a:r>
          </a:p>
          <a:p>
            <a:r>
              <a:rPr lang="fr-FR" sz="5400" b="1" dirty="0" smtClean="0"/>
              <a:t>y = x + 6   </a:t>
            </a:r>
          </a:p>
          <a:p>
            <a:pPr algn="ctr">
              <a:spcBef>
                <a:spcPct val="20000"/>
              </a:spcBef>
            </a:pPr>
            <a:endParaRPr lang="en-US" sz="10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Tosh</dc:creator>
  <cp:lastModifiedBy>Tosh</cp:lastModifiedBy>
  <cp:revision>7</cp:revision>
  <dcterms:created xsi:type="dcterms:W3CDTF">2018-09-16T03:46:22Z</dcterms:created>
  <dcterms:modified xsi:type="dcterms:W3CDTF">2018-09-16T17:50:47Z</dcterms:modified>
</cp:coreProperties>
</file>