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937125" cy="9144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143" d="100"/>
          <a:sy n="143" d="100"/>
        </p:scale>
        <p:origin x="-90" y="-1014"/>
      </p:cViewPr>
      <p:guideLst>
        <p:guide orient="horz" pos="288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D3DF4-9C04-403E-AA6C-862CA488009A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27713" y="685800"/>
            <a:ext cx="185134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0EBFF-C1A3-4478-9ABC-CD3146A7E3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27713" y="685800"/>
            <a:ext cx="185134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0EBFF-C1A3-4478-9ABC-CD3146A7E3D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284058"/>
            <a:ext cx="4196556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518160"/>
            <a:ext cx="3455988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48895"/>
            <a:ext cx="833140" cy="1040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7" y="48895"/>
            <a:ext cx="2417135" cy="1040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587587"/>
            <a:ext cx="4196556" cy="18161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387563"/>
            <a:ext cx="4196556" cy="20002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7" y="284482"/>
            <a:ext cx="162513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70" y="284482"/>
            <a:ext cx="1625137" cy="8045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36619"/>
            <a:ext cx="4443413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204681"/>
            <a:ext cx="2181421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289986"/>
            <a:ext cx="2181421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204681"/>
            <a:ext cx="2182278" cy="8530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289986"/>
            <a:ext cx="2182278" cy="52683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36407"/>
            <a:ext cx="1624280" cy="15494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36408"/>
            <a:ext cx="2759990" cy="78041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191348"/>
            <a:ext cx="1624280" cy="62547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6" y="640082"/>
            <a:ext cx="2962275" cy="755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6" y="81704"/>
            <a:ext cx="2962275" cy="54864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6" y="715647"/>
            <a:ext cx="2962275" cy="107315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36619"/>
            <a:ext cx="4443413" cy="1524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213361"/>
            <a:ext cx="4443413" cy="603462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847514"/>
            <a:ext cx="1151996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847514"/>
            <a:ext cx="1563423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847514"/>
            <a:ext cx="1151996" cy="4868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53340"/>
            <a:ext cx="4937125" cy="861060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smtClean="0"/>
              <a:t>-2x + 3</a:t>
            </a:r>
            <a:r>
              <a:rPr lang="fr-FR" sz="5000" b="1" smtClean="0"/>
              <a:t> </a:t>
            </a:r>
            <a:r>
              <a:rPr lang="fr-FR" sz="5000" b="1" dirty="0" smtClean="0"/>
              <a:t>= x + 6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15962" y="353274"/>
            <a:ext cx="609600" cy="369218"/>
          </a:xfrm>
          <a:prstGeom prst="rect">
            <a:avLst/>
          </a:prstGeom>
        </p:spPr>
        <p:txBody>
          <a:bodyPr vert="horz" lIns="38659" tIns="19330" rIns="38659" bIns="19330" rtlCol="0">
            <a:normAutofit fontScale="4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  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8</cp:revision>
  <dcterms:created xsi:type="dcterms:W3CDTF">2018-09-16T03:46:22Z</dcterms:created>
  <dcterms:modified xsi:type="dcterms:W3CDTF">2018-09-16T17:52:13Z</dcterms:modified>
</cp:coreProperties>
</file>