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937125" cy="1920875"/>
  <p:notesSz cx="6858000" cy="9144000"/>
  <p:defaultTextStyle>
    <a:defPPr>
      <a:defRPr lang="en-US"/>
    </a:defPPr>
    <a:lvl1pPr marL="0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93294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86588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79882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73176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66471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59765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53059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46353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2" autoAdjust="0"/>
  </p:normalViewPr>
  <p:slideViewPr>
    <p:cSldViewPr>
      <p:cViewPr varScale="1">
        <p:scale>
          <a:sx n="143" d="100"/>
          <a:sy n="143" d="100"/>
        </p:scale>
        <p:origin x="-90" y="-510"/>
      </p:cViewPr>
      <p:guideLst>
        <p:guide orient="horz" pos="605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285" y="596718"/>
            <a:ext cx="4196556" cy="4117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569" y="1088496"/>
            <a:ext cx="3455988" cy="4908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3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9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3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6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3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6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84562" y="102714"/>
            <a:ext cx="833140" cy="2184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144" y="102714"/>
            <a:ext cx="2417135" cy="21849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00" y="1234341"/>
            <a:ext cx="4196556" cy="381507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000" y="814151"/>
            <a:ext cx="4196556" cy="420191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932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8658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798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7317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664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5976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530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4635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144" y="597607"/>
            <a:ext cx="1625137" cy="169010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2567" y="597607"/>
            <a:ext cx="1625137" cy="169010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76925"/>
            <a:ext cx="4443413" cy="3201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6" y="429972"/>
            <a:ext cx="2181421" cy="179193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56" y="609169"/>
            <a:ext cx="2181421" cy="110672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7992" y="429972"/>
            <a:ext cx="2182278" cy="179193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7992" y="609169"/>
            <a:ext cx="2182278" cy="110672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76480"/>
            <a:ext cx="1624280" cy="325482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279" y="76481"/>
            <a:ext cx="2759990" cy="163941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57" y="401963"/>
            <a:ext cx="1624280" cy="1313932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13" y="1344614"/>
            <a:ext cx="2962275" cy="158739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713" y="171635"/>
            <a:ext cx="2962275" cy="1152525"/>
          </a:xfrm>
        </p:spPr>
        <p:txBody>
          <a:bodyPr/>
          <a:lstStyle>
            <a:lvl1pPr marL="0" indent="0">
              <a:buNone/>
              <a:defRPr sz="1400"/>
            </a:lvl1pPr>
            <a:lvl2pPr marL="193294" indent="0">
              <a:buNone/>
              <a:defRPr sz="1200"/>
            </a:lvl2pPr>
            <a:lvl3pPr marL="386588" indent="0">
              <a:buNone/>
              <a:defRPr sz="1000"/>
            </a:lvl3pPr>
            <a:lvl4pPr marL="579882" indent="0">
              <a:buNone/>
              <a:defRPr sz="800"/>
            </a:lvl4pPr>
            <a:lvl5pPr marL="773176" indent="0">
              <a:buNone/>
              <a:defRPr sz="800"/>
            </a:lvl5pPr>
            <a:lvl6pPr marL="966471" indent="0">
              <a:buNone/>
              <a:defRPr sz="800"/>
            </a:lvl6pPr>
            <a:lvl7pPr marL="1159765" indent="0">
              <a:buNone/>
              <a:defRPr sz="800"/>
            </a:lvl7pPr>
            <a:lvl8pPr marL="1353059" indent="0">
              <a:buNone/>
              <a:defRPr sz="800"/>
            </a:lvl8pPr>
            <a:lvl9pPr marL="1546353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713" y="1503355"/>
            <a:ext cx="2962275" cy="225436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857" y="76925"/>
            <a:ext cx="4443413" cy="320146"/>
          </a:xfrm>
          <a:prstGeom prst="rect">
            <a:avLst/>
          </a:prstGeom>
        </p:spPr>
        <p:txBody>
          <a:bodyPr vert="horz" lIns="38659" tIns="19330" rIns="38659" bIns="1933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7" y="448206"/>
            <a:ext cx="4443413" cy="1267689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6856" y="1780368"/>
            <a:ext cx="1151996" cy="102270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6852" y="1780368"/>
            <a:ext cx="1563423" cy="102270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38273" y="1780368"/>
            <a:ext cx="1151996" cy="102270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6588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971" indent="-144971" algn="l" defTabSz="38658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4103" indent="-120809" algn="l" defTabSz="38658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83235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76529" indent="-96647" algn="l" defTabSz="386588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9824" indent="-96647" algn="l" defTabSz="386588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63118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6412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9706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3000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3294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6588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9882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3176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6471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9765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53059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46353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228601" y="112051"/>
            <a:ext cx="4937125" cy="695986"/>
          </a:xfrm>
          <a:prstGeom prst="rect">
            <a:avLst/>
          </a:prstGeom>
        </p:spPr>
        <p:txBody>
          <a:bodyPr vert="horz" lIns="38659" tIns="19330" rIns="38659" bIns="19330" rtlCol="0">
            <a:normAutofit fontScale="92500" lnSpcReduction="1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-2x </a:t>
            </a:r>
            <a:r>
              <a:rPr lang="fr-FR" sz="5000" b="1" dirty="0"/>
              <a:t>+ </a:t>
            </a:r>
            <a:r>
              <a:rPr lang="fr-FR" sz="5000" b="1" dirty="0" smtClean="0"/>
              <a:t>3 = x + 6</a:t>
            </a:r>
            <a:endParaRPr lang="fr-FR" sz="5000" b="1" dirty="0" smtClean="0"/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7466" y="612081"/>
            <a:ext cx="838200" cy="695986"/>
          </a:xfrm>
          <a:prstGeom prst="rect">
            <a:avLst/>
          </a:prstGeom>
        </p:spPr>
        <p:txBody>
          <a:bodyPr vert="horz" lIns="38659" tIns="19330" rIns="38659" bIns="19330" rtlCol="0">
            <a:normAutofit fontScale="92500" lnSpcReduction="1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-3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8762" y="1189037"/>
            <a:ext cx="457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-274638" y="1224889"/>
            <a:ext cx="4937125" cy="695986"/>
          </a:xfrm>
          <a:prstGeom prst="rect">
            <a:avLst/>
          </a:prstGeom>
        </p:spPr>
        <p:txBody>
          <a:bodyPr vert="horz" lIns="38659" tIns="19330" rIns="38659" bIns="19330" rtlCol="0">
            <a:normAutofit fontScale="92500" lnSpcReduction="1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</a:t>
            </a:r>
            <a:r>
              <a:rPr lang="fr-FR" sz="5000" b="1" smtClean="0"/>
              <a:t>2x       </a:t>
            </a:r>
            <a:r>
              <a:rPr lang="fr-FR" sz="5000" b="1" dirty="0" smtClean="0"/>
              <a:t>= x </a:t>
            </a:r>
            <a:r>
              <a:rPr lang="fr-FR" sz="5000" b="1" smtClean="0"/>
              <a:t>+ 3</a:t>
            </a:r>
            <a:endParaRPr lang="fr-FR" sz="5000" b="1" dirty="0" smtClean="0"/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47688" y="619481"/>
            <a:ext cx="990601" cy="695986"/>
          </a:xfrm>
          <a:prstGeom prst="rect">
            <a:avLst/>
          </a:prstGeom>
        </p:spPr>
        <p:txBody>
          <a:bodyPr vert="horz" lIns="38659" tIns="19330" rIns="38659" bIns="19330" rtlCol="0">
            <a:normAutofit fontScale="92500" lnSpcReduction="1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-3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</dc:creator>
  <cp:lastModifiedBy>Tosh</cp:lastModifiedBy>
  <cp:revision>3</cp:revision>
  <dcterms:created xsi:type="dcterms:W3CDTF">2018-09-16T03:46:22Z</dcterms:created>
  <dcterms:modified xsi:type="dcterms:W3CDTF">2018-09-16T17:56:36Z</dcterms:modified>
</cp:coreProperties>
</file>