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937125" cy="22860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>
        <p:scale>
          <a:sx n="100" d="100"/>
          <a:sy n="100" d="100"/>
        </p:scale>
        <p:origin x="-2652" y="-1152"/>
      </p:cViewPr>
      <p:guideLst>
        <p:guide orient="horz" pos="720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285" y="710143"/>
            <a:ext cx="4196556" cy="490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569" y="1295401"/>
            <a:ext cx="3455988" cy="5841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4562" y="122240"/>
            <a:ext cx="833140" cy="26003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147" y="122240"/>
            <a:ext cx="2417135" cy="26003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00" y="1468970"/>
            <a:ext cx="4196556" cy="45402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000" y="968908"/>
            <a:ext cx="4196556" cy="500062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148" y="711203"/>
            <a:ext cx="1625137" cy="201136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2571" y="711203"/>
            <a:ext cx="1625137" cy="2011362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91547"/>
            <a:ext cx="4443413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6" y="511703"/>
            <a:ext cx="2181421" cy="21325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856" y="724962"/>
            <a:ext cx="2181421" cy="131709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992" y="511703"/>
            <a:ext cx="2182278" cy="21325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992" y="724962"/>
            <a:ext cx="2182278" cy="131709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57" y="91018"/>
            <a:ext cx="1624280" cy="38735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9" y="91020"/>
            <a:ext cx="2759990" cy="195103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857" y="478371"/>
            <a:ext cx="1624280" cy="1563687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17" y="1600202"/>
            <a:ext cx="2962275" cy="18891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717" y="204262"/>
            <a:ext cx="2962275" cy="137160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717" y="1789118"/>
            <a:ext cx="2962275" cy="268288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6857" y="91547"/>
            <a:ext cx="4443413" cy="3810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857" y="533405"/>
            <a:ext cx="4443413" cy="1508654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6856" y="2118785"/>
            <a:ext cx="1151996" cy="12171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6852" y="2118785"/>
            <a:ext cx="1563423" cy="12171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38273" y="2118785"/>
            <a:ext cx="1151996" cy="121710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-304113" y="26009"/>
            <a:ext cx="5010814" cy="658775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-2x </a:t>
            </a:r>
            <a:r>
              <a:rPr lang="fr-FR" sz="5000" b="1" dirty="0"/>
              <a:t>+ </a:t>
            </a:r>
            <a:r>
              <a:rPr lang="fr-FR" sz="5000" b="1" dirty="0" smtClean="0"/>
              <a:t>3 = x + 6</a:t>
            </a: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78165" y="499305"/>
            <a:ext cx="850710" cy="658775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0524" y="1045414"/>
            <a:ext cx="464023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-350837" y="1079348"/>
            <a:ext cx="5010814" cy="658775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-2x       = x + </a:t>
            </a:r>
            <a:r>
              <a:rPr lang="fr-FR" sz="5000" b="1" dirty="0" smtClean="0"/>
              <a:t>3</a:t>
            </a:r>
          </a:p>
          <a:p>
            <a:pPr algn="ctr">
              <a:spcBef>
                <a:spcPct val="20000"/>
              </a:spcBef>
            </a:pPr>
            <a:endParaRPr lang="fr-FR" sz="5000" b="1" dirty="0" smtClean="0"/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22572" y="506308"/>
            <a:ext cx="1005386" cy="658775"/>
          </a:xfrm>
          <a:prstGeom prst="rect">
            <a:avLst/>
          </a:prstGeom>
        </p:spPr>
        <p:txBody>
          <a:bodyPr vert="horz" lIns="38659" tIns="19330" rIns="38659" bIns="19330" rtlCol="0">
            <a:normAutofit fontScale="92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-3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59933" y="107776"/>
            <a:ext cx="618699" cy="43275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59933" y="540531"/>
            <a:ext cx="618699" cy="43275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24332" y="1395700"/>
            <a:ext cx="1026777" cy="863316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-x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07727" y="1422684"/>
            <a:ext cx="1026777" cy="863316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-x</a:t>
            </a: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70778" y="2143324"/>
            <a:ext cx="464023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7</cp:revision>
  <dcterms:created xsi:type="dcterms:W3CDTF">2018-09-16T03:46:22Z</dcterms:created>
  <dcterms:modified xsi:type="dcterms:W3CDTF">2018-09-16T18:08:41Z</dcterms:modified>
</cp:coreProperties>
</file>