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22860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>
        <p:scale>
          <a:sx n="100" d="100"/>
          <a:sy n="100" d="100"/>
        </p:scale>
        <p:origin x="-2652" y="-1152"/>
      </p:cViewPr>
      <p:guideLst>
        <p:guide orient="horz" pos="720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710143"/>
            <a:ext cx="4196556" cy="490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1295401"/>
            <a:ext cx="3455988" cy="584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122240"/>
            <a:ext cx="833140" cy="26003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7" y="122240"/>
            <a:ext cx="2417135" cy="26003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468970"/>
            <a:ext cx="4196556" cy="45402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968908"/>
            <a:ext cx="4196556" cy="500062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8" y="711203"/>
            <a:ext cx="1625137" cy="201136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71" y="711203"/>
            <a:ext cx="1625137" cy="201136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91547"/>
            <a:ext cx="4443413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511703"/>
            <a:ext cx="2181421" cy="21325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724962"/>
            <a:ext cx="2181421" cy="131709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511703"/>
            <a:ext cx="2182278" cy="21325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724962"/>
            <a:ext cx="2182278" cy="131709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91018"/>
            <a:ext cx="1624280" cy="3873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91020"/>
            <a:ext cx="2759990" cy="195103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478371"/>
            <a:ext cx="1624280" cy="1563687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7" y="1600202"/>
            <a:ext cx="2962275" cy="18891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7" y="204262"/>
            <a:ext cx="2962275" cy="137160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7" y="1789118"/>
            <a:ext cx="2962275" cy="268288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91547"/>
            <a:ext cx="4443413" cy="3810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533405"/>
            <a:ext cx="4443413" cy="1508654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2118785"/>
            <a:ext cx="1151996" cy="12171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2118785"/>
            <a:ext cx="1563423" cy="12171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2118785"/>
            <a:ext cx="1151996" cy="12171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152130" y="26009"/>
            <a:ext cx="4966295" cy="547716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-2x </a:t>
            </a:r>
            <a:r>
              <a:rPr lang="fr-FR" sz="5000" b="1" dirty="0"/>
              <a:t>+ </a:t>
            </a:r>
            <a:r>
              <a:rPr lang="fr-FR" sz="5000" b="1" dirty="0" smtClean="0"/>
              <a:t>3 = x + 6</a:t>
            </a: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4313" y="419515"/>
            <a:ext cx="843152" cy="547716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38112" y="873558"/>
            <a:ext cx="45990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-198439" y="901771"/>
            <a:ext cx="4966295" cy="547716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-2x       = x + </a:t>
            </a:r>
            <a:r>
              <a:rPr lang="fr-FR" sz="5000" b="1" dirty="0" smtClean="0"/>
              <a:t>3</a:t>
            </a:r>
          </a:p>
          <a:p>
            <a:pPr algn="ctr">
              <a:spcBef>
                <a:spcPct val="20000"/>
              </a:spcBef>
            </a:pP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44110" y="425337"/>
            <a:ext cx="996454" cy="547716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794466" y="93991"/>
            <a:ext cx="613202" cy="3598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794466" y="453790"/>
            <a:ext cx="613202" cy="35980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373312" y="1257300"/>
            <a:ext cx="723899" cy="555848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-x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44563" y="1219200"/>
            <a:ext cx="762000" cy="593948"/>
          </a:xfrm>
          <a:prstGeom prst="rect">
            <a:avLst/>
          </a:prstGeom>
        </p:spPr>
        <p:txBody>
          <a:bodyPr vert="horz" lIns="38659" tIns="19330" rIns="38659" bIns="19330" rtlCol="0">
            <a:normAutofit fontScale="850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-x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18542" y="1748277"/>
            <a:ext cx="45990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8</cp:revision>
  <dcterms:created xsi:type="dcterms:W3CDTF">2018-09-16T03:46:22Z</dcterms:created>
  <dcterms:modified xsi:type="dcterms:W3CDTF">2018-09-16T18:10:38Z</dcterms:modified>
</cp:coreProperties>
</file>