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937125" cy="2743200"/>
  <p:notesSz cx="6858000" cy="9144000"/>
  <p:defaultTextStyle>
    <a:defPPr>
      <a:defRPr lang="en-US"/>
    </a:defPPr>
    <a:lvl1pPr marL="0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93294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386588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579882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773176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966471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159765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353059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546353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82" autoAdjust="0"/>
  </p:normalViewPr>
  <p:slideViewPr>
    <p:cSldViewPr>
      <p:cViewPr>
        <p:scale>
          <a:sx n="100" d="100"/>
          <a:sy n="100" d="100"/>
        </p:scale>
        <p:origin x="-2652" y="-1008"/>
      </p:cViewPr>
      <p:guideLst>
        <p:guide orient="horz" pos="864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285" y="852172"/>
            <a:ext cx="4196556" cy="5880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569" y="1554482"/>
            <a:ext cx="3455988" cy="7010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3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6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9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3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6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3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6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84562" y="146688"/>
            <a:ext cx="833140" cy="312038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147" y="146688"/>
            <a:ext cx="2417135" cy="31203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00" y="1762765"/>
            <a:ext cx="4196556" cy="544830"/>
          </a:xfrm>
        </p:spPr>
        <p:txBody>
          <a:bodyPr anchor="t"/>
          <a:lstStyle>
            <a:lvl1pPr algn="l">
              <a:defRPr sz="1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000" y="1162690"/>
            <a:ext cx="4196556" cy="600074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932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8658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798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7317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664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5976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530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54635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149" y="853444"/>
            <a:ext cx="1625137" cy="2413634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2572" y="853444"/>
            <a:ext cx="1625137" cy="2413634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7" y="109856"/>
            <a:ext cx="4443413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56" y="614044"/>
            <a:ext cx="2181421" cy="255906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856" y="869954"/>
            <a:ext cx="2181421" cy="1580518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07992" y="614044"/>
            <a:ext cx="2182278" cy="255906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07992" y="869954"/>
            <a:ext cx="2182278" cy="1580518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7" y="109222"/>
            <a:ext cx="1624280" cy="46482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279" y="109225"/>
            <a:ext cx="2759990" cy="234124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57" y="574046"/>
            <a:ext cx="1624280" cy="1876424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18" y="1920243"/>
            <a:ext cx="2962275" cy="226694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67718" y="245114"/>
            <a:ext cx="2962275" cy="1645920"/>
          </a:xfrm>
        </p:spPr>
        <p:txBody>
          <a:bodyPr/>
          <a:lstStyle>
            <a:lvl1pPr marL="0" indent="0">
              <a:buNone/>
              <a:defRPr sz="1400"/>
            </a:lvl1pPr>
            <a:lvl2pPr marL="193294" indent="0">
              <a:buNone/>
              <a:defRPr sz="1200"/>
            </a:lvl2pPr>
            <a:lvl3pPr marL="386588" indent="0">
              <a:buNone/>
              <a:defRPr sz="1000"/>
            </a:lvl3pPr>
            <a:lvl4pPr marL="579882" indent="0">
              <a:buNone/>
              <a:defRPr sz="800"/>
            </a:lvl4pPr>
            <a:lvl5pPr marL="773176" indent="0">
              <a:buNone/>
              <a:defRPr sz="800"/>
            </a:lvl5pPr>
            <a:lvl6pPr marL="966471" indent="0">
              <a:buNone/>
              <a:defRPr sz="800"/>
            </a:lvl6pPr>
            <a:lvl7pPr marL="1159765" indent="0">
              <a:buNone/>
              <a:defRPr sz="800"/>
            </a:lvl7pPr>
            <a:lvl8pPr marL="1353059" indent="0">
              <a:buNone/>
              <a:defRPr sz="800"/>
            </a:lvl8pPr>
            <a:lvl9pPr marL="1546353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718" y="2146941"/>
            <a:ext cx="2962275" cy="321946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6857" y="109856"/>
            <a:ext cx="4443413" cy="457200"/>
          </a:xfrm>
          <a:prstGeom prst="rect">
            <a:avLst/>
          </a:prstGeom>
        </p:spPr>
        <p:txBody>
          <a:bodyPr vert="horz" lIns="38659" tIns="19330" rIns="38659" bIns="1933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57" y="640086"/>
            <a:ext cx="4443413" cy="1810385"/>
          </a:xfrm>
          <a:prstGeom prst="rect">
            <a:avLst/>
          </a:prstGeom>
        </p:spPr>
        <p:txBody>
          <a:bodyPr vert="horz" lIns="38659" tIns="19330" rIns="38659" bIns="1933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6856" y="2542542"/>
            <a:ext cx="1151996" cy="146052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6852" y="2542542"/>
            <a:ext cx="1563423" cy="146052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38273" y="2542542"/>
            <a:ext cx="1151996" cy="146052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6588" rtl="0" eaLnBrk="1" latinLnBrk="0" hangingPunct="1">
        <a:spcBef>
          <a:spcPct val="0"/>
        </a:spcBef>
        <a:buNone/>
        <a:defRPr sz="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971" indent="-144971" algn="l" defTabSz="38658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14103" indent="-120809" algn="l" defTabSz="386588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83235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76529" indent="-96647" algn="l" defTabSz="386588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9824" indent="-96647" algn="l" defTabSz="386588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63118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6412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9706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43000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3294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6588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9882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3176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6471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9765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53059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46353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153089" y="31211"/>
            <a:ext cx="4863437" cy="620979"/>
          </a:xfrm>
          <a:prstGeom prst="rect">
            <a:avLst/>
          </a:prstGeom>
        </p:spPr>
        <p:txBody>
          <a:bodyPr vert="horz" lIns="38659" tIns="19330" rIns="38659" bIns="19330" rtlCol="0">
            <a:normAutofit fontScale="92500" lnSpcReduction="2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-2x </a:t>
            </a:r>
            <a:r>
              <a:rPr lang="fr-FR" sz="5000" b="1" dirty="0"/>
              <a:t>+ </a:t>
            </a:r>
            <a:r>
              <a:rPr lang="fr-FR" sz="5000" b="1" dirty="0" smtClean="0"/>
              <a:t>3 = x + 6</a:t>
            </a:r>
          </a:p>
          <a:p>
            <a:pPr algn="ctr">
              <a:spcBef>
                <a:spcPct val="20000"/>
              </a:spcBef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76769" y="477353"/>
            <a:ext cx="825689" cy="620979"/>
          </a:xfrm>
          <a:prstGeom prst="rect">
            <a:avLst/>
          </a:prstGeom>
        </p:spPr>
        <p:txBody>
          <a:bodyPr vert="horz" lIns="38659" tIns="19330" rIns="38659" bIns="19330" rtlCol="0">
            <a:normAutofit fontScale="92500" lnSpcReduction="2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-3</a:t>
            </a: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27000" y="992129"/>
            <a:ext cx="450376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-198439" y="1024116"/>
            <a:ext cx="4863437" cy="620979"/>
          </a:xfrm>
          <a:prstGeom prst="rect">
            <a:avLst/>
          </a:prstGeom>
        </p:spPr>
        <p:txBody>
          <a:bodyPr vert="horz" lIns="38659" tIns="19330" rIns="38659" bIns="19330" rtlCol="0">
            <a:normAutofit fontScale="92500" lnSpcReduction="2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-2x       = x + </a:t>
            </a:r>
            <a:r>
              <a:rPr lang="fr-FR" sz="5000" b="1" dirty="0" smtClean="0"/>
              <a:t>3</a:t>
            </a:r>
          </a:p>
          <a:p>
            <a:pPr algn="ctr">
              <a:spcBef>
                <a:spcPct val="20000"/>
              </a:spcBef>
            </a:pPr>
            <a:endParaRPr lang="fr-FR" sz="5000" b="1" dirty="0" smtClean="0"/>
          </a:p>
          <a:p>
            <a:pPr algn="ctr">
              <a:spcBef>
                <a:spcPct val="20000"/>
              </a:spcBef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72810" y="483954"/>
            <a:ext cx="975816" cy="620979"/>
          </a:xfrm>
          <a:prstGeom prst="rect">
            <a:avLst/>
          </a:prstGeom>
        </p:spPr>
        <p:txBody>
          <a:bodyPr vert="horz" lIns="38659" tIns="19330" rIns="38659" bIns="19330" rtlCol="0">
            <a:normAutofit fontScale="92500" lnSpcReduction="2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-3</a:t>
            </a: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753190" y="108286"/>
            <a:ext cx="600502" cy="40792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753190" y="516212"/>
            <a:ext cx="600502" cy="40792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2386724" y="1417676"/>
            <a:ext cx="708906" cy="630199"/>
          </a:xfrm>
          <a:prstGeom prst="rect">
            <a:avLst/>
          </a:prstGeom>
        </p:spPr>
        <p:txBody>
          <a:bodyPr vert="horz" lIns="38659" tIns="19330" rIns="38659" bIns="19330" rtlCol="0">
            <a:normAutofit fontScale="92500" lnSpcReduction="2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-x</a:t>
            </a: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58965" y="1384004"/>
            <a:ext cx="746218" cy="673396"/>
          </a:xfrm>
          <a:prstGeom prst="rect">
            <a:avLst/>
          </a:prstGeom>
        </p:spPr>
        <p:txBody>
          <a:bodyPr vert="horz" lIns="38659" tIns="19330" rIns="38659" bIns="19330" rtlCol="0">
            <a:normAutofit fontScale="92500" lnSpcReduction="1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-x</a:t>
            </a: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26886" y="1983851"/>
            <a:ext cx="450376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92162" y="1524000"/>
            <a:ext cx="600502" cy="40792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868362" y="1143000"/>
            <a:ext cx="600502" cy="40792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468562" y="1143000"/>
            <a:ext cx="600502" cy="40792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468562" y="1524000"/>
            <a:ext cx="600502" cy="40792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/>
          <p:cNvSpPr txBox="1">
            <a:spLocks/>
          </p:cNvSpPr>
          <p:nvPr/>
        </p:nvSpPr>
        <p:spPr>
          <a:xfrm>
            <a:off x="1458912" y="2122221"/>
            <a:ext cx="1858962" cy="620979"/>
          </a:xfrm>
          <a:prstGeom prst="rect">
            <a:avLst/>
          </a:prstGeom>
        </p:spPr>
        <p:txBody>
          <a:bodyPr vert="horz" lIns="38659" tIns="19330" rIns="38659" bIns="19330" rtlCol="0">
            <a:normAutofit fontScale="92500" lnSpcReduction="2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x = 3</a:t>
            </a:r>
          </a:p>
          <a:p>
            <a:pPr algn="ctr">
              <a:spcBef>
                <a:spcPct val="20000"/>
              </a:spcBef>
            </a:pPr>
            <a:endParaRPr lang="fr-FR" sz="5000" b="1" dirty="0" smtClean="0"/>
          </a:p>
          <a:p>
            <a:pPr algn="ctr">
              <a:spcBef>
                <a:spcPct val="20000"/>
              </a:spcBef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25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</dc:creator>
  <cp:lastModifiedBy>Tosh</cp:lastModifiedBy>
  <cp:revision>9</cp:revision>
  <dcterms:created xsi:type="dcterms:W3CDTF">2018-09-16T03:46:22Z</dcterms:created>
  <dcterms:modified xsi:type="dcterms:W3CDTF">2018-09-16T18:12:52Z</dcterms:modified>
</cp:coreProperties>
</file>