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7432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2652" y="-1008"/>
      </p:cViewPr>
      <p:guideLst>
        <p:guide orient="horz" pos="864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852172"/>
            <a:ext cx="4196556" cy="588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554482"/>
            <a:ext cx="3455988" cy="7010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46688"/>
            <a:ext cx="833140" cy="3120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146688"/>
            <a:ext cx="2417135" cy="3120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762765"/>
            <a:ext cx="4196556" cy="54483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1162690"/>
            <a:ext cx="4196556" cy="600074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9" y="853444"/>
            <a:ext cx="1625137" cy="241363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2" y="853444"/>
            <a:ext cx="1625137" cy="241363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109856"/>
            <a:ext cx="44434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614044"/>
            <a:ext cx="2181421" cy="25590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869954"/>
            <a:ext cx="2181421" cy="15805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614044"/>
            <a:ext cx="2182278" cy="25590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869954"/>
            <a:ext cx="2182278" cy="15805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109222"/>
            <a:ext cx="1624280" cy="4648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109225"/>
            <a:ext cx="2759990" cy="234124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574046"/>
            <a:ext cx="1624280" cy="1876424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8" y="1920243"/>
            <a:ext cx="2962275" cy="22669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8" y="245114"/>
            <a:ext cx="2962275" cy="164592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8" y="2146941"/>
            <a:ext cx="2962275" cy="32194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109856"/>
            <a:ext cx="4443413" cy="4572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640086"/>
            <a:ext cx="4443413" cy="1810385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2542542"/>
            <a:ext cx="1151996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2542542"/>
            <a:ext cx="1563423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2542542"/>
            <a:ext cx="1151996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53089" y="31211"/>
            <a:ext cx="4863437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</a:t>
            </a:r>
            <a:r>
              <a:rPr lang="fr-FR" sz="5000" b="1" dirty="0"/>
              <a:t>+ </a:t>
            </a:r>
            <a:r>
              <a:rPr lang="fr-FR" sz="5000" b="1" dirty="0" smtClean="0"/>
              <a:t>3 = x + 6</a:t>
            </a: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76769" y="477353"/>
            <a:ext cx="825689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000" y="992129"/>
            <a:ext cx="45037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-198439" y="1024116"/>
            <a:ext cx="4863437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      = x + 3</a:t>
            </a:r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72810" y="483954"/>
            <a:ext cx="975816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753190" y="108286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53190" y="516212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86724" y="1417676"/>
            <a:ext cx="708906" cy="63019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8965" y="1384004"/>
            <a:ext cx="746218" cy="67339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6886" y="1983851"/>
            <a:ext cx="45037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92162" y="1524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68362" y="1143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468562" y="1143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68562" y="1524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1249362" y="2122221"/>
            <a:ext cx="1858962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-3x </a:t>
            </a:r>
            <a:r>
              <a:rPr lang="fr-FR" sz="5000" b="1" smtClean="0"/>
              <a:t>= </a:t>
            </a:r>
            <a:r>
              <a:rPr lang="fr-FR" sz="5000" b="1" smtClean="0"/>
              <a:t>3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11</cp:revision>
  <dcterms:created xsi:type="dcterms:W3CDTF">2018-09-16T03:46:22Z</dcterms:created>
  <dcterms:modified xsi:type="dcterms:W3CDTF">2018-09-16T18:15:40Z</dcterms:modified>
</cp:coreProperties>
</file>