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7432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2652" y="-1008"/>
      </p:cViewPr>
      <p:guideLst>
        <p:guide orient="horz" pos="864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852172"/>
            <a:ext cx="4196556" cy="588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554482"/>
            <a:ext cx="3455988" cy="7010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46688"/>
            <a:ext cx="833140" cy="3120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146688"/>
            <a:ext cx="2417135" cy="3120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762765"/>
            <a:ext cx="4196556" cy="54483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1162690"/>
            <a:ext cx="4196556" cy="600074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9" y="853444"/>
            <a:ext cx="1625137" cy="241363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2" y="853444"/>
            <a:ext cx="1625137" cy="241363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109856"/>
            <a:ext cx="44434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614044"/>
            <a:ext cx="2181421" cy="25590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869954"/>
            <a:ext cx="2181421" cy="15805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614044"/>
            <a:ext cx="2182278" cy="25590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869954"/>
            <a:ext cx="2182278" cy="158051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109222"/>
            <a:ext cx="1624280" cy="4648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109225"/>
            <a:ext cx="2759990" cy="234124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574046"/>
            <a:ext cx="1624280" cy="1876424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8" y="1920243"/>
            <a:ext cx="2962275" cy="22669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8" y="245114"/>
            <a:ext cx="2962275" cy="164592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8" y="2146941"/>
            <a:ext cx="2962275" cy="32194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109856"/>
            <a:ext cx="4443413" cy="4572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640086"/>
            <a:ext cx="4443413" cy="1810385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2542542"/>
            <a:ext cx="1151996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2542542"/>
            <a:ext cx="1563423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2542542"/>
            <a:ext cx="1151996" cy="146052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1602547" y="938463"/>
            <a:ext cx="1010327" cy="36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288925" y="0"/>
            <a:ext cx="4648200" cy="114701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-3x = </a:t>
            </a:r>
            <a:r>
              <a:rPr lang="fr-FR" sz="5000" b="1" dirty="0" smtClean="0"/>
              <a:t>3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18264" y="938463"/>
            <a:ext cx="7073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288925" y="834189"/>
            <a:ext cx="4648200" cy="114701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</a:t>
            </a:r>
            <a:r>
              <a:rPr lang="fr-FR" sz="5000" b="1" dirty="0" smtClean="0"/>
              <a:t>3     -3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12</cp:revision>
  <dcterms:created xsi:type="dcterms:W3CDTF">2018-09-16T03:46:22Z</dcterms:created>
  <dcterms:modified xsi:type="dcterms:W3CDTF">2018-09-16T18:19:11Z</dcterms:modified>
</cp:coreProperties>
</file>