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22860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>
        <p:scale>
          <a:sx n="100" d="100"/>
          <a:sy n="100" d="100"/>
        </p:scale>
        <p:origin x="-2652" y="-1152"/>
      </p:cViewPr>
      <p:guideLst>
        <p:guide orient="horz" pos="720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710143"/>
            <a:ext cx="4196556" cy="490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295402"/>
            <a:ext cx="3455988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22241"/>
            <a:ext cx="833140" cy="2600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122241"/>
            <a:ext cx="2417135" cy="26003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468971"/>
            <a:ext cx="4196556" cy="45402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968908"/>
            <a:ext cx="4196556" cy="500062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50" y="711203"/>
            <a:ext cx="1625137" cy="201136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3" y="711203"/>
            <a:ext cx="1625137" cy="201136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91547"/>
            <a:ext cx="4443413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511703"/>
            <a:ext cx="2181421" cy="21325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724962"/>
            <a:ext cx="2181421" cy="131709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511703"/>
            <a:ext cx="2182278" cy="21325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724962"/>
            <a:ext cx="2182278" cy="131709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91019"/>
            <a:ext cx="1624280" cy="3873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91021"/>
            <a:ext cx="2759990" cy="195103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478372"/>
            <a:ext cx="1624280" cy="1563687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9" y="1600202"/>
            <a:ext cx="2962275" cy="18891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9" y="204262"/>
            <a:ext cx="2962275" cy="137160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9" y="1789118"/>
            <a:ext cx="2962275" cy="268288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91547"/>
            <a:ext cx="4443413" cy="3810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533406"/>
            <a:ext cx="4443413" cy="1508654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2118785"/>
            <a:ext cx="1151996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2118785"/>
            <a:ext cx="1563423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2118785"/>
            <a:ext cx="1151996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1602548" y="782053"/>
            <a:ext cx="1010327" cy="30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288925" y="0"/>
            <a:ext cx="4648200" cy="955843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-3x = </a:t>
            </a:r>
            <a:r>
              <a:rPr lang="fr-FR" sz="5000" b="1" dirty="0" smtClean="0"/>
              <a:t>3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18265" y="782053"/>
            <a:ext cx="7073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288925" y="695158"/>
            <a:ext cx="4648200" cy="955843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</a:t>
            </a:r>
            <a:r>
              <a:rPr lang="fr-FR" sz="5000" b="1" dirty="0" smtClean="0"/>
              <a:t>3     -3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706562" y="1371600"/>
            <a:ext cx="2209800" cy="635000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x </a:t>
            </a:r>
            <a:r>
              <a:rPr lang="fr-FR" sz="5000" b="1" dirty="0" smtClean="0"/>
              <a:t>= </a:t>
            </a:r>
            <a:r>
              <a:rPr lang="fr-FR" sz="5000" b="1" dirty="0" smtClean="0"/>
              <a:t>-1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858962" y="152400"/>
            <a:ext cx="457200" cy="5334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858962" y="838200"/>
            <a:ext cx="457200" cy="5334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14</cp:revision>
  <dcterms:created xsi:type="dcterms:W3CDTF">2018-09-16T03:46:22Z</dcterms:created>
  <dcterms:modified xsi:type="dcterms:W3CDTF">2018-09-16T18:22:39Z</dcterms:modified>
</cp:coreProperties>
</file>