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00400" cy="914400"/>
  <p:notesSz cx="6858000" cy="9144000"/>
  <p:defaultTextStyle>
    <a:defPPr>
      <a:defRPr lang="en-US"/>
    </a:defPPr>
    <a:lvl1pPr marL="0" algn="l" defTabSz="22019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10095" algn="l" defTabSz="22019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20191" algn="l" defTabSz="22019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30286" algn="l" defTabSz="22019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40381" algn="l" defTabSz="22019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50478" algn="l" defTabSz="22019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60573" algn="l" defTabSz="22019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70668" algn="l" defTabSz="22019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80764" algn="l" defTabSz="22019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>
        <p:scale>
          <a:sx n="100" d="100"/>
          <a:sy n="100" d="100"/>
        </p:scale>
        <p:origin x="-3198" y="-1584"/>
      </p:cViewPr>
      <p:guideLst>
        <p:guide orient="horz" pos="28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84057"/>
            <a:ext cx="272034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518161"/>
            <a:ext cx="224028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0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50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60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70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80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0218" y="48897"/>
            <a:ext cx="540068" cy="10401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9" y="48897"/>
            <a:ext cx="1566863" cy="10401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587589"/>
            <a:ext cx="2720340" cy="181610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87563"/>
            <a:ext cx="2720340" cy="200025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11009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2019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3028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4038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5047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6057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77066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88076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21" y="284481"/>
            <a:ext cx="1053465" cy="80454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6" y="284481"/>
            <a:ext cx="1053465" cy="80454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1" y="36619"/>
            <a:ext cx="288036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204682"/>
            <a:ext cx="1414066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0095" indent="0">
              <a:buNone/>
              <a:defRPr sz="400" b="1"/>
            </a:lvl2pPr>
            <a:lvl3pPr marL="220191" indent="0">
              <a:buNone/>
              <a:defRPr sz="400" b="1"/>
            </a:lvl3pPr>
            <a:lvl4pPr marL="330286" indent="0">
              <a:buNone/>
              <a:defRPr sz="400" b="1"/>
            </a:lvl4pPr>
            <a:lvl5pPr marL="440381" indent="0">
              <a:buNone/>
              <a:defRPr sz="400" b="1"/>
            </a:lvl5pPr>
            <a:lvl6pPr marL="550478" indent="0">
              <a:buNone/>
              <a:defRPr sz="400" b="1"/>
            </a:lvl6pPr>
            <a:lvl7pPr marL="660573" indent="0">
              <a:buNone/>
              <a:defRPr sz="400" b="1"/>
            </a:lvl7pPr>
            <a:lvl8pPr marL="770668" indent="0">
              <a:buNone/>
              <a:defRPr sz="400" b="1"/>
            </a:lvl8pPr>
            <a:lvl9pPr marL="880764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89985"/>
            <a:ext cx="1414066" cy="526839"/>
          </a:xfrm>
        </p:spPr>
        <p:txBody>
          <a:bodyPr/>
          <a:lstStyle>
            <a:lvl1pPr>
              <a:defRPr sz="6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0" y="204682"/>
            <a:ext cx="1414621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0095" indent="0">
              <a:buNone/>
              <a:defRPr sz="400" b="1"/>
            </a:lvl2pPr>
            <a:lvl3pPr marL="220191" indent="0">
              <a:buNone/>
              <a:defRPr sz="400" b="1"/>
            </a:lvl3pPr>
            <a:lvl4pPr marL="330286" indent="0">
              <a:buNone/>
              <a:defRPr sz="400" b="1"/>
            </a:lvl4pPr>
            <a:lvl5pPr marL="440381" indent="0">
              <a:buNone/>
              <a:defRPr sz="400" b="1"/>
            </a:lvl5pPr>
            <a:lvl6pPr marL="550478" indent="0">
              <a:buNone/>
              <a:defRPr sz="400" b="1"/>
            </a:lvl6pPr>
            <a:lvl7pPr marL="660573" indent="0">
              <a:buNone/>
              <a:defRPr sz="400" b="1"/>
            </a:lvl7pPr>
            <a:lvl8pPr marL="770668" indent="0">
              <a:buNone/>
              <a:defRPr sz="400" b="1"/>
            </a:lvl8pPr>
            <a:lvl9pPr marL="880764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0" y="289985"/>
            <a:ext cx="1414621" cy="526839"/>
          </a:xfrm>
        </p:spPr>
        <p:txBody>
          <a:bodyPr/>
          <a:lstStyle>
            <a:lvl1pPr>
              <a:defRPr sz="6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1" y="36408"/>
            <a:ext cx="1052910" cy="154941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8" y="36408"/>
            <a:ext cx="1789112" cy="7804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1" y="191349"/>
            <a:ext cx="1052910" cy="625475"/>
          </a:xfrm>
        </p:spPr>
        <p:txBody>
          <a:bodyPr/>
          <a:lstStyle>
            <a:lvl1pPr marL="0" indent="0">
              <a:buNone/>
              <a:defRPr sz="400"/>
            </a:lvl1pPr>
            <a:lvl2pPr marL="110095" indent="0">
              <a:buNone/>
              <a:defRPr sz="300"/>
            </a:lvl2pPr>
            <a:lvl3pPr marL="220191" indent="0">
              <a:buNone/>
              <a:defRPr sz="300"/>
            </a:lvl3pPr>
            <a:lvl4pPr marL="330286" indent="0">
              <a:buNone/>
              <a:defRPr sz="200"/>
            </a:lvl4pPr>
            <a:lvl5pPr marL="440381" indent="0">
              <a:buNone/>
              <a:defRPr sz="200"/>
            </a:lvl5pPr>
            <a:lvl6pPr marL="550478" indent="0">
              <a:buNone/>
              <a:defRPr sz="200"/>
            </a:lvl6pPr>
            <a:lvl7pPr marL="660573" indent="0">
              <a:buNone/>
              <a:defRPr sz="200"/>
            </a:lvl7pPr>
            <a:lvl8pPr marL="770668" indent="0">
              <a:buNone/>
              <a:defRPr sz="200"/>
            </a:lvl8pPr>
            <a:lvl9pPr marL="880764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7" y="640081"/>
            <a:ext cx="1920240" cy="755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7" y="81705"/>
            <a:ext cx="1920240" cy="548640"/>
          </a:xfrm>
        </p:spPr>
        <p:txBody>
          <a:bodyPr/>
          <a:lstStyle>
            <a:lvl1pPr marL="0" indent="0">
              <a:buNone/>
              <a:defRPr sz="800"/>
            </a:lvl1pPr>
            <a:lvl2pPr marL="110095" indent="0">
              <a:buNone/>
              <a:defRPr sz="700"/>
            </a:lvl2pPr>
            <a:lvl3pPr marL="220191" indent="0">
              <a:buNone/>
              <a:defRPr sz="600"/>
            </a:lvl3pPr>
            <a:lvl4pPr marL="330286" indent="0">
              <a:buNone/>
              <a:defRPr sz="400"/>
            </a:lvl4pPr>
            <a:lvl5pPr marL="440381" indent="0">
              <a:buNone/>
              <a:defRPr sz="400"/>
            </a:lvl5pPr>
            <a:lvl6pPr marL="550478" indent="0">
              <a:buNone/>
              <a:defRPr sz="400"/>
            </a:lvl6pPr>
            <a:lvl7pPr marL="660573" indent="0">
              <a:buNone/>
              <a:defRPr sz="400"/>
            </a:lvl7pPr>
            <a:lvl8pPr marL="770668" indent="0">
              <a:buNone/>
              <a:defRPr sz="400"/>
            </a:lvl8pPr>
            <a:lvl9pPr marL="880764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7" y="715648"/>
            <a:ext cx="1920240" cy="107315"/>
          </a:xfrm>
        </p:spPr>
        <p:txBody>
          <a:bodyPr/>
          <a:lstStyle>
            <a:lvl1pPr marL="0" indent="0">
              <a:buNone/>
              <a:defRPr sz="400"/>
            </a:lvl1pPr>
            <a:lvl2pPr marL="110095" indent="0">
              <a:buNone/>
              <a:defRPr sz="300"/>
            </a:lvl2pPr>
            <a:lvl3pPr marL="220191" indent="0">
              <a:buNone/>
              <a:defRPr sz="300"/>
            </a:lvl3pPr>
            <a:lvl4pPr marL="330286" indent="0">
              <a:buNone/>
              <a:defRPr sz="200"/>
            </a:lvl4pPr>
            <a:lvl5pPr marL="440381" indent="0">
              <a:buNone/>
              <a:defRPr sz="200"/>
            </a:lvl5pPr>
            <a:lvl6pPr marL="550478" indent="0">
              <a:buNone/>
              <a:defRPr sz="200"/>
            </a:lvl6pPr>
            <a:lvl7pPr marL="660573" indent="0">
              <a:buNone/>
              <a:defRPr sz="200"/>
            </a:lvl7pPr>
            <a:lvl8pPr marL="770668" indent="0">
              <a:buNone/>
              <a:defRPr sz="200"/>
            </a:lvl8pPr>
            <a:lvl9pPr marL="880764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1" y="36619"/>
            <a:ext cx="2880360" cy="152400"/>
          </a:xfrm>
          <a:prstGeom prst="rect">
            <a:avLst/>
          </a:prstGeom>
        </p:spPr>
        <p:txBody>
          <a:bodyPr vert="horz" lIns="22020" tIns="11010" rIns="22020" bIns="110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1" y="213362"/>
            <a:ext cx="2880360" cy="603462"/>
          </a:xfrm>
          <a:prstGeom prst="rect">
            <a:avLst/>
          </a:prstGeom>
        </p:spPr>
        <p:txBody>
          <a:bodyPr vert="horz" lIns="22020" tIns="11010" rIns="22020" bIns="110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847514"/>
            <a:ext cx="746760" cy="48684"/>
          </a:xfrm>
          <a:prstGeom prst="rect">
            <a:avLst/>
          </a:prstGeom>
        </p:spPr>
        <p:txBody>
          <a:bodyPr vert="horz" lIns="22020" tIns="11010" rIns="22020" bIns="1101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1" y="847514"/>
            <a:ext cx="1013460" cy="48684"/>
          </a:xfrm>
          <a:prstGeom prst="rect">
            <a:avLst/>
          </a:prstGeom>
        </p:spPr>
        <p:txBody>
          <a:bodyPr vert="horz" lIns="22020" tIns="11010" rIns="22020" bIns="1101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847514"/>
            <a:ext cx="746760" cy="48684"/>
          </a:xfrm>
          <a:prstGeom prst="rect">
            <a:avLst/>
          </a:prstGeom>
        </p:spPr>
        <p:txBody>
          <a:bodyPr vert="horz" lIns="22020" tIns="11010" rIns="22020" bIns="1101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0191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572" indent="-82572" algn="l" defTabSz="22019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78905" indent="-68810" algn="l" defTabSz="22019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75238" indent="-55048" algn="l" defTabSz="220191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385334" indent="-55048" algn="l" defTabSz="220191" rtl="0" eaLnBrk="1" latinLnBrk="0" hangingPunct="1">
        <a:spcBef>
          <a:spcPct val="20000"/>
        </a:spcBef>
        <a:buFont typeface="Arial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95430" indent="-55048" algn="l" defTabSz="220191" rtl="0" eaLnBrk="1" latinLnBrk="0" hangingPunct="1">
        <a:spcBef>
          <a:spcPct val="20000"/>
        </a:spcBef>
        <a:buFont typeface="Arial" pitchFamily="34" charset="0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605525" indent="-55048" algn="l" defTabSz="220191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715621" indent="-55048" algn="l" defTabSz="220191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825716" indent="-55048" algn="l" defTabSz="220191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935811" indent="-55048" algn="l" defTabSz="220191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019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10095" algn="l" defTabSz="22019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20191" algn="l" defTabSz="22019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30286" algn="l" defTabSz="22019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40381" algn="l" defTabSz="22019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50478" algn="l" defTabSz="22019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60573" algn="l" defTabSz="22019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70668" algn="l" defTabSz="22019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80764" algn="l" defTabSz="22019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>
          <a:xfrm>
            <a:off x="318687" y="76274"/>
            <a:ext cx="2644647" cy="838126"/>
          </a:xfrm>
          <a:prstGeom prst="rect">
            <a:avLst/>
          </a:prstGeom>
        </p:spPr>
        <p:txBody>
          <a:bodyPr vert="horz" lIns="22020" tIns="11010" rIns="22020" bIns="11010" rtlCol="0">
            <a:normAutofit lnSpcReduction="10000"/>
          </a:bodyPr>
          <a:lstStyle/>
          <a:p>
            <a:pPr algn="ctr">
              <a:spcBef>
                <a:spcPct val="20000"/>
              </a:spcBef>
            </a:pPr>
            <a:r>
              <a:rPr lang="fr-FR" sz="5700" b="1" dirty="0" smtClean="0">
                <a:solidFill>
                  <a:srgbClr val="7D0777"/>
                </a:solidFill>
              </a:rPr>
              <a:t>(-1,   5)</a:t>
            </a:r>
          </a:p>
          <a:p>
            <a:pPr algn="ctr">
              <a:spcBef>
                <a:spcPct val="20000"/>
              </a:spcBef>
            </a:pPr>
            <a:endParaRPr lang="fr-FR" sz="2900" b="1" dirty="0" smtClean="0"/>
          </a:p>
          <a:p>
            <a:pPr algn="ctr">
              <a:spcBef>
                <a:spcPct val="20000"/>
              </a:spcBef>
            </a:pPr>
            <a:endParaRPr lang="en-US" sz="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16</cp:revision>
  <dcterms:created xsi:type="dcterms:W3CDTF">2018-09-16T03:46:22Z</dcterms:created>
  <dcterms:modified xsi:type="dcterms:W3CDTF">2018-09-16T18:29:37Z</dcterms:modified>
</cp:coreProperties>
</file>