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9144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672"/>
      </p:cViewPr>
      <p:guideLst>
        <p:guide orient="horz" pos="288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284057"/>
            <a:ext cx="2176542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7" y="518162"/>
            <a:ext cx="1792447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48898"/>
            <a:ext cx="432108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48898"/>
            <a:ext cx="1253646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587587"/>
            <a:ext cx="2176542" cy="18161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387563"/>
            <a:ext cx="2176542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27" y="284481"/>
            <a:ext cx="84287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2" y="284481"/>
            <a:ext cx="84287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36621"/>
            <a:ext cx="2304574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04681"/>
            <a:ext cx="1131393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3" y="289985"/>
            <a:ext cx="1131393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1" y="204681"/>
            <a:ext cx="1131837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1" y="289985"/>
            <a:ext cx="1131837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36407"/>
            <a:ext cx="842432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36411"/>
            <a:ext cx="1431468" cy="78041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191351"/>
            <a:ext cx="842432" cy="62547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6" y="640084"/>
            <a:ext cx="1536383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6" y="81706"/>
            <a:ext cx="1536383" cy="54864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6" y="715649"/>
            <a:ext cx="1536383" cy="10731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36621"/>
            <a:ext cx="2304574" cy="1524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13361"/>
            <a:ext cx="2304574" cy="60346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847514"/>
            <a:ext cx="597482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6" y="847514"/>
            <a:ext cx="810869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847514"/>
            <a:ext cx="597482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3519" y="0"/>
            <a:ext cx="2133599" cy="914400"/>
            <a:chOff x="480120" y="0"/>
            <a:chExt cx="1736521" cy="85580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0120" y="0"/>
              <a:ext cx="1547052" cy="457201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700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2a </a:t>
              </a:r>
              <a:r>
                <a:rPr lang="fr-FR" sz="5000" b="1" dirty="0"/>
                <a:t>+ </a:t>
              </a:r>
              <a:r>
                <a:rPr lang="fr-FR" sz="5000" b="1" dirty="0" smtClean="0"/>
                <a:t>b </a:t>
              </a:r>
              <a:r>
                <a:rPr lang="fr-FR" sz="5000" b="1" dirty="0" smtClean="0"/>
                <a:t>= </a:t>
              </a:r>
              <a:r>
                <a:rPr lang="fr-FR" sz="5000" b="1" dirty="0" smtClean="0"/>
                <a:t>4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69589" y="398600"/>
              <a:ext cx="1547052" cy="457201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 fontScale="70000" lnSpcReduction="20000"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a - b </a:t>
              </a:r>
              <a:r>
                <a:rPr lang="fr-FR" sz="5000" b="1" dirty="0" smtClean="0"/>
                <a:t>= </a:t>
              </a:r>
              <a:r>
                <a:rPr lang="fr-FR" sz="5000" b="1" dirty="0" smtClean="0"/>
                <a:t>11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5</cp:revision>
  <dcterms:created xsi:type="dcterms:W3CDTF">2018-09-16T03:46:22Z</dcterms:created>
  <dcterms:modified xsi:type="dcterms:W3CDTF">2018-09-16T18:37:38Z</dcterms:modified>
</cp:coreProperties>
</file>