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1920875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115" d="100"/>
          <a:sy n="115" d="100"/>
        </p:scale>
        <p:origin x="-102" y="-684"/>
      </p:cViewPr>
      <p:guideLst>
        <p:guide orient="horz" pos="605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596718"/>
            <a:ext cx="4196556" cy="411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088496"/>
            <a:ext cx="3455988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02714"/>
            <a:ext cx="833140" cy="2184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4" y="102714"/>
            <a:ext cx="2417135" cy="21849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234341"/>
            <a:ext cx="4196556" cy="381507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814151"/>
            <a:ext cx="4196556" cy="420191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4" y="597607"/>
            <a:ext cx="1625137" cy="16901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7" y="597607"/>
            <a:ext cx="1625137" cy="16901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76925"/>
            <a:ext cx="4443413" cy="3201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429972"/>
            <a:ext cx="2181421" cy="17919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609169"/>
            <a:ext cx="2181421" cy="11067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429972"/>
            <a:ext cx="2182278" cy="17919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609169"/>
            <a:ext cx="2182278" cy="11067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76480"/>
            <a:ext cx="1624280" cy="32548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76481"/>
            <a:ext cx="2759990" cy="16394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01963"/>
            <a:ext cx="1624280" cy="1313932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3" y="1344614"/>
            <a:ext cx="2962275" cy="15873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3" y="171635"/>
            <a:ext cx="2962275" cy="1152525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3" y="1503355"/>
            <a:ext cx="2962275" cy="22543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76925"/>
            <a:ext cx="4443413" cy="320146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448206"/>
            <a:ext cx="4443413" cy="1267689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780368"/>
            <a:ext cx="1151996" cy="10227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780368"/>
            <a:ext cx="1563423" cy="10227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780368"/>
            <a:ext cx="1151996" cy="10227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28601" y="112051"/>
            <a:ext cx="4937125" cy="69598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/>
              <a:t>6x + 3y</a:t>
            </a:r>
            <a:r>
              <a:rPr lang="fr-FR" sz="5000" dirty="0"/>
              <a:t> = </a:t>
            </a:r>
            <a:r>
              <a:rPr lang="fr-FR" sz="5000" b="1" dirty="0" smtClean="0"/>
              <a:t>9</a:t>
            </a: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162" y="808037"/>
            <a:ext cx="4297363" cy="69598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-6x                -6x</a:t>
            </a: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2562" y="1646237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2</cp:revision>
  <dcterms:created xsi:type="dcterms:W3CDTF">2018-09-16T03:46:22Z</dcterms:created>
  <dcterms:modified xsi:type="dcterms:W3CDTF">2018-09-16T04:01:08Z</dcterms:modified>
</cp:coreProperties>
</file>