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60638" cy="1279525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400" d="100"/>
          <a:sy n="400" d="100"/>
        </p:scale>
        <p:origin x="-1122" y="-120"/>
      </p:cViewPr>
      <p:guideLst>
        <p:guide orient="horz" pos="403"/>
        <p:guide pos="8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48" y="397483"/>
            <a:ext cx="2176542" cy="2742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99" y="725067"/>
            <a:ext cx="1792447" cy="326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347" y="68423"/>
            <a:ext cx="432108" cy="14554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26" y="68423"/>
            <a:ext cx="1253646" cy="14554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73" y="822214"/>
            <a:ext cx="2176542" cy="254128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73" y="542320"/>
            <a:ext cx="2176542" cy="279896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29" y="398077"/>
            <a:ext cx="842877" cy="112580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584" y="398077"/>
            <a:ext cx="842877" cy="112580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3" y="51245"/>
            <a:ext cx="2304574" cy="2132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5" y="286412"/>
            <a:ext cx="1131393" cy="11936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35" y="405779"/>
            <a:ext cx="1131393" cy="73720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773" y="286412"/>
            <a:ext cx="1131837" cy="11936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773" y="405779"/>
            <a:ext cx="1131837" cy="73720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4" y="50945"/>
            <a:ext cx="842432" cy="21680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138" y="50951"/>
            <a:ext cx="1431468" cy="109203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34" y="267759"/>
            <a:ext cx="842432" cy="875231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08" y="895675"/>
            <a:ext cx="1536383" cy="1057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908" y="114332"/>
            <a:ext cx="1536383" cy="767715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908" y="1001412"/>
            <a:ext cx="1536383" cy="150166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33" y="51245"/>
            <a:ext cx="2304574" cy="213254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3" y="298558"/>
            <a:ext cx="2304574" cy="844427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32" y="1185931"/>
            <a:ext cx="597482" cy="6812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888" y="1185931"/>
            <a:ext cx="810869" cy="6812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5124" y="1185931"/>
            <a:ext cx="597482" cy="6812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3520" y="0"/>
            <a:ext cx="1900805" cy="683570"/>
          </a:xfrm>
          <a:prstGeom prst="rect">
            <a:avLst/>
          </a:prstGeom>
        </p:spPr>
        <p:txBody>
          <a:bodyPr vert="horz" lIns="38659" tIns="19330" rIns="38659" bIns="1933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2a </a:t>
            </a:r>
            <a:r>
              <a:rPr lang="fr-FR" sz="5000" b="1" dirty="0"/>
              <a:t>+ </a:t>
            </a:r>
            <a:r>
              <a:rPr lang="fr-FR" sz="5000" b="1" dirty="0" smtClean="0"/>
              <a:t>b </a:t>
            </a:r>
            <a:r>
              <a:rPr lang="fr-FR" sz="5000" b="1" dirty="0" smtClean="0"/>
              <a:t>= </a:t>
            </a:r>
            <a:r>
              <a:rPr lang="fr-FR" sz="5000" b="1" dirty="0" smtClean="0"/>
              <a:t>4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1167" y="343633"/>
            <a:ext cx="1900805" cy="683570"/>
          </a:xfrm>
          <a:prstGeom prst="rect">
            <a:avLst/>
          </a:prstGeom>
        </p:spPr>
        <p:txBody>
          <a:bodyPr vert="horz" lIns="38659" tIns="19330" rIns="38659" bIns="1933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a - b </a:t>
            </a:r>
            <a:r>
              <a:rPr lang="fr-FR" sz="5000" b="1" dirty="0" smtClean="0"/>
              <a:t>= </a:t>
            </a:r>
            <a:r>
              <a:rPr lang="fr-FR" sz="5000" b="1" dirty="0" smtClean="0"/>
              <a:t>11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5919" y="792162"/>
            <a:ext cx="1900805" cy="683570"/>
          </a:xfrm>
          <a:prstGeom prst="rect">
            <a:avLst/>
          </a:prstGeom>
        </p:spPr>
        <p:txBody>
          <a:bodyPr vert="horz" lIns="38659" tIns="19330" rIns="38659" bIns="19330" rtlCol="0">
            <a:normAutofit fontScale="6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3a       = 15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7319" y="792162"/>
            <a:ext cx="2209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6</cp:revision>
  <dcterms:created xsi:type="dcterms:W3CDTF">2018-09-16T03:46:22Z</dcterms:created>
  <dcterms:modified xsi:type="dcterms:W3CDTF">2018-09-16T18:42:50Z</dcterms:modified>
</cp:coreProperties>
</file>