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560638" cy="1279525"/>
  <p:notesSz cx="6858000" cy="9144000"/>
  <p:defaultTextStyle>
    <a:defPPr>
      <a:defRPr lang="en-US"/>
    </a:defPPr>
    <a:lvl1pPr marL="0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93294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386588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579882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773176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966471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159765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353059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546353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82" autoAdjust="0"/>
  </p:normalViewPr>
  <p:slideViewPr>
    <p:cSldViewPr>
      <p:cViewPr varScale="1">
        <p:scale>
          <a:sx n="400" d="100"/>
          <a:sy n="400" d="100"/>
        </p:scale>
        <p:origin x="-1122" y="-120"/>
      </p:cViewPr>
      <p:guideLst>
        <p:guide orient="horz" pos="403"/>
        <p:guide pos="8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48" y="397483"/>
            <a:ext cx="2176542" cy="2742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099" y="725067"/>
            <a:ext cx="1792447" cy="326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3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6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9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73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66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5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53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46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2347" y="68423"/>
            <a:ext cx="432108" cy="14554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26" y="68423"/>
            <a:ext cx="1253646" cy="14554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273" y="822214"/>
            <a:ext cx="2176542" cy="254128"/>
          </a:xfrm>
        </p:spPr>
        <p:txBody>
          <a:bodyPr anchor="t"/>
          <a:lstStyle>
            <a:lvl1pPr algn="l">
              <a:defRPr sz="1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73" y="542320"/>
            <a:ext cx="2176542" cy="279896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932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8658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7988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73176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6647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15976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35305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54635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29" y="398077"/>
            <a:ext cx="842877" cy="1125804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1584" y="398077"/>
            <a:ext cx="842877" cy="1125804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33" y="51245"/>
            <a:ext cx="2304574" cy="21325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35" y="286412"/>
            <a:ext cx="1131393" cy="119363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3294" indent="0">
              <a:buNone/>
              <a:defRPr sz="800" b="1"/>
            </a:lvl2pPr>
            <a:lvl3pPr marL="386588" indent="0">
              <a:buNone/>
              <a:defRPr sz="800" b="1"/>
            </a:lvl3pPr>
            <a:lvl4pPr marL="579882" indent="0">
              <a:buNone/>
              <a:defRPr sz="700" b="1"/>
            </a:lvl4pPr>
            <a:lvl5pPr marL="773176" indent="0">
              <a:buNone/>
              <a:defRPr sz="700" b="1"/>
            </a:lvl5pPr>
            <a:lvl6pPr marL="966471" indent="0">
              <a:buNone/>
              <a:defRPr sz="700" b="1"/>
            </a:lvl6pPr>
            <a:lvl7pPr marL="1159765" indent="0">
              <a:buNone/>
              <a:defRPr sz="700" b="1"/>
            </a:lvl7pPr>
            <a:lvl8pPr marL="1353059" indent="0">
              <a:buNone/>
              <a:defRPr sz="700" b="1"/>
            </a:lvl8pPr>
            <a:lvl9pPr marL="1546353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35" y="405779"/>
            <a:ext cx="1131393" cy="737208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00773" y="286412"/>
            <a:ext cx="1131837" cy="119363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3294" indent="0">
              <a:buNone/>
              <a:defRPr sz="800" b="1"/>
            </a:lvl2pPr>
            <a:lvl3pPr marL="386588" indent="0">
              <a:buNone/>
              <a:defRPr sz="800" b="1"/>
            </a:lvl3pPr>
            <a:lvl4pPr marL="579882" indent="0">
              <a:buNone/>
              <a:defRPr sz="700" b="1"/>
            </a:lvl4pPr>
            <a:lvl5pPr marL="773176" indent="0">
              <a:buNone/>
              <a:defRPr sz="700" b="1"/>
            </a:lvl5pPr>
            <a:lvl6pPr marL="966471" indent="0">
              <a:buNone/>
              <a:defRPr sz="700" b="1"/>
            </a:lvl6pPr>
            <a:lvl7pPr marL="1159765" indent="0">
              <a:buNone/>
              <a:defRPr sz="700" b="1"/>
            </a:lvl7pPr>
            <a:lvl8pPr marL="1353059" indent="0">
              <a:buNone/>
              <a:defRPr sz="700" b="1"/>
            </a:lvl8pPr>
            <a:lvl9pPr marL="1546353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00773" y="405779"/>
            <a:ext cx="1131837" cy="737208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34" y="50945"/>
            <a:ext cx="842432" cy="21680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1138" y="50951"/>
            <a:ext cx="1431468" cy="1092039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34" y="267759"/>
            <a:ext cx="842432" cy="875231"/>
          </a:xfrm>
        </p:spPr>
        <p:txBody>
          <a:bodyPr/>
          <a:lstStyle>
            <a:lvl1pPr marL="0" indent="0">
              <a:buNone/>
              <a:defRPr sz="600"/>
            </a:lvl1pPr>
            <a:lvl2pPr marL="193294" indent="0">
              <a:buNone/>
              <a:defRPr sz="500"/>
            </a:lvl2pPr>
            <a:lvl3pPr marL="386588" indent="0">
              <a:buNone/>
              <a:defRPr sz="500"/>
            </a:lvl3pPr>
            <a:lvl4pPr marL="579882" indent="0">
              <a:buNone/>
              <a:defRPr sz="400"/>
            </a:lvl4pPr>
            <a:lvl5pPr marL="773176" indent="0">
              <a:buNone/>
              <a:defRPr sz="400"/>
            </a:lvl5pPr>
            <a:lvl6pPr marL="966471" indent="0">
              <a:buNone/>
              <a:defRPr sz="400"/>
            </a:lvl6pPr>
            <a:lvl7pPr marL="1159765" indent="0">
              <a:buNone/>
              <a:defRPr sz="400"/>
            </a:lvl7pPr>
            <a:lvl8pPr marL="1353059" indent="0">
              <a:buNone/>
              <a:defRPr sz="400"/>
            </a:lvl8pPr>
            <a:lvl9pPr marL="154635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908" y="895675"/>
            <a:ext cx="1536383" cy="1057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1908" y="114332"/>
            <a:ext cx="1536383" cy="767715"/>
          </a:xfrm>
        </p:spPr>
        <p:txBody>
          <a:bodyPr/>
          <a:lstStyle>
            <a:lvl1pPr marL="0" indent="0">
              <a:buNone/>
              <a:defRPr sz="1400"/>
            </a:lvl1pPr>
            <a:lvl2pPr marL="193294" indent="0">
              <a:buNone/>
              <a:defRPr sz="1200"/>
            </a:lvl2pPr>
            <a:lvl3pPr marL="386588" indent="0">
              <a:buNone/>
              <a:defRPr sz="1000"/>
            </a:lvl3pPr>
            <a:lvl4pPr marL="579882" indent="0">
              <a:buNone/>
              <a:defRPr sz="800"/>
            </a:lvl4pPr>
            <a:lvl5pPr marL="773176" indent="0">
              <a:buNone/>
              <a:defRPr sz="800"/>
            </a:lvl5pPr>
            <a:lvl6pPr marL="966471" indent="0">
              <a:buNone/>
              <a:defRPr sz="800"/>
            </a:lvl6pPr>
            <a:lvl7pPr marL="1159765" indent="0">
              <a:buNone/>
              <a:defRPr sz="800"/>
            </a:lvl7pPr>
            <a:lvl8pPr marL="1353059" indent="0">
              <a:buNone/>
              <a:defRPr sz="800"/>
            </a:lvl8pPr>
            <a:lvl9pPr marL="1546353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908" y="1001412"/>
            <a:ext cx="1536383" cy="150166"/>
          </a:xfrm>
        </p:spPr>
        <p:txBody>
          <a:bodyPr/>
          <a:lstStyle>
            <a:lvl1pPr marL="0" indent="0">
              <a:buNone/>
              <a:defRPr sz="600"/>
            </a:lvl1pPr>
            <a:lvl2pPr marL="193294" indent="0">
              <a:buNone/>
              <a:defRPr sz="500"/>
            </a:lvl2pPr>
            <a:lvl3pPr marL="386588" indent="0">
              <a:buNone/>
              <a:defRPr sz="500"/>
            </a:lvl3pPr>
            <a:lvl4pPr marL="579882" indent="0">
              <a:buNone/>
              <a:defRPr sz="400"/>
            </a:lvl4pPr>
            <a:lvl5pPr marL="773176" indent="0">
              <a:buNone/>
              <a:defRPr sz="400"/>
            </a:lvl5pPr>
            <a:lvl6pPr marL="966471" indent="0">
              <a:buNone/>
              <a:defRPr sz="400"/>
            </a:lvl6pPr>
            <a:lvl7pPr marL="1159765" indent="0">
              <a:buNone/>
              <a:defRPr sz="400"/>
            </a:lvl7pPr>
            <a:lvl8pPr marL="1353059" indent="0">
              <a:buNone/>
              <a:defRPr sz="400"/>
            </a:lvl8pPr>
            <a:lvl9pPr marL="154635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033" y="51245"/>
            <a:ext cx="2304574" cy="213254"/>
          </a:xfrm>
          <a:prstGeom prst="rect">
            <a:avLst/>
          </a:prstGeom>
        </p:spPr>
        <p:txBody>
          <a:bodyPr vert="horz" lIns="38659" tIns="19330" rIns="38659" bIns="1933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33" y="298558"/>
            <a:ext cx="2304574" cy="844427"/>
          </a:xfrm>
          <a:prstGeom prst="rect">
            <a:avLst/>
          </a:prstGeom>
        </p:spPr>
        <p:txBody>
          <a:bodyPr vert="horz" lIns="38659" tIns="19330" rIns="38659" bIns="1933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32" y="1185931"/>
            <a:ext cx="597482" cy="68124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4888" y="1185931"/>
            <a:ext cx="810869" cy="68124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35124" y="1185931"/>
            <a:ext cx="597482" cy="68124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86588" rtl="0" eaLnBrk="1" latinLnBrk="0" hangingPunct="1">
        <a:spcBef>
          <a:spcPct val="0"/>
        </a:spcBef>
        <a:buNone/>
        <a:defRPr sz="1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971" indent="-144971" algn="l" defTabSz="386588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14103" indent="-120809" algn="l" defTabSz="386588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83235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76529" indent="-96647" algn="l" defTabSz="386588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9824" indent="-96647" algn="l" defTabSz="386588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63118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56412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49706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43000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3294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6588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9882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73176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6471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9765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53059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46353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13520" y="0"/>
            <a:ext cx="1900805" cy="683570"/>
          </a:xfrm>
          <a:prstGeom prst="rect">
            <a:avLst/>
          </a:prstGeom>
        </p:spPr>
        <p:txBody>
          <a:bodyPr vert="horz" lIns="38659" tIns="19330" rIns="38659" bIns="19330" rtlCol="0">
            <a:normAutofit fontScale="70000" lnSpcReduction="20000"/>
          </a:bodyPr>
          <a:lstStyle/>
          <a:p>
            <a:pPr algn="ctr">
              <a:spcBef>
                <a:spcPct val="20000"/>
              </a:spcBef>
            </a:pPr>
            <a:r>
              <a:rPr lang="fr-FR" sz="5000" b="1" dirty="0" smtClean="0"/>
              <a:t>2a </a:t>
            </a:r>
            <a:r>
              <a:rPr lang="fr-FR" sz="5000" b="1" dirty="0"/>
              <a:t>+ </a:t>
            </a:r>
            <a:r>
              <a:rPr lang="fr-FR" sz="5000" b="1" dirty="0" smtClean="0"/>
              <a:t>b </a:t>
            </a:r>
            <a:r>
              <a:rPr lang="fr-FR" sz="5000" b="1" dirty="0" smtClean="0"/>
              <a:t>= </a:t>
            </a:r>
            <a:r>
              <a:rPr lang="fr-FR" sz="5000" b="1" dirty="0" smtClean="0"/>
              <a:t>4</a:t>
            </a: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61167" y="343633"/>
            <a:ext cx="1900805" cy="683570"/>
          </a:xfrm>
          <a:prstGeom prst="rect">
            <a:avLst/>
          </a:prstGeom>
        </p:spPr>
        <p:txBody>
          <a:bodyPr vert="horz" lIns="38659" tIns="19330" rIns="38659" bIns="19330" rtlCol="0">
            <a:normAutofit fontScale="70000" lnSpcReduction="20000"/>
          </a:bodyPr>
          <a:lstStyle/>
          <a:p>
            <a:pPr algn="ctr">
              <a:spcBef>
                <a:spcPct val="20000"/>
              </a:spcBef>
            </a:pPr>
            <a:r>
              <a:rPr lang="fr-FR" sz="5000" b="1" dirty="0" smtClean="0"/>
              <a:t>a - b </a:t>
            </a:r>
            <a:r>
              <a:rPr lang="fr-FR" sz="5000" b="1" dirty="0" smtClean="0"/>
              <a:t>= </a:t>
            </a:r>
            <a:r>
              <a:rPr lang="fr-FR" sz="5000" b="1" dirty="0" smtClean="0"/>
              <a:t>11</a:t>
            </a: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65919" y="792162"/>
            <a:ext cx="1900805" cy="683570"/>
          </a:xfrm>
          <a:prstGeom prst="rect">
            <a:avLst/>
          </a:prstGeom>
        </p:spPr>
        <p:txBody>
          <a:bodyPr vert="horz" lIns="38659" tIns="19330" rIns="38659" bIns="19330" rtlCol="0">
            <a:normAutofit fontScale="62500" lnSpcReduction="20000"/>
          </a:bodyPr>
          <a:lstStyle/>
          <a:p>
            <a:pPr algn="ctr">
              <a:spcBef>
                <a:spcPct val="20000"/>
              </a:spcBef>
            </a:pPr>
            <a:r>
              <a:rPr lang="fr-FR" sz="5000" b="1" dirty="0" smtClean="0"/>
              <a:t>3a       = 15</a:t>
            </a: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37319" y="792162"/>
            <a:ext cx="2209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127919" y="30162"/>
            <a:ext cx="304800" cy="30480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106490" y="380209"/>
            <a:ext cx="304800" cy="30480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Tosh</dc:creator>
  <cp:lastModifiedBy>Tosh</cp:lastModifiedBy>
  <cp:revision>7</cp:revision>
  <dcterms:created xsi:type="dcterms:W3CDTF">2018-09-16T03:46:22Z</dcterms:created>
  <dcterms:modified xsi:type="dcterms:W3CDTF">2018-09-16T18:43:56Z</dcterms:modified>
</cp:coreProperties>
</file>