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1279525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348"/>
      </p:cViewPr>
      <p:guideLst>
        <p:guide orient="horz" pos="403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397483"/>
            <a:ext cx="2176542" cy="2742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9" y="725067"/>
            <a:ext cx="1792447" cy="326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68423"/>
            <a:ext cx="432108" cy="14554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68423"/>
            <a:ext cx="1253646" cy="14554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822214"/>
            <a:ext cx="2176542" cy="254128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542320"/>
            <a:ext cx="2176542" cy="279896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9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4" y="398077"/>
            <a:ext cx="842877" cy="112580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5" y="286412"/>
            <a:ext cx="1131393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5" y="405779"/>
            <a:ext cx="1131393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286412"/>
            <a:ext cx="1131837" cy="1193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405779"/>
            <a:ext cx="1131837" cy="7372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50945"/>
            <a:ext cx="842432" cy="21680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50951"/>
            <a:ext cx="1431468" cy="109203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267759"/>
            <a:ext cx="842432" cy="875231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08" y="895675"/>
            <a:ext cx="1536383" cy="1057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08" y="114332"/>
            <a:ext cx="1536383" cy="767715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08" y="1001412"/>
            <a:ext cx="1536383" cy="150166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51245"/>
            <a:ext cx="2304574" cy="213254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298558"/>
            <a:ext cx="2304574" cy="844427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88" y="1185931"/>
            <a:ext cx="810869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1185931"/>
            <a:ext cx="597482" cy="68124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89719" y="30162"/>
            <a:ext cx="1900805" cy="683570"/>
          </a:xfrm>
          <a:prstGeom prst="rect">
            <a:avLst/>
          </a:prstGeom>
        </p:spPr>
        <p:txBody>
          <a:bodyPr vert="horz" lIns="38659" tIns="19330" rIns="38659" bIns="1933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3a       = 15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4500" y="396876"/>
            <a:ext cx="381000" cy="381000"/>
          </a:xfrm>
          <a:prstGeom prst="rect">
            <a:avLst/>
          </a:prstGeom>
        </p:spPr>
        <p:txBody>
          <a:bodyPr vert="horz" lIns="38659" tIns="19330" rIns="38659" bIns="1933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82758" y="394495"/>
            <a:ext cx="381000" cy="381000"/>
          </a:xfrm>
          <a:prstGeom prst="rect">
            <a:avLst/>
          </a:prstGeom>
        </p:spPr>
        <p:txBody>
          <a:bodyPr vert="horz" lIns="38659" tIns="19330" rIns="38659" bIns="19330" rtlCol="0">
            <a:normAutofit fontScale="55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42119" y="715962"/>
            <a:ext cx="1676400" cy="457200"/>
          </a:xfrm>
          <a:prstGeom prst="rect">
            <a:avLst/>
          </a:prstGeom>
        </p:spPr>
        <p:txBody>
          <a:bodyPr vert="horz" lIns="38659" tIns="19330" rIns="38659" bIns="1933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fr-FR" sz="2800" b="1" dirty="0" smtClean="0"/>
              <a:t>a          </a:t>
            </a:r>
            <a:r>
              <a:rPr lang="fr-FR" sz="2800" b="1" smtClean="0"/>
              <a:t>=  5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20662" y="394495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85119" y="411162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10</cp:revision>
  <dcterms:created xsi:type="dcterms:W3CDTF">2018-09-16T03:46:22Z</dcterms:created>
  <dcterms:modified xsi:type="dcterms:W3CDTF">2018-09-18T01:44:21Z</dcterms:modified>
</cp:coreProperties>
</file>