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672"/>
      </p:cViewPr>
      <p:guideLst>
        <p:guide orient="horz" pos="288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284057"/>
            <a:ext cx="2176542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00" y="518162"/>
            <a:ext cx="1792447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48898"/>
            <a:ext cx="432108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48898"/>
            <a:ext cx="1253646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587587"/>
            <a:ext cx="2176542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387564"/>
            <a:ext cx="2176542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0" y="284482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5" y="284482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36622"/>
            <a:ext cx="2304574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6" y="204682"/>
            <a:ext cx="1131393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6" y="289986"/>
            <a:ext cx="1131393" cy="52683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204682"/>
            <a:ext cx="1131837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289986"/>
            <a:ext cx="1131837" cy="52683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36407"/>
            <a:ext cx="842432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36412"/>
            <a:ext cx="1431468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191352"/>
            <a:ext cx="842432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9" y="640085"/>
            <a:ext cx="1536383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9" y="81707"/>
            <a:ext cx="1536383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9" y="715649"/>
            <a:ext cx="1536383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36622"/>
            <a:ext cx="2304574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13362"/>
            <a:ext cx="2304574" cy="60346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9" y="847514"/>
            <a:ext cx="810869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37319" y="21554"/>
            <a:ext cx="2286000" cy="511846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2(5) +b = 4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3033" y="457200"/>
            <a:ext cx="2499519" cy="457200"/>
          </a:xfrm>
          <a:prstGeom prst="rect">
            <a:avLst/>
          </a:prstGeom>
        </p:spPr>
        <p:txBody>
          <a:bodyPr vert="horz" lIns="38659" tIns="19330" rIns="38659" bIns="1933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10 + b = 4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10</cp:revision>
  <dcterms:created xsi:type="dcterms:W3CDTF">2018-09-16T03:46:22Z</dcterms:created>
  <dcterms:modified xsi:type="dcterms:W3CDTF">2018-09-16T18:53:33Z</dcterms:modified>
</cp:coreProperties>
</file>