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638" cy="2193925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259" d="100"/>
          <a:sy n="259" d="100"/>
        </p:scale>
        <p:origin x="-2256" y="-12"/>
      </p:cViewPr>
      <p:guideLst>
        <p:guide orient="horz" pos="691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681541"/>
            <a:ext cx="2176542" cy="470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104" y="1243229"/>
            <a:ext cx="1792447" cy="560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47" y="117323"/>
            <a:ext cx="432108" cy="24955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6" y="117323"/>
            <a:ext cx="1253646" cy="2495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1409803"/>
            <a:ext cx="2176542" cy="435738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929886"/>
            <a:ext cx="2176542" cy="479923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31" y="682561"/>
            <a:ext cx="842877" cy="193035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586" y="682561"/>
            <a:ext cx="842877" cy="193035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" y="87867"/>
            <a:ext cx="2304574" cy="365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40" y="491095"/>
            <a:ext cx="1131393" cy="20466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40" y="695768"/>
            <a:ext cx="1131393" cy="126404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73" y="491095"/>
            <a:ext cx="1131837" cy="20466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73" y="695768"/>
            <a:ext cx="1131837" cy="126404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" y="87352"/>
            <a:ext cx="842432" cy="37174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87366"/>
            <a:ext cx="1431468" cy="18724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" y="459113"/>
            <a:ext cx="842432" cy="150070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13" y="1535761"/>
            <a:ext cx="1536383" cy="1813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13" y="196041"/>
            <a:ext cx="1536383" cy="1316355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13" y="1717062"/>
            <a:ext cx="1536383" cy="257482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3" y="87867"/>
            <a:ext cx="2304574" cy="365654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511922"/>
            <a:ext cx="2304574" cy="1447889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2033445"/>
            <a:ext cx="597482" cy="11680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93" y="2033445"/>
            <a:ext cx="810869" cy="11680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2033445"/>
            <a:ext cx="597482" cy="11680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 txBox="1">
            <a:spLocks/>
          </p:cNvSpPr>
          <p:nvPr/>
        </p:nvSpPr>
        <p:spPr>
          <a:xfrm>
            <a:off x="-15081" y="639762"/>
            <a:ext cx="2663953" cy="559304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10 + b </a:t>
            </a:r>
            <a:r>
              <a:rPr lang="fr-FR" sz="5000" b="1" dirty="0" smtClean="0"/>
              <a:t> = 4</a:t>
            </a: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1119" y="1674426"/>
            <a:ext cx="2438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-74331" y="1164882"/>
            <a:ext cx="990600" cy="557839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-10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127919" y="1706562"/>
            <a:ext cx="1295400" cy="534568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b =-6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14102" y="1164882"/>
            <a:ext cx="990600" cy="557839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-10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120" y="42473"/>
            <a:ext cx="2499519" cy="562394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2(5) +b = 4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12</cp:revision>
  <dcterms:created xsi:type="dcterms:W3CDTF">2018-09-16T03:46:22Z</dcterms:created>
  <dcterms:modified xsi:type="dcterms:W3CDTF">2018-09-18T01:45:32Z</dcterms:modified>
</cp:coreProperties>
</file>