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13716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96"/>
      </p:cViewPr>
      <p:guideLst>
        <p:guide orient="horz" pos="432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426086"/>
            <a:ext cx="2176542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01" y="777243"/>
            <a:ext cx="1792447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73347"/>
            <a:ext cx="432108" cy="15601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73347"/>
            <a:ext cx="1253646" cy="15601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881381"/>
            <a:ext cx="2176542" cy="27241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581347"/>
            <a:ext cx="2176542" cy="30003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1" y="426724"/>
            <a:ext cx="842877" cy="120681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6" y="426724"/>
            <a:ext cx="842877" cy="120681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54933"/>
            <a:ext cx="2304574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7" y="307023"/>
            <a:ext cx="1131393" cy="12795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7" y="434979"/>
            <a:ext cx="1131393" cy="79025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307023"/>
            <a:ext cx="1131837" cy="12795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434979"/>
            <a:ext cx="1131837" cy="79025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54611"/>
            <a:ext cx="842432" cy="23241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54619"/>
            <a:ext cx="1431468" cy="11706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287028"/>
            <a:ext cx="842432" cy="938213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10" y="960128"/>
            <a:ext cx="1536383" cy="11334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10" y="122561"/>
            <a:ext cx="1536383" cy="82296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10" y="1073474"/>
            <a:ext cx="1536383" cy="160973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54933"/>
            <a:ext cx="2304574" cy="2286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320044"/>
            <a:ext cx="2304574" cy="90519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1271271"/>
            <a:ext cx="597482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90" y="1271271"/>
            <a:ext cx="810869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1271271"/>
            <a:ext cx="597482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213519" y="0"/>
            <a:ext cx="234712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2a + b = 4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319" y="838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670719" y="838200"/>
            <a:ext cx="129540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smtClean="0"/>
              <a:t>4 = 4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64304" y="390516"/>
            <a:ext cx="234712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2(2) + 0 = 4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12</cp:revision>
  <dcterms:created xsi:type="dcterms:W3CDTF">2018-09-16T03:46:22Z</dcterms:created>
  <dcterms:modified xsi:type="dcterms:W3CDTF">2018-09-16T18:59:14Z</dcterms:modified>
</cp:coreProperties>
</file>