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60638" cy="1371600"/>
  <p:notesSz cx="6858000" cy="9144000"/>
  <p:defaultTextStyle>
    <a:defPPr>
      <a:defRPr lang="en-US"/>
    </a:defPPr>
    <a:lvl1pPr marL="0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3294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6588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9882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73176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66471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59765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53059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46353" algn="l" defTabSz="386588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2" autoAdjust="0"/>
  </p:normalViewPr>
  <p:slideViewPr>
    <p:cSldViewPr>
      <p:cViewPr varScale="1">
        <p:scale>
          <a:sx n="400" d="100"/>
          <a:sy n="400" d="100"/>
        </p:scale>
        <p:origin x="-1122" y="-96"/>
      </p:cViewPr>
      <p:guideLst>
        <p:guide orient="horz" pos="432"/>
        <p:guide pos="8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8" y="426086"/>
            <a:ext cx="2176542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101" y="777243"/>
            <a:ext cx="1792447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9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3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64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3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347" y="73347"/>
            <a:ext cx="432108" cy="15601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26" y="73347"/>
            <a:ext cx="1253646" cy="15601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73" y="881381"/>
            <a:ext cx="2176542" cy="272415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73" y="581347"/>
            <a:ext cx="2176542" cy="300038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32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658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98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7317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664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5976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530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46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31" y="426724"/>
            <a:ext cx="842877" cy="120681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586" y="426724"/>
            <a:ext cx="842877" cy="1206818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3" y="54933"/>
            <a:ext cx="2304574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7" y="307023"/>
            <a:ext cx="1131393" cy="12795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37" y="434979"/>
            <a:ext cx="1131393" cy="79025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773" y="307023"/>
            <a:ext cx="1131837" cy="127953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3294" indent="0">
              <a:buNone/>
              <a:defRPr sz="800" b="1"/>
            </a:lvl2pPr>
            <a:lvl3pPr marL="386588" indent="0">
              <a:buNone/>
              <a:defRPr sz="800" b="1"/>
            </a:lvl3pPr>
            <a:lvl4pPr marL="579882" indent="0">
              <a:buNone/>
              <a:defRPr sz="700" b="1"/>
            </a:lvl4pPr>
            <a:lvl5pPr marL="773176" indent="0">
              <a:buNone/>
              <a:defRPr sz="700" b="1"/>
            </a:lvl5pPr>
            <a:lvl6pPr marL="966471" indent="0">
              <a:buNone/>
              <a:defRPr sz="700" b="1"/>
            </a:lvl6pPr>
            <a:lvl7pPr marL="1159765" indent="0">
              <a:buNone/>
              <a:defRPr sz="700" b="1"/>
            </a:lvl7pPr>
            <a:lvl8pPr marL="1353059" indent="0">
              <a:buNone/>
              <a:defRPr sz="700" b="1"/>
            </a:lvl8pPr>
            <a:lvl9pPr marL="1546353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773" y="434979"/>
            <a:ext cx="1131837" cy="79025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4" y="54611"/>
            <a:ext cx="842432" cy="23241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138" y="54619"/>
            <a:ext cx="1431468" cy="11706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34" y="287028"/>
            <a:ext cx="842432" cy="938213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910" y="960128"/>
            <a:ext cx="1536383" cy="11334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910" y="122561"/>
            <a:ext cx="1536383" cy="822960"/>
          </a:xfrm>
        </p:spPr>
        <p:txBody>
          <a:bodyPr/>
          <a:lstStyle>
            <a:lvl1pPr marL="0" indent="0">
              <a:buNone/>
              <a:defRPr sz="1400"/>
            </a:lvl1pPr>
            <a:lvl2pPr marL="193294" indent="0">
              <a:buNone/>
              <a:defRPr sz="1200"/>
            </a:lvl2pPr>
            <a:lvl3pPr marL="386588" indent="0">
              <a:buNone/>
              <a:defRPr sz="1000"/>
            </a:lvl3pPr>
            <a:lvl4pPr marL="579882" indent="0">
              <a:buNone/>
              <a:defRPr sz="800"/>
            </a:lvl4pPr>
            <a:lvl5pPr marL="773176" indent="0">
              <a:buNone/>
              <a:defRPr sz="800"/>
            </a:lvl5pPr>
            <a:lvl6pPr marL="966471" indent="0">
              <a:buNone/>
              <a:defRPr sz="800"/>
            </a:lvl6pPr>
            <a:lvl7pPr marL="1159765" indent="0">
              <a:buNone/>
              <a:defRPr sz="800"/>
            </a:lvl7pPr>
            <a:lvl8pPr marL="1353059" indent="0">
              <a:buNone/>
              <a:defRPr sz="800"/>
            </a:lvl8pPr>
            <a:lvl9pPr marL="154635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910" y="1073474"/>
            <a:ext cx="1536383" cy="160973"/>
          </a:xfrm>
        </p:spPr>
        <p:txBody>
          <a:bodyPr/>
          <a:lstStyle>
            <a:lvl1pPr marL="0" indent="0">
              <a:buNone/>
              <a:defRPr sz="600"/>
            </a:lvl1pPr>
            <a:lvl2pPr marL="193294" indent="0">
              <a:buNone/>
              <a:defRPr sz="500"/>
            </a:lvl2pPr>
            <a:lvl3pPr marL="386588" indent="0">
              <a:buNone/>
              <a:defRPr sz="500"/>
            </a:lvl3pPr>
            <a:lvl4pPr marL="579882" indent="0">
              <a:buNone/>
              <a:defRPr sz="400"/>
            </a:lvl4pPr>
            <a:lvl5pPr marL="773176" indent="0">
              <a:buNone/>
              <a:defRPr sz="400"/>
            </a:lvl5pPr>
            <a:lvl6pPr marL="966471" indent="0">
              <a:buNone/>
              <a:defRPr sz="400"/>
            </a:lvl6pPr>
            <a:lvl7pPr marL="1159765" indent="0">
              <a:buNone/>
              <a:defRPr sz="400"/>
            </a:lvl7pPr>
            <a:lvl8pPr marL="1353059" indent="0">
              <a:buNone/>
              <a:defRPr sz="400"/>
            </a:lvl8pPr>
            <a:lvl9pPr marL="1546353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33" y="54933"/>
            <a:ext cx="2304574" cy="228600"/>
          </a:xfrm>
          <a:prstGeom prst="rect">
            <a:avLst/>
          </a:prstGeom>
        </p:spPr>
        <p:txBody>
          <a:bodyPr vert="horz" lIns="38659" tIns="19330" rIns="38659" bIns="1933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33" y="320044"/>
            <a:ext cx="2304574" cy="905192"/>
          </a:xfrm>
          <a:prstGeom prst="rect">
            <a:avLst/>
          </a:prstGeom>
        </p:spPr>
        <p:txBody>
          <a:bodyPr vert="horz" lIns="38659" tIns="19330" rIns="38659" bIns="1933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32" y="1271271"/>
            <a:ext cx="597482" cy="73026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31E5-162F-4A22-99EB-75595A4B2A02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4890" y="1271271"/>
            <a:ext cx="810869" cy="73026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5124" y="1271271"/>
            <a:ext cx="597482" cy="73026"/>
          </a:xfrm>
          <a:prstGeom prst="rect">
            <a:avLst/>
          </a:prstGeom>
        </p:spPr>
        <p:txBody>
          <a:bodyPr vert="horz" lIns="38659" tIns="19330" rIns="38659" bIns="19330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BFF4-557F-400F-BD29-426043948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6588" rtl="0" eaLnBrk="1" latinLnBrk="0" hangingPunct="1">
        <a:spcBef>
          <a:spcPct val="0"/>
        </a:spcBef>
        <a:buNone/>
        <a:defRPr sz="1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971" indent="-144971" algn="l" defTabSz="386588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4103" indent="-120809" algn="l" defTabSz="386588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3235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76529" indent="-96647" algn="l" defTabSz="386588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9824" indent="-96647" algn="l" defTabSz="386588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3118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6412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9706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43000" indent="-96647" algn="l" defTabSz="386588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3294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6588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9882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76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6471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9765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53059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46353" algn="l" defTabSz="38658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/>
          <p:cNvSpPr txBox="1">
            <a:spLocks/>
          </p:cNvSpPr>
          <p:nvPr/>
        </p:nvSpPr>
        <p:spPr>
          <a:xfrm>
            <a:off x="213519" y="0"/>
            <a:ext cx="2347120" cy="533400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a - b = 11</a:t>
            </a: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319" y="838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>
            <a:off x="670719" y="838200"/>
            <a:ext cx="1295400" cy="533400"/>
          </a:xfrm>
          <a:prstGeom prst="rect">
            <a:avLst/>
          </a:prstGeom>
        </p:spPr>
        <p:txBody>
          <a:bodyPr vert="horz" lIns="38659" tIns="19330" rIns="38659" bIns="19330" rtlCol="0">
            <a:normAutofit fontScale="700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 = 11</a:t>
            </a:r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64304" y="390516"/>
            <a:ext cx="2347120" cy="533400"/>
          </a:xfrm>
          <a:prstGeom prst="rect">
            <a:avLst/>
          </a:prstGeom>
        </p:spPr>
        <p:txBody>
          <a:bodyPr vert="horz" lIns="38659" tIns="19330" rIns="38659" bIns="19330" rtlCol="0">
            <a:normAutofit fontScale="77500" lnSpcReduction="20000"/>
          </a:bodyPr>
          <a:lstStyle/>
          <a:p>
            <a:pPr algn="ctr">
              <a:spcBef>
                <a:spcPct val="20000"/>
              </a:spcBef>
            </a:pPr>
            <a:r>
              <a:rPr lang="fr-FR" sz="5000" b="1" dirty="0" smtClean="0"/>
              <a:t>2 - 0 ?= 11</a:t>
            </a:r>
          </a:p>
          <a:p>
            <a:pPr algn="ctr">
              <a:spcBef>
                <a:spcPct val="20000"/>
              </a:spcBef>
            </a:pPr>
            <a:endParaRPr lang="fr-FR" sz="5000" b="1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endParaRPr lang="en-US" sz="1400" dirty="0">
              <a:solidFill>
                <a:schemeClr val="tx1">
                  <a:tint val="75000"/>
                </a:schemeClr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089815" y="914400"/>
            <a:ext cx="209945" cy="2952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14</cp:revision>
  <dcterms:created xsi:type="dcterms:W3CDTF">2018-09-16T03:46:22Z</dcterms:created>
  <dcterms:modified xsi:type="dcterms:W3CDTF">2018-09-16T19:01:32Z</dcterms:modified>
</cp:coreProperties>
</file>