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1646238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329" d="100"/>
          <a:sy n="329" d="100"/>
        </p:scale>
        <p:origin x="-18" y="-732"/>
      </p:cViewPr>
      <p:guideLst>
        <p:guide orient="horz" pos="519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511403"/>
            <a:ext cx="4196556" cy="3528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932871"/>
            <a:ext cx="3455988" cy="420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88030"/>
            <a:ext cx="833140" cy="1872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88030"/>
            <a:ext cx="2417135" cy="187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057863"/>
            <a:ext cx="4196556" cy="326961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697748"/>
            <a:ext cx="4196556" cy="36011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50" y="512165"/>
            <a:ext cx="1625137" cy="14484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3" y="512165"/>
            <a:ext cx="1625137" cy="14484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65928"/>
            <a:ext cx="4443413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368498"/>
            <a:ext cx="2181421" cy="1535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522075"/>
            <a:ext cx="2181421" cy="94849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368498"/>
            <a:ext cx="2182278" cy="1535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522075"/>
            <a:ext cx="2182278" cy="94849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65547"/>
            <a:ext cx="1624280" cy="27894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65547"/>
            <a:ext cx="2759990" cy="140501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344494"/>
            <a:ext cx="1624280" cy="1126073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9" y="1152369"/>
            <a:ext cx="2962275" cy="13604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9" y="147096"/>
            <a:ext cx="2962275" cy="987743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9" y="1288414"/>
            <a:ext cx="2962275" cy="193204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65928"/>
            <a:ext cx="4443413" cy="274373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384126"/>
            <a:ext cx="4443413" cy="108644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525820"/>
            <a:ext cx="1151996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525820"/>
            <a:ext cx="1563423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525820"/>
            <a:ext cx="1151996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868362" y="86016"/>
            <a:ext cx="685800" cy="36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8362" y="484212"/>
            <a:ext cx="685800" cy="34714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-122239" y="1"/>
            <a:ext cx="5055843" cy="1661318"/>
            <a:chOff x="-122238" y="124653"/>
            <a:chExt cx="4873407" cy="174669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-122238" y="124653"/>
              <a:ext cx="4327525" cy="691590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925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/>
                <a:t>6x + 3y</a:t>
              </a:r>
              <a:r>
                <a:rPr lang="fr-FR" sz="5000" dirty="0"/>
                <a:t> = </a:t>
              </a:r>
              <a:r>
                <a:rPr lang="fr-FR" sz="5000" b="1" dirty="0" smtClean="0"/>
                <a:t>9</a:t>
              </a:r>
            </a:p>
            <a:p>
              <a:pPr algn="ctr">
                <a:spcBef>
                  <a:spcPct val="20000"/>
                </a:spcBef>
              </a:pP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79170" y="589493"/>
              <a:ext cx="4361031" cy="655288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850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-6x                -6x</a:t>
              </a:r>
            </a:p>
            <a:p>
              <a:pPr algn="ctr">
                <a:spcBef>
                  <a:spcPct val="20000"/>
                </a:spcBef>
              </a:pP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9169" y="1230423"/>
              <a:ext cx="4572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29429" y="1218253"/>
              <a:ext cx="3954725" cy="653099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925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		3y</a:t>
              </a:r>
              <a:r>
                <a:rPr lang="fr-FR" sz="5000" dirty="0" smtClean="0"/>
                <a:t> </a:t>
              </a:r>
              <a:r>
                <a:rPr lang="fr-FR" sz="5000" dirty="0"/>
                <a:t>=</a:t>
              </a:r>
              <a:r>
                <a:rPr lang="fr-FR" sz="5000" b="1" dirty="0"/>
                <a:t> </a:t>
              </a:r>
              <a:r>
                <a:rPr lang="fr-FR" sz="5000" b="1" dirty="0" smtClean="0"/>
                <a:t>9 -6x</a:t>
              </a:r>
              <a:endParaRPr lang="fr-FR" sz="5000" b="1" dirty="0" smtClean="0"/>
            </a:p>
            <a:p>
              <a:pPr algn="ctr">
                <a:spcBef>
                  <a:spcPct val="20000"/>
                </a:spcBef>
              </a:pP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4</cp:revision>
  <dcterms:created xsi:type="dcterms:W3CDTF">2018-09-16T03:46:22Z</dcterms:created>
  <dcterms:modified xsi:type="dcterms:W3CDTF">2018-09-19T06:14:06Z</dcterms:modified>
</cp:coreProperties>
</file>