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9144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115" d="100"/>
          <a:sy n="115" d="100"/>
        </p:scale>
        <p:origin x="-102" y="-1044"/>
      </p:cViewPr>
      <p:guideLst>
        <p:guide orient="horz" pos="288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284057"/>
            <a:ext cx="4196556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518160"/>
            <a:ext cx="3455988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48895"/>
            <a:ext cx="833140" cy="1040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5" y="48895"/>
            <a:ext cx="2417135" cy="1040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587587"/>
            <a:ext cx="4196556" cy="18161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387563"/>
            <a:ext cx="4196556" cy="20002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5" y="284481"/>
            <a:ext cx="162513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68" y="284481"/>
            <a:ext cx="162513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36619"/>
            <a:ext cx="4443413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204681"/>
            <a:ext cx="2181421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289985"/>
            <a:ext cx="2181421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204681"/>
            <a:ext cx="2182278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289985"/>
            <a:ext cx="2182278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36407"/>
            <a:ext cx="1624280" cy="15494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36408"/>
            <a:ext cx="2759990" cy="78041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191348"/>
            <a:ext cx="1624280" cy="62547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4" y="640081"/>
            <a:ext cx="2962275" cy="755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4" y="81704"/>
            <a:ext cx="2962275" cy="54864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4" y="715647"/>
            <a:ext cx="2962275" cy="10731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36619"/>
            <a:ext cx="4443413" cy="1524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213361"/>
            <a:ext cx="4443413" cy="603462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847514"/>
            <a:ext cx="1151996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847514"/>
            <a:ext cx="1563423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847514"/>
            <a:ext cx="1151996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0"/>
            <a:ext cx="4937125" cy="914400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					3y</a:t>
            </a:r>
            <a:r>
              <a:rPr lang="fr-FR" sz="5000" dirty="0" smtClean="0"/>
              <a:t> </a:t>
            </a:r>
            <a:r>
              <a:rPr lang="fr-FR" sz="5000" dirty="0"/>
              <a:t>= </a:t>
            </a:r>
            <a:r>
              <a:rPr lang="fr-FR" sz="5000" b="1" dirty="0" smtClean="0"/>
              <a:t>-6x </a:t>
            </a:r>
            <a:r>
              <a:rPr lang="fr-FR" sz="5000" dirty="0" smtClean="0"/>
              <a:t>+ </a:t>
            </a:r>
            <a:r>
              <a:rPr lang="fr-FR" sz="5000" b="1" dirty="0" smtClean="0"/>
              <a:t>9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3</cp:revision>
  <dcterms:created xsi:type="dcterms:W3CDTF">2018-09-16T03:46:22Z</dcterms:created>
  <dcterms:modified xsi:type="dcterms:W3CDTF">2018-09-16T04:07:01Z</dcterms:modified>
</cp:coreProperties>
</file>