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18288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115" d="100"/>
          <a:sy n="115" d="100"/>
        </p:scale>
        <p:origin x="-6" y="-714"/>
      </p:cViewPr>
      <p:guideLst>
        <p:guide orient="horz" pos="576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568115"/>
            <a:ext cx="4196556" cy="3920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036320"/>
            <a:ext cx="3455988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97790"/>
            <a:ext cx="833140" cy="2080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6" y="97790"/>
            <a:ext cx="2417135" cy="2080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175174"/>
            <a:ext cx="4196556" cy="36322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775127"/>
            <a:ext cx="4196556" cy="40005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6" y="568963"/>
            <a:ext cx="1625137" cy="160909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69" y="568963"/>
            <a:ext cx="1625137" cy="160909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73238"/>
            <a:ext cx="4443413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409362"/>
            <a:ext cx="2181421" cy="170604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579971"/>
            <a:ext cx="2181421" cy="105367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409362"/>
            <a:ext cx="2182278" cy="170604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579971"/>
            <a:ext cx="2182278" cy="105367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72814"/>
            <a:ext cx="1624280" cy="30988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72817"/>
            <a:ext cx="2759990" cy="156083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382697"/>
            <a:ext cx="1624280" cy="1250950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5" y="1280163"/>
            <a:ext cx="2962275" cy="15113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5" y="163408"/>
            <a:ext cx="2962275" cy="109728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5" y="1431295"/>
            <a:ext cx="2962275" cy="214630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73238"/>
            <a:ext cx="4443413" cy="3048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426722"/>
            <a:ext cx="4443413" cy="1206924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1695028"/>
            <a:ext cx="1151996" cy="9736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1695028"/>
            <a:ext cx="1563423" cy="9736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1695028"/>
            <a:ext cx="1151996" cy="9736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" y="0"/>
            <a:ext cx="4937125" cy="838200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				</a:t>
            </a:r>
            <a:r>
              <a:rPr lang="fr-FR" sz="5000" b="1" u="sng" dirty="0" smtClean="0"/>
              <a:t>3y</a:t>
            </a:r>
            <a:r>
              <a:rPr lang="fr-FR" sz="5000" dirty="0" smtClean="0"/>
              <a:t> </a:t>
            </a:r>
            <a:r>
              <a:rPr lang="fr-FR" sz="5000" dirty="0"/>
              <a:t>= </a:t>
            </a:r>
            <a:r>
              <a:rPr lang="fr-FR" sz="5000" b="1" u="sng" dirty="0" smtClean="0"/>
              <a:t>-6x </a:t>
            </a:r>
            <a:r>
              <a:rPr lang="fr-FR" sz="5000" u="sng" dirty="0" smtClean="0"/>
              <a:t>+ </a:t>
            </a:r>
            <a:r>
              <a:rPr lang="fr-FR" sz="5000" b="1" u="sng" dirty="0" smtClean="0"/>
              <a:t>9</a:t>
            </a:r>
            <a:endParaRPr lang="fr-FR" sz="5000" b="1" u="sng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762000"/>
            <a:ext cx="4602162" cy="762000"/>
          </a:xfrm>
          <a:prstGeom prst="rect">
            <a:avLst/>
          </a:prstGeom>
        </p:spPr>
        <p:txBody>
          <a:bodyPr vert="horz" lIns="38659" tIns="19330" rIns="38659" bIns="19330" rtlCol="0">
            <a:normAutofit lnSpcReduction="1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				3</a:t>
            </a:r>
            <a:r>
              <a:rPr lang="fr-FR" sz="5000" dirty="0" smtClean="0"/>
              <a:t>           </a:t>
            </a:r>
            <a:r>
              <a:rPr lang="fr-FR" sz="5000" b="1" dirty="0" smtClean="0"/>
              <a:t>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4</cp:revision>
  <dcterms:created xsi:type="dcterms:W3CDTF">2018-09-16T03:46:22Z</dcterms:created>
  <dcterms:modified xsi:type="dcterms:W3CDTF">2018-09-16T04:09:59Z</dcterms:modified>
</cp:coreProperties>
</file>