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15" d="100"/>
          <a:sy n="115" d="100"/>
        </p:scale>
        <p:origin x="-102" y="-1092"/>
      </p:cViewPr>
      <p:guideLst>
        <p:guide orient="horz" pos="288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284057"/>
            <a:ext cx="4196556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518160"/>
            <a:ext cx="3455988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48895"/>
            <a:ext cx="833140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5" y="48895"/>
            <a:ext cx="2417135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587587"/>
            <a:ext cx="4196556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387563"/>
            <a:ext cx="4196556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5" y="284481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8" y="284481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204681"/>
            <a:ext cx="2181421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289985"/>
            <a:ext cx="2181421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204681"/>
            <a:ext cx="2182278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289985"/>
            <a:ext cx="2182278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407"/>
            <a:ext cx="1624280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36408"/>
            <a:ext cx="2759990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191348"/>
            <a:ext cx="1624280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4" y="640081"/>
            <a:ext cx="2962275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4" y="81704"/>
            <a:ext cx="2962275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4" y="715647"/>
            <a:ext cx="2962275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213361"/>
            <a:ext cx="4443413" cy="60346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847514"/>
            <a:ext cx="1563423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6362" y="53340"/>
            <a:ext cx="4724400" cy="861060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2y – 2x </a:t>
            </a:r>
            <a:r>
              <a:rPr lang="fr-FR" sz="5000" b="1" dirty="0"/>
              <a:t>= </a:t>
            </a:r>
            <a:r>
              <a:rPr lang="fr-FR" sz="5000" b="1" dirty="0" smtClean="0"/>
              <a:t>12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3</cp:revision>
  <dcterms:created xsi:type="dcterms:W3CDTF">2018-09-16T03:46:22Z</dcterms:created>
  <dcterms:modified xsi:type="dcterms:W3CDTF">2018-09-16T04:25:09Z</dcterms:modified>
</cp:coreProperties>
</file>