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937125" cy="2011363"/>
  <p:notesSz cx="6858000" cy="9144000"/>
  <p:defaultTextStyle>
    <a:defPPr>
      <a:defRPr lang="en-US"/>
    </a:defPPr>
    <a:lvl1pPr marL="0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93294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386588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579882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773176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966471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159765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353059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546353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82" autoAdjust="0"/>
  </p:normalViewPr>
  <p:slideViewPr>
    <p:cSldViewPr>
      <p:cViewPr varScale="1">
        <p:scale>
          <a:sx n="329" d="100"/>
          <a:sy n="329" d="100"/>
        </p:scale>
        <p:origin x="606" y="-306"/>
      </p:cViewPr>
      <p:guideLst>
        <p:guide orient="horz" pos="634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285" y="624828"/>
            <a:ext cx="4196556" cy="4311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569" y="1139772"/>
            <a:ext cx="3455988" cy="5140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3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6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9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3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6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53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46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84562" y="107552"/>
            <a:ext cx="833140" cy="2287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146" y="107552"/>
            <a:ext cx="2417135" cy="22879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000" y="1292488"/>
            <a:ext cx="4196556" cy="399479"/>
          </a:xfrm>
        </p:spPr>
        <p:txBody>
          <a:bodyPr anchor="t"/>
          <a:lstStyle>
            <a:lvl1pPr algn="l">
              <a:defRPr sz="1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000" y="852505"/>
            <a:ext cx="4196556" cy="439986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932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8658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798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7317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664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15976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3530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54635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146" y="625761"/>
            <a:ext cx="1625137" cy="1769720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92569" y="625761"/>
            <a:ext cx="1625137" cy="1769720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57" y="80549"/>
            <a:ext cx="4443413" cy="3352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56" y="450227"/>
            <a:ext cx="2181421" cy="18763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294" indent="0">
              <a:buNone/>
              <a:defRPr sz="800" b="1"/>
            </a:lvl2pPr>
            <a:lvl3pPr marL="386588" indent="0">
              <a:buNone/>
              <a:defRPr sz="800" b="1"/>
            </a:lvl3pPr>
            <a:lvl4pPr marL="579882" indent="0">
              <a:buNone/>
              <a:defRPr sz="700" b="1"/>
            </a:lvl4pPr>
            <a:lvl5pPr marL="773176" indent="0">
              <a:buNone/>
              <a:defRPr sz="700" b="1"/>
            </a:lvl5pPr>
            <a:lvl6pPr marL="966471" indent="0">
              <a:buNone/>
              <a:defRPr sz="700" b="1"/>
            </a:lvl6pPr>
            <a:lvl7pPr marL="1159765" indent="0">
              <a:buNone/>
              <a:defRPr sz="700" b="1"/>
            </a:lvl7pPr>
            <a:lvl8pPr marL="1353059" indent="0">
              <a:buNone/>
              <a:defRPr sz="700" b="1"/>
            </a:lvl8pPr>
            <a:lvl9pPr marL="154635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856" y="637868"/>
            <a:ext cx="2181421" cy="1158863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07992" y="450227"/>
            <a:ext cx="2182278" cy="18763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294" indent="0">
              <a:buNone/>
              <a:defRPr sz="800" b="1"/>
            </a:lvl2pPr>
            <a:lvl3pPr marL="386588" indent="0">
              <a:buNone/>
              <a:defRPr sz="800" b="1"/>
            </a:lvl3pPr>
            <a:lvl4pPr marL="579882" indent="0">
              <a:buNone/>
              <a:defRPr sz="700" b="1"/>
            </a:lvl4pPr>
            <a:lvl5pPr marL="773176" indent="0">
              <a:buNone/>
              <a:defRPr sz="700" b="1"/>
            </a:lvl5pPr>
            <a:lvl6pPr marL="966471" indent="0">
              <a:buNone/>
              <a:defRPr sz="700" b="1"/>
            </a:lvl6pPr>
            <a:lvl7pPr marL="1159765" indent="0">
              <a:buNone/>
              <a:defRPr sz="700" b="1"/>
            </a:lvl7pPr>
            <a:lvl8pPr marL="1353059" indent="0">
              <a:buNone/>
              <a:defRPr sz="700" b="1"/>
            </a:lvl8pPr>
            <a:lvl9pPr marL="154635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07992" y="637868"/>
            <a:ext cx="2182278" cy="1158863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57" y="80083"/>
            <a:ext cx="1624280" cy="340814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279" y="80086"/>
            <a:ext cx="2759990" cy="1716642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857" y="420900"/>
            <a:ext cx="1624280" cy="1375828"/>
          </a:xfrm>
        </p:spPr>
        <p:txBody>
          <a:bodyPr/>
          <a:lstStyle>
            <a:lvl1pPr marL="0" indent="0">
              <a:buNone/>
              <a:defRPr sz="600"/>
            </a:lvl1pPr>
            <a:lvl2pPr marL="193294" indent="0">
              <a:buNone/>
              <a:defRPr sz="500"/>
            </a:lvl2pPr>
            <a:lvl3pPr marL="386588" indent="0">
              <a:buNone/>
              <a:defRPr sz="500"/>
            </a:lvl3pPr>
            <a:lvl4pPr marL="579882" indent="0">
              <a:buNone/>
              <a:defRPr sz="400"/>
            </a:lvl4pPr>
            <a:lvl5pPr marL="773176" indent="0">
              <a:buNone/>
              <a:defRPr sz="400"/>
            </a:lvl5pPr>
            <a:lvl6pPr marL="966471" indent="0">
              <a:buNone/>
              <a:defRPr sz="400"/>
            </a:lvl6pPr>
            <a:lvl7pPr marL="1159765" indent="0">
              <a:buNone/>
              <a:defRPr sz="400"/>
            </a:lvl7pPr>
            <a:lvl8pPr marL="1353059" indent="0">
              <a:buNone/>
              <a:defRPr sz="400"/>
            </a:lvl8pPr>
            <a:lvl9pPr marL="15463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715" y="1407957"/>
            <a:ext cx="2962275" cy="166217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67715" y="179720"/>
            <a:ext cx="2962275" cy="1206818"/>
          </a:xfrm>
        </p:spPr>
        <p:txBody>
          <a:bodyPr/>
          <a:lstStyle>
            <a:lvl1pPr marL="0" indent="0">
              <a:buNone/>
              <a:defRPr sz="1400"/>
            </a:lvl1pPr>
            <a:lvl2pPr marL="193294" indent="0">
              <a:buNone/>
              <a:defRPr sz="1200"/>
            </a:lvl2pPr>
            <a:lvl3pPr marL="386588" indent="0">
              <a:buNone/>
              <a:defRPr sz="1000"/>
            </a:lvl3pPr>
            <a:lvl4pPr marL="579882" indent="0">
              <a:buNone/>
              <a:defRPr sz="800"/>
            </a:lvl4pPr>
            <a:lvl5pPr marL="773176" indent="0">
              <a:buNone/>
              <a:defRPr sz="800"/>
            </a:lvl5pPr>
            <a:lvl6pPr marL="966471" indent="0">
              <a:buNone/>
              <a:defRPr sz="800"/>
            </a:lvl6pPr>
            <a:lvl7pPr marL="1159765" indent="0">
              <a:buNone/>
              <a:defRPr sz="800"/>
            </a:lvl7pPr>
            <a:lvl8pPr marL="1353059" indent="0">
              <a:buNone/>
              <a:defRPr sz="800"/>
            </a:lvl8pPr>
            <a:lvl9pPr marL="1546353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715" y="1574176"/>
            <a:ext cx="2962275" cy="236056"/>
          </a:xfrm>
        </p:spPr>
        <p:txBody>
          <a:bodyPr/>
          <a:lstStyle>
            <a:lvl1pPr marL="0" indent="0">
              <a:buNone/>
              <a:defRPr sz="600"/>
            </a:lvl1pPr>
            <a:lvl2pPr marL="193294" indent="0">
              <a:buNone/>
              <a:defRPr sz="500"/>
            </a:lvl2pPr>
            <a:lvl3pPr marL="386588" indent="0">
              <a:buNone/>
              <a:defRPr sz="500"/>
            </a:lvl3pPr>
            <a:lvl4pPr marL="579882" indent="0">
              <a:buNone/>
              <a:defRPr sz="400"/>
            </a:lvl4pPr>
            <a:lvl5pPr marL="773176" indent="0">
              <a:buNone/>
              <a:defRPr sz="400"/>
            </a:lvl5pPr>
            <a:lvl6pPr marL="966471" indent="0">
              <a:buNone/>
              <a:defRPr sz="400"/>
            </a:lvl6pPr>
            <a:lvl7pPr marL="1159765" indent="0">
              <a:buNone/>
              <a:defRPr sz="400"/>
            </a:lvl7pPr>
            <a:lvl8pPr marL="1353059" indent="0">
              <a:buNone/>
              <a:defRPr sz="400"/>
            </a:lvl8pPr>
            <a:lvl9pPr marL="15463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6857" y="80549"/>
            <a:ext cx="4443413" cy="335227"/>
          </a:xfrm>
          <a:prstGeom prst="rect">
            <a:avLst/>
          </a:prstGeom>
        </p:spPr>
        <p:txBody>
          <a:bodyPr vert="horz" lIns="38659" tIns="19330" rIns="38659" bIns="1933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57" y="469320"/>
            <a:ext cx="4443413" cy="1327407"/>
          </a:xfrm>
          <a:prstGeom prst="rect">
            <a:avLst/>
          </a:prstGeom>
        </p:spPr>
        <p:txBody>
          <a:bodyPr vert="horz" lIns="38659" tIns="19330" rIns="38659" bIns="1933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6856" y="1864237"/>
            <a:ext cx="1151996" cy="107088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031E5-162F-4A22-99EB-75595A4B2A02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6852" y="1864237"/>
            <a:ext cx="1563423" cy="107088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38273" y="1864237"/>
            <a:ext cx="1151996" cy="107088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6588" rtl="0" eaLnBrk="1" latinLnBrk="0" hangingPunct="1">
        <a:spcBef>
          <a:spcPct val="0"/>
        </a:spcBef>
        <a:buNone/>
        <a:defRPr sz="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971" indent="-144971" algn="l" defTabSz="38658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14103" indent="-120809" algn="l" defTabSz="386588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83235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76529" indent="-96647" algn="l" defTabSz="386588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9824" indent="-96647" algn="l" defTabSz="386588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63118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56412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9706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43000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3294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6588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9882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3176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6471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9765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53059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46353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122238" y="91281"/>
            <a:ext cx="4953000" cy="1310480"/>
          </a:xfrm>
          <a:prstGeom prst="rect">
            <a:avLst/>
          </a:prstGeom>
        </p:spPr>
        <p:txBody>
          <a:bodyPr vert="horz" lIns="38659" tIns="19330" rIns="38659" bIns="19330" rtlCol="0">
            <a:normAutofit fontScale="92500" lnSpcReduction="1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2y </a:t>
            </a:r>
            <a:r>
              <a:rPr lang="fr-FR" sz="5000" b="1" dirty="0" smtClean="0"/>
              <a:t> – </a:t>
            </a:r>
            <a:r>
              <a:rPr lang="fr-FR" sz="5000" b="1" dirty="0" smtClean="0"/>
              <a:t>2x </a:t>
            </a:r>
            <a:r>
              <a:rPr lang="fr-FR" sz="5000" b="1" dirty="0"/>
              <a:t>= </a:t>
            </a:r>
            <a:r>
              <a:rPr lang="fr-FR" sz="5000" b="1" dirty="0" smtClean="0"/>
              <a:t>12</a:t>
            </a:r>
          </a:p>
          <a:p>
            <a:pPr algn="r"/>
            <a:r>
              <a:rPr lang="fr-FR" sz="5000" b="1" dirty="0" smtClean="0"/>
              <a:t>         +2x       </a:t>
            </a:r>
            <a:r>
              <a:rPr lang="fr-FR" sz="5000" b="1" dirty="0" smtClean="0"/>
              <a:t>   +2x </a:t>
            </a:r>
            <a:endParaRPr lang="fr-FR" sz="5000" b="1" dirty="0" smtClean="0"/>
          </a:p>
          <a:p>
            <a:pPr algn="ctr">
              <a:spcBef>
                <a:spcPct val="20000"/>
              </a:spcBef>
            </a:pP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87362" y="1310481"/>
            <a:ext cx="4343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2087562" y="136921"/>
            <a:ext cx="685800" cy="6096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011362" y="727843"/>
            <a:ext cx="685800" cy="6096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724644" y="1285576"/>
            <a:ext cx="4191000" cy="769198"/>
          </a:xfrm>
          <a:prstGeom prst="rect">
            <a:avLst/>
          </a:prstGeom>
        </p:spPr>
        <p:txBody>
          <a:bodyPr vert="horz" lIns="38659" tIns="19330" rIns="38659" bIns="19330" rtlCol="0">
            <a:normAutofit fontScale="925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2y        	= 12 + 2x       </a:t>
            </a:r>
            <a:endParaRPr lang="fr-FR" sz="5000" b="1" dirty="0" smtClean="0"/>
          </a:p>
          <a:p>
            <a:pPr algn="ctr">
              <a:spcBef>
                <a:spcPct val="20000"/>
              </a:spcBef>
            </a:pP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</dc:creator>
  <cp:lastModifiedBy>Tosh</cp:lastModifiedBy>
  <cp:revision>7</cp:revision>
  <dcterms:created xsi:type="dcterms:W3CDTF">2018-09-16T03:46:22Z</dcterms:created>
  <dcterms:modified xsi:type="dcterms:W3CDTF">2018-09-19T06:46:01Z</dcterms:modified>
</cp:coreProperties>
</file>