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937125" cy="2011363"/>
  <p:notesSz cx="6858000" cy="9144000"/>
  <p:defaultTextStyle>
    <a:defPPr>
      <a:defRPr lang="en-US"/>
    </a:defPPr>
    <a:lvl1pPr marL="0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193294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386588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579882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773176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966471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159765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1353059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1546353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582" autoAdjust="0"/>
  </p:normalViewPr>
  <p:slideViewPr>
    <p:cSldViewPr>
      <p:cViewPr varScale="1">
        <p:scale>
          <a:sx n="332" d="100"/>
          <a:sy n="332" d="100"/>
        </p:scale>
        <p:origin x="-84" y="-378"/>
      </p:cViewPr>
      <p:guideLst>
        <p:guide orient="horz" pos="634"/>
        <p:guide pos="15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D3DF4-9C04-403E-AA6C-862CA488009A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777875" y="685800"/>
            <a:ext cx="8413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B0EBFF-C1A3-4478-9ABC-CD3146A7E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282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0EBFF-C1A3-4478-9ABC-CD3146A7E3DB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285" y="624828"/>
            <a:ext cx="4196556" cy="4311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0569" y="1139772"/>
            <a:ext cx="3455988" cy="51401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932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865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79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73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664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59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530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46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84562" y="107552"/>
            <a:ext cx="833140" cy="22879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5146" y="107552"/>
            <a:ext cx="2417135" cy="22879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000" y="1292488"/>
            <a:ext cx="4196556" cy="399479"/>
          </a:xfrm>
        </p:spPr>
        <p:txBody>
          <a:bodyPr anchor="t"/>
          <a:lstStyle>
            <a:lvl1pPr algn="l">
              <a:defRPr sz="1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000" y="852505"/>
            <a:ext cx="4196556" cy="439986"/>
          </a:xfrm>
        </p:spPr>
        <p:txBody>
          <a:bodyPr anchor="b"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932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86588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3pPr>
            <a:lvl4pPr marL="579882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773176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966471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159765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353059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546353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5146" y="625761"/>
            <a:ext cx="1625137" cy="1769720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92569" y="625761"/>
            <a:ext cx="1625137" cy="1769720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57" y="80549"/>
            <a:ext cx="4443413" cy="3352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6856" y="450227"/>
            <a:ext cx="2181421" cy="187635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93294" indent="0">
              <a:buNone/>
              <a:defRPr sz="800" b="1"/>
            </a:lvl2pPr>
            <a:lvl3pPr marL="386588" indent="0">
              <a:buNone/>
              <a:defRPr sz="800" b="1"/>
            </a:lvl3pPr>
            <a:lvl4pPr marL="579882" indent="0">
              <a:buNone/>
              <a:defRPr sz="700" b="1"/>
            </a:lvl4pPr>
            <a:lvl5pPr marL="773176" indent="0">
              <a:buNone/>
              <a:defRPr sz="700" b="1"/>
            </a:lvl5pPr>
            <a:lvl6pPr marL="966471" indent="0">
              <a:buNone/>
              <a:defRPr sz="700" b="1"/>
            </a:lvl6pPr>
            <a:lvl7pPr marL="1159765" indent="0">
              <a:buNone/>
              <a:defRPr sz="700" b="1"/>
            </a:lvl7pPr>
            <a:lvl8pPr marL="1353059" indent="0">
              <a:buNone/>
              <a:defRPr sz="700" b="1"/>
            </a:lvl8pPr>
            <a:lvl9pPr marL="1546353" indent="0">
              <a:buNone/>
              <a:defRPr sz="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6856" y="637868"/>
            <a:ext cx="2181421" cy="1158863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07992" y="450227"/>
            <a:ext cx="2182278" cy="187635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93294" indent="0">
              <a:buNone/>
              <a:defRPr sz="800" b="1"/>
            </a:lvl2pPr>
            <a:lvl3pPr marL="386588" indent="0">
              <a:buNone/>
              <a:defRPr sz="800" b="1"/>
            </a:lvl3pPr>
            <a:lvl4pPr marL="579882" indent="0">
              <a:buNone/>
              <a:defRPr sz="700" b="1"/>
            </a:lvl4pPr>
            <a:lvl5pPr marL="773176" indent="0">
              <a:buNone/>
              <a:defRPr sz="700" b="1"/>
            </a:lvl5pPr>
            <a:lvl6pPr marL="966471" indent="0">
              <a:buNone/>
              <a:defRPr sz="700" b="1"/>
            </a:lvl6pPr>
            <a:lvl7pPr marL="1159765" indent="0">
              <a:buNone/>
              <a:defRPr sz="700" b="1"/>
            </a:lvl7pPr>
            <a:lvl8pPr marL="1353059" indent="0">
              <a:buNone/>
              <a:defRPr sz="700" b="1"/>
            </a:lvl8pPr>
            <a:lvl9pPr marL="1546353" indent="0">
              <a:buNone/>
              <a:defRPr sz="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07992" y="637868"/>
            <a:ext cx="2182278" cy="1158863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57" y="80083"/>
            <a:ext cx="1624280" cy="340814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0279" y="80086"/>
            <a:ext cx="2759990" cy="1716642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6857" y="420900"/>
            <a:ext cx="1624280" cy="1375828"/>
          </a:xfrm>
        </p:spPr>
        <p:txBody>
          <a:bodyPr/>
          <a:lstStyle>
            <a:lvl1pPr marL="0" indent="0">
              <a:buNone/>
              <a:defRPr sz="600"/>
            </a:lvl1pPr>
            <a:lvl2pPr marL="193294" indent="0">
              <a:buNone/>
              <a:defRPr sz="500"/>
            </a:lvl2pPr>
            <a:lvl3pPr marL="386588" indent="0">
              <a:buNone/>
              <a:defRPr sz="500"/>
            </a:lvl3pPr>
            <a:lvl4pPr marL="579882" indent="0">
              <a:buNone/>
              <a:defRPr sz="400"/>
            </a:lvl4pPr>
            <a:lvl5pPr marL="773176" indent="0">
              <a:buNone/>
              <a:defRPr sz="400"/>
            </a:lvl5pPr>
            <a:lvl6pPr marL="966471" indent="0">
              <a:buNone/>
              <a:defRPr sz="400"/>
            </a:lvl6pPr>
            <a:lvl7pPr marL="1159765" indent="0">
              <a:buNone/>
              <a:defRPr sz="400"/>
            </a:lvl7pPr>
            <a:lvl8pPr marL="1353059" indent="0">
              <a:buNone/>
              <a:defRPr sz="400"/>
            </a:lvl8pPr>
            <a:lvl9pPr marL="1546353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715" y="1407957"/>
            <a:ext cx="2962275" cy="166217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67715" y="179720"/>
            <a:ext cx="2962275" cy="1206818"/>
          </a:xfrm>
        </p:spPr>
        <p:txBody>
          <a:bodyPr/>
          <a:lstStyle>
            <a:lvl1pPr marL="0" indent="0">
              <a:buNone/>
              <a:defRPr sz="1400"/>
            </a:lvl1pPr>
            <a:lvl2pPr marL="193294" indent="0">
              <a:buNone/>
              <a:defRPr sz="1200"/>
            </a:lvl2pPr>
            <a:lvl3pPr marL="386588" indent="0">
              <a:buNone/>
              <a:defRPr sz="1000"/>
            </a:lvl3pPr>
            <a:lvl4pPr marL="579882" indent="0">
              <a:buNone/>
              <a:defRPr sz="800"/>
            </a:lvl4pPr>
            <a:lvl5pPr marL="773176" indent="0">
              <a:buNone/>
              <a:defRPr sz="800"/>
            </a:lvl5pPr>
            <a:lvl6pPr marL="966471" indent="0">
              <a:buNone/>
              <a:defRPr sz="800"/>
            </a:lvl6pPr>
            <a:lvl7pPr marL="1159765" indent="0">
              <a:buNone/>
              <a:defRPr sz="800"/>
            </a:lvl7pPr>
            <a:lvl8pPr marL="1353059" indent="0">
              <a:buNone/>
              <a:defRPr sz="800"/>
            </a:lvl8pPr>
            <a:lvl9pPr marL="1546353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7715" y="1574176"/>
            <a:ext cx="2962275" cy="236056"/>
          </a:xfrm>
        </p:spPr>
        <p:txBody>
          <a:bodyPr/>
          <a:lstStyle>
            <a:lvl1pPr marL="0" indent="0">
              <a:buNone/>
              <a:defRPr sz="600"/>
            </a:lvl1pPr>
            <a:lvl2pPr marL="193294" indent="0">
              <a:buNone/>
              <a:defRPr sz="500"/>
            </a:lvl2pPr>
            <a:lvl3pPr marL="386588" indent="0">
              <a:buNone/>
              <a:defRPr sz="500"/>
            </a:lvl3pPr>
            <a:lvl4pPr marL="579882" indent="0">
              <a:buNone/>
              <a:defRPr sz="400"/>
            </a:lvl4pPr>
            <a:lvl5pPr marL="773176" indent="0">
              <a:buNone/>
              <a:defRPr sz="400"/>
            </a:lvl5pPr>
            <a:lvl6pPr marL="966471" indent="0">
              <a:buNone/>
              <a:defRPr sz="400"/>
            </a:lvl6pPr>
            <a:lvl7pPr marL="1159765" indent="0">
              <a:buNone/>
              <a:defRPr sz="400"/>
            </a:lvl7pPr>
            <a:lvl8pPr marL="1353059" indent="0">
              <a:buNone/>
              <a:defRPr sz="400"/>
            </a:lvl8pPr>
            <a:lvl9pPr marL="1546353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6857" y="80549"/>
            <a:ext cx="4443413" cy="335227"/>
          </a:xfrm>
          <a:prstGeom prst="rect">
            <a:avLst/>
          </a:prstGeom>
        </p:spPr>
        <p:txBody>
          <a:bodyPr vert="horz" lIns="38659" tIns="19330" rIns="38659" bIns="1933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6857" y="469320"/>
            <a:ext cx="4443413" cy="1327407"/>
          </a:xfrm>
          <a:prstGeom prst="rect">
            <a:avLst/>
          </a:prstGeom>
        </p:spPr>
        <p:txBody>
          <a:bodyPr vert="horz" lIns="38659" tIns="19330" rIns="38659" bIns="1933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6856" y="1864237"/>
            <a:ext cx="1151996" cy="107088"/>
          </a:xfrm>
          <a:prstGeom prst="rect">
            <a:avLst/>
          </a:prstGeom>
        </p:spPr>
        <p:txBody>
          <a:bodyPr vert="horz" lIns="38659" tIns="19330" rIns="38659" bIns="19330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031E5-162F-4A22-99EB-75595A4B2A02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86852" y="1864237"/>
            <a:ext cx="1563423" cy="107088"/>
          </a:xfrm>
          <a:prstGeom prst="rect">
            <a:avLst/>
          </a:prstGeom>
        </p:spPr>
        <p:txBody>
          <a:bodyPr vert="horz" lIns="38659" tIns="19330" rIns="38659" bIns="19330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38273" y="1864237"/>
            <a:ext cx="1151996" cy="107088"/>
          </a:xfrm>
          <a:prstGeom prst="rect">
            <a:avLst/>
          </a:prstGeom>
        </p:spPr>
        <p:txBody>
          <a:bodyPr vert="horz" lIns="38659" tIns="19330" rIns="38659" bIns="19330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86588" rtl="0" eaLnBrk="1" latinLnBrk="0" hangingPunct="1">
        <a:spcBef>
          <a:spcPct val="0"/>
        </a:spcBef>
        <a:buNone/>
        <a:defRPr sz="1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4971" indent="-144971" algn="l" defTabSz="386588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14103" indent="-120809" algn="l" defTabSz="386588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483235" indent="-96647" algn="l" defTabSz="386588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676529" indent="-96647" algn="l" defTabSz="386588" rtl="0" eaLnBrk="1" latinLnBrk="0" hangingPunct="1">
        <a:spcBef>
          <a:spcPct val="20000"/>
        </a:spcBef>
        <a:buFont typeface="Arial" pitchFamily="34" charset="0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69824" indent="-96647" algn="l" defTabSz="386588" rtl="0" eaLnBrk="1" latinLnBrk="0" hangingPunct="1">
        <a:spcBef>
          <a:spcPct val="20000"/>
        </a:spcBef>
        <a:buFont typeface="Arial" pitchFamily="34" charset="0"/>
        <a:buChar char="»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63118" indent="-96647" algn="l" defTabSz="386588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56412" indent="-96647" algn="l" defTabSz="386588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449706" indent="-96647" algn="l" defTabSz="386588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643000" indent="-96647" algn="l" defTabSz="386588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193294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6588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79882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773176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966471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59765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53059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46353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06362" y="117330"/>
            <a:ext cx="4724400" cy="812151"/>
          </a:xfrm>
          <a:prstGeom prst="rect">
            <a:avLst/>
          </a:prstGeom>
        </p:spPr>
        <p:txBody>
          <a:bodyPr vert="horz" lIns="38659" tIns="19330" rIns="38659" bIns="19330" rtlCol="0">
            <a:normAutofit/>
          </a:bodyPr>
          <a:lstStyle/>
          <a:p>
            <a:pPr algn="ctr">
              <a:spcBef>
                <a:spcPct val="20000"/>
              </a:spcBef>
            </a:pPr>
            <a:r>
              <a:rPr lang="fr-FR" sz="5000" b="1" dirty="0" smtClean="0"/>
              <a:t>2y – 2x </a:t>
            </a:r>
            <a:r>
              <a:rPr lang="fr-FR" sz="5000" b="1" dirty="0"/>
              <a:t>= </a:t>
            </a:r>
            <a:r>
              <a:rPr lang="fr-FR" sz="5000" b="1" dirty="0" smtClean="0"/>
              <a:t>12</a:t>
            </a:r>
            <a:endParaRPr lang="en-US" sz="1400" dirty="0">
              <a:solidFill>
                <a:schemeClr val="tx1">
                  <a:tint val="75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1935162" y="853281"/>
            <a:ext cx="2286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411162" y="853281"/>
            <a:ext cx="13716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 txBox="1">
            <a:spLocks/>
          </p:cNvSpPr>
          <p:nvPr/>
        </p:nvSpPr>
        <p:spPr>
          <a:xfrm>
            <a:off x="1025604" y="777081"/>
            <a:ext cx="609600" cy="812151"/>
          </a:xfrm>
          <a:prstGeom prst="rect">
            <a:avLst/>
          </a:prstGeom>
        </p:spPr>
        <p:txBody>
          <a:bodyPr vert="horz" lIns="38659" tIns="19330" rIns="38659" bIns="19330" rtlCol="0">
            <a:normAutofit/>
          </a:bodyPr>
          <a:lstStyle/>
          <a:p>
            <a:pPr algn="ctr">
              <a:spcBef>
                <a:spcPct val="20000"/>
              </a:spcBef>
            </a:pPr>
            <a:r>
              <a:rPr lang="fr-FR" sz="5000" b="1" dirty="0" smtClean="0"/>
              <a:t>2  </a:t>
            </a:r>
            <a:endParaRPr lang="en-US" sz="14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2697162" y="774486"/>
            <a:ext cx="762000" cy="812151"/>
          </a:xfrm>
          <a:prstGeom prst="rect">
            <a:avLst/>
          </a:prstGeom>
        </p:spPr>
        <p:txBody>
          <a:bodyPr vert="horz" lIns="38659" tIns="19330" rIns="38659" bIns="19330" rtlCol="0">
            <a:normAutofit/>
          </a:bodyPr>
          <a:lstStyle/>
          <a:p>
            <a:pPr algn="ctr">
              <a:spcBef>
                <a:spcPct val="20000"/>
              </a:spcBef>
            </a:pPr>
            <a:r>
              <a:rPr lang="fr-FR" sz="5000" b="1" dirty="0" smtClean="0"/>
              <a:t>2  </a:t>
            </a:r>
            <a:endParaRPr lang="en-US" sz="14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8</Words>
  <Application>Microsoft Office PowerPoint</Application>
  <PresentationFormat>Custom</PresentationFormat>
  <Paragraphs>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Tosh</dc:creator>
  <cp:lastModifiedBy>Tosh</cp:lastModifiedBy>
  <cp:revision>7</cp:revision>
  <dcterms:created xsi:type="dcterms:W3CDTF">2018-09-16T03:46:22Z</dcterms:created>
  <dcterms:modified xsi:type="dcterms:W3CDTF">2018-09-19T06:21:04Z</dcterms:modified>
</cp:coreProperties>
</file>