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937125" cy="1646238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329" d="100"/>
          <a:sy n="329" d="100"/>
        </p:scale>
        <p:origin x="-84" y="-684"/>
      </p:cViewPr>
      <p:guideLst>
        <p:guide orient="horz" pos="519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D3DF4-9C04-403E-AA6C-862CA488009A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1325" y="685800"/>
            <a:ext cx="10280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0EBFF-C1A3-4478-9ABC-CD3146A7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8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1325" y="685800"/>
            <a:ext cx="10280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0EBFF-C1A3-4478-9ABC-CD3146A7E3D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511403"/>
            <a:ext cx="4196556" cy="3528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932868"/>
            <a:ext cx="3455988" cy="4207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88029"/>
            <a:ext cx="833140" cy="1872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7" y="88029"/>
            <a:ext cx="2417135" cy="1872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057862"/>
            <a:ext cx="4196556" cy="326961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697749"/>
            <a:ext cx="4196556" cy="36011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7" y="512166"/>
            <a:ext cx="1625137" cy="1448461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70" y="512166"/>
            <a:ext cx="1625137" cy="1448461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65927"/>
            <a:ext cx="4443413" cy="274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368497"/>
            <a:ext cx="2181421" cy="15357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522076"/>
            <a:ext cx="2181421" cy="94849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368497"/>
            <a:ext cx="2182278" cy="15357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522076"/>
            <a:ext cx="2182278" cy="94849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65545"/>
            <a:ext cx="1624280" cy="278946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65548"/>
            <a:ext cx="2759990" cy="140501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344494"/>
            <a:ext cx="1624280" cy="1126072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6" y="1152370"/>
            <a:ext cx="2962275" cy="136043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6" y="147095"/>
            <a:ext cx="2962275" cy="987743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6" y="1288414"/>
            <a:ext cx="2962275" cy="193204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65927"/>
            <a:ext cx="4443413" cy="274373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384124"/>
            <a:ext cx="4443413" cy="1086441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1525820"/>
            <a:ext cx="1151996" cy="8764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1525820"/>
            <a:ext cx="1563423" cy="8764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1525820"/>
            <a:ext cx="1151996" cy="87648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411162" y="866583"/>
            <a:ext cx="1371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1"/>
            <a:ext cx="4906962" cy="1737518"/>
            <a:chOff x="106362" y="96032"/>
            <a:chExt cx="4724400" cy="133278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106362" y="96032"/>
              <a:ext cx="4724400" cy="664720"/>
            </a:xfrm>
            <a:prstGeom prst="rect">
              <a:avLst/>
            </a:prstGeom>
          </p:spPr>
          <p:txBody>
            <a:bodyPr vert="horz" lIns="38659" tIns="19330" rIns="38659" bIns="19330" rtlCol="0">
              <a:norm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fr-FR" sz="5000" b="1" dirty="0" smtClean="0"/>
                <a:t>2y </a:t>
              </a:r>
              <a:r>
                <a:rPr lang="fr-FR" sz="5000" b="1" dirty="0" smtClean="0"/>
                <a:t>= </a:t>
              </a:r>
              <a:r>
                <a:rPr lang="fr-FR" sz="5000" b="1" dirty="0" smtClean="0"/>
                <a:t>2x </a:t>
              </a:r>
              <a:r>
                <a:rPr lang="fr-FR" sz="5000" b="1" dirty="0" smtClean="0"/>
                <a:t>+ 12</a:t>
              </a:r>
              <a:endParaRPr lang="en-US" sz="1400" dirty="0">
                <a:solidFill>
                  <a:schemeClr val="tx1">
                    <a:tint val="75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935162" y="761968"/>
              <a:ext cx="2286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1025604" y="764092"/>
              <a:ext cx="609600" cy="664720"/>
            </a:xfrm>
            <a:prstGeom prst="rect">
              <a:avLst/>
            </a:prstGeom>
          </p:spPr>
          <p:txBody>
            <a:bodyPr vert="horz" lIns="38659" tIns="19330" rIns="38659" bIns="19330" rtlCol="0">
              <a:norm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fr-FR" sz="5000" b="1" dirty="0" smtClean="0"/>
                <a:t>2  </a:t>
              </a:r>
              <a:endParaRPr lang="en-US" sz="1400" dirty="0">
                <a:solidFill>
                  <a:schemeClr val="tx1">
                    <a:tint val="75000"/>
                  </a:schemeClr>
                </a:solidFill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697162" y="761968"/>
              <a:ext cx="762000" cy="664720"/>
            </a:xfrm>
            <a:prstGeom prst="rect">
              <a:avLst/>
            </a:prstGeom>
          </p:spPr>
          <p:txBody>
            <a:bodyPr vert="horz" lIns="38659" tIns="19330" rIns="38659" bIns="19330" rtlCol="0">
              <a:norm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fr-FR" sz="5000" b="1" dirty="0" smtClean="0"/>
                <a:t>2  </a:t>
              </a:r>
              <a:endParaRPr lang="en-US" sz="1400" dirty="0">
                <a:solidFill>
                  <a:schemeClr val="tx1">
                    <a:tint val="75000"/>
                  </a:schemeClr>
                </a:solidFill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792162" y="137319"/>
            <a:ext cx="533400" cy="6096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1362" y="137319"/>
            <a:ext cx="533400" cy="6096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382962" y="137319"/>
            <a:ext cx="533400" cy="6096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819937" y="999428"/>
            <a:ext cx="533400" cy="6096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562" y="975519"/>
            <a:ext cx="533400" cy="6096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8</cp:revision>
  <dcterms:created xsi:type="dcterms:W3CDTF">2018-09-16T03:46:22Z</dcterms:created>
  <dcterms:modified xsi:type="dcterms:W3CDTF">2018-09-19T06:51:38Z</dcterms:modified>
</cp:coreProperties>
</file>