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6" r:id="rId19"/>
    <p:sldId id="277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62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FBFF-CC6B-46C6-B8F5-0E0C33AD5FC3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81D2-5EEA-4AA8-9C96-EA86C5076B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37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FBFF-CC6B-46C6-B8F5-0E0C33AD5FC3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81D2-5EEA-4AA8-9C96-EA86C5076B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19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FBFF-CC6B-46C6-B8F5-0E0C33AD5FC3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81D2-5EEA-4AA8-9C96-EA86C5076B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90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FBFF-CC6B-46C6-B8F5-0E0C33AD5FC3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81D2-5EEA-4AA8-9C96-EA86C5076B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27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FBFF-CC6B-46C6-B8F5-0E0C33AD5FC3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81D2-5EEA-4AA8-9C96-EA86C5076B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27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FBFF-CC6B-46C6-B8F5-0E0C33AD5FC3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81D2-5EEA-4AA8-9C96-EA86C5076B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96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FBFF-CC6B-46C6-B8F5-0E0C33AD5FC3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81D2-5EEA-4AA8-9C96-EA86C5076B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72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FBFF-CC6B-46C6-B8F5-0E0C33AD5FC3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81D2-5EEA-4AA8-9C96-EA86C5076B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53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FBFF-CC6B-46C6-B8F5-0E0C33AD5FC3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81D2-5EEA-4AA8-9C96-EA86C5076B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29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FBFF-CC6B-46C6-B8F5-0E0C33AD5FC3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81D2-5EEA-4AA8-9C96-EA86C5076B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25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FBFF-CC6B-46C6-B8F5-0E0C33AD5FC3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81D2-5EEA-4AA8-9C96-EA86C5076B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79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DFBFF-CC6B-46C6-B8F5-0E0C33AD5FC3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181D2-5EEA-4AA8-9C96-EA86C5076B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43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雨場切割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20200701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4680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輸出統整檔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i="1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#</a:t>
            </a:r>
            <a:r>
              <a:rPr lang="zh-TW" altLang="en-US" sz="2000" i="1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同一個</a:t>
            </a:r>
            <a:r>
              <a:rPr lang="en-US" altLang="zh-TW" sz="2000" i="1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list</a:t>
            </a:r>
            <a:r>
              <a:rPr lang="zh-TW" altLang="en-US" sz="2000" i="1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存進單格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err="1" smtClean="0"/>
              <a:t>df_L_rain</a:t>
            </a:r>
            <a:r>
              <a:rPr lang="en-US" altLang="zh-TW" sz="2000" dirty="0" smtClean="0"/>
              <a:t>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pd.DataFrame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np.array</a:t>
            </a:r>
            <a:r>
              <a:rPr lang="en-US" altLang="zh-TW" sz="2000" dirty="0" smtClean="0"/>
              <a:t>([</a:t>
            </a:r>
            <a:r>
              <a:rPr lang="en-US" altLang="zh-TW" sz="2000" dirty="0" err="1" smtClean="0"/>
              <a:t>result_rain</a:t>
            </a:r>
            <a:r>
              <a:rPr lang="en-US" altLang="zh-TW" sz="2000" dirty="0" smtClean="0"/>
              <a:t>])) </a:t>
            </a:r>
          </a:p>
          <a:p>
            <a:pPr marL="0" indent="0">
              <a:buNone/>
            </a:pPr>
            <a:r>
              <a:rPr lang="en-US" altLang="zh-TW" sz="2000" i="1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#</a:t>
            </a:r>
            <a:r>
              <a:rPr lang="zh-TW" altLang="en-US" sz="2000" i="1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行列互換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err="1" smtClean="0"/>
              <a:t>df_L_rain</a:t>
            </a:r>
            <a:r>
              <a:rPr lang="en-US" altLang="zh-TW" sz="2000" dirty="0" smtClean="0"/>
              <a:t>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df_L_rain.T</a:t>
            </a:r>
            <a:r>
              <a:rPr lang="en-US" altLang="zh-TW" sz="2000" dirty="0" smtClean="0"/>
              <a:t>                              </a:t>
            </a:r>
          </a:p>
          <a:p>
            <a:pPr marL="0" indent="0">
              <a:buNone/>
            </a:pPr>
            <a:r>
              <a:rPr lang="en-US" altLang="zh-TW" sz="2000" dirty="0" err="1" smtClean="0"/>
              <a:t>df_L_rain</a:t>
            </a:r>
            <a:r>
              <a:rPr lang="en-US" altLang="zh-TW" sz="2000" dirty="0" smtClean="0"/>
              <a:t>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df_L_rain.reset_index</a:t>
            </a:r>
            <a:r>
              <a:rPr lang="en-US" altLang="zh-TW" sz="2000" dirty="0" smtClean="0"/>
              <a:t>()</a:t>
            </a:r>
          </a:p>
          <a:p>
            <a:pPr marL="0" indent="0">
              <a:buNone/>
            </a:pPr>
            <a:r>
              <a:rPr lang="en-US" altLang="zh-TW" sz="2000" dirty="0" err="1" smtClean="0"/>
              <a:t>rain_all</a:t>
            </a:r>
            <a:r>
              <a:rPr lang="en-US" altLang="zh-TW" sz="2000" dirty="0" smtClean="0"/>
              <a:t>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pd.merge</a:t>
            </a:r>
            <a:r>
              <a:rPr lang="en-US" altLang="zh-TW" sz="2000" dirty="0" smtClean="0"/>
              <a:t>(result,</a:t>
            </a:r>
            <a:r>
              <a:rPr lang="zh-TW" altLang="en-US" sz="2000" dirty="0" smtClean="0"/>
              <a:t> </a:t>
            </a:r>
            <a:r>
              <a:rPr lang="en-US" altLang="zh-TW" sz="2000" dirty="0" err="1" smtClean="0"/>
              <a:t>df_L_rain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on</a:t>
            </a:r>
            <a:r>
              <a:rPr lang="zh-TW" altLang="en-US" sz="2000" dirty="0" smtClean="0"/>
              <a:t> </a:t>
            </a:r>
            <a:r>
              <a:rPr lang="en-US" altLang="zh-TW" sz="2000" b="1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000" b="1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/>
              <a:t>'index')</a:t>
            </a:r>
          </a:p>
          <a:p>
            <a:pPr marL="0" indent="0">
              <a:buNone/>
            </a:pPr>
            <a:r>
              <a:rPr lang="en-US" altLang="zh-TW" sz="2000" dirty="0" err="1" smtClean="0"/>
              <a:t>rain_all.columns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</a:t>
            </a:r>
            <a:r>
              <a:rPr lang="en-US" altLang="zh-TW" sz="2000" dirty="0" smtClean="0"/>
              <a:t> [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'index','</a:t>
            </a:r>
            <a:r>
              <a:rPr lang="zh-TW" altLang="en-US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sz="2000" dirty="0" smtClean="0"/>
              <a:t>,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測站站號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sz="2000" dirty="0" smtClean="0"/>
              <a:t>,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起始日期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sz="2000" dirty="0" smtClean="0"/>
              <a:t>,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結束日期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sz="2000" dirty="0" smtClean="0"/>
              <a:t>,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降雨延時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sz="2000" dirty="0" smtClean="0"/>
              <a:t>,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最大降雨量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sz="2000" dirty="0" smtClean="0"/>
              <a:t>,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總降雨量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sz="2000" dirty="0" smtClean="0"/>
              <a:t>,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降雨延時開始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sz="2000" dirty="0" smtClean="0"/>
              <a:t>,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降雨延時結束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sz="2000" dirty="0" smtClean="0"/>
              <a:t>,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sz="2000" dirty="0" err="1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rain_detail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sz="2000" dirty="0" smtClean="0"/>
              <a:t>]</a:t>
            </a:r>
          </a:p>
          <a:p>
            <a:pPr marL="0" indent="0">
              <a:buNone/>
            </a:pPr>
            <a:r>
              <a:rPr lang="en-US" altLang="zh-TW" sz="2000" dirty="0" err="1" smtClean="0"/>
              <a:t>rain_all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rain_all.set_index</a:t>
            </a:r>
            <a:r>
              <a:rPr lang="en-US" altLang="zh-TW" sz="2000" dirty="0" smtClean="0"/>
              <a:t>(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'index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sz="2000" dirty="0" smtClean="0"/>
              <a:t>)</a:t>
            </a:r>
          </a:p>
          <a:p>
            <a:pPr marL="0" indent="0">
              <a:buNone/>
            </a:pPr>
            <a:r>
              <a:rPr lang="en-US" altLang="zh-TW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#</a:t>
            </a:r>
            <a:r>
              <a:rPr lang="zh-TW" altLang="en-US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輸出檔案</a:t>
            </a:r>
            <a:r>
              <a:rPr lang="en-US" altLang="zh-TW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(</a:t>
            </a:r>
            <a:r>
              <a:rPr lang="en-US" altLang="zh-TW" sz="2000" i="1" dirty="0" err="1">
                <a:solidFill>
                  <a:schemeClr val="accent1">
                    <a:lumMod val="75000"/>
                  </a:schemeClr>
                </a:solidFill>
                <a:latin typeface="+mj-ea"/>
              </a:rPr>
              <a:t>xls</a:t>
            </a:r>
            <a:r>
              <a:rPr lang="zh-TW" altLang="en-US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檔</a:t>
            </a:r>
            <a:r>
              <a:rPr lang="en-US" altLang="zh-TW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)</a:t>
            </a:r>
          </a:p>
          <a:p>
            <a:pPr marL="0" indent="0">
              <a:buNone/>
            </a:pPr>
            <a:r>
              <a:rPr lang="en-US" altLang="zh-TW" sz="2000" dirty="0" err="1" smtClean="0"/>
              <a:t>rain_all.to_excel</a:t>
            </a:r>
            <a:r>
              <a:rPr lang="en-US" altLang="zh-TW" sz="2000" dirty="0" smtClean="0"/>
              <a:t>(</a:t>
            </a:r>
            <a:r>
              <a:rPr lang="en-US" altLang="zh-TW" sz="2000" dirty="0" err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r"D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:\NTNU_SUMMER\rain4\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降雨延時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統計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000" dirty="0" err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xls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4811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根據陣列畫出統計圖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507999" y="1825625"/>
            <a:ext cx="11497733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range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len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rain_all.rain_detail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)):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j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rain_all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降雨延時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#</a:t>
            </a:r>
            <a:r>
              <a:rPr lang="zh-TW" altLang="en-US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排除不符合降雨延時定義的資料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#</a:t>
            </a:r>
            <a:r>
              <a:rPr lang="zh-TW" altLang="en-US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取出降雨事件始末時間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start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datetime.datetime.strptime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rain_all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起始日期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]), 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"%Y-%m-%d %H:%M:%S"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end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datetime.datetime.strptime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rain_all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結束日期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]), 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"%Y-%m-%d %H:%M:%S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        #</a:t>
            </a:r>
            <a:r>
              <a:rPr lang="zh-TW" altLang="en-US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分別抓出從</a:t>
            </a:r>
            <a:r>
              <a:rPr lang="en-US" altLang="zh-TW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start</a:t>
            </a:r>
            <a:r>
              <a:rPr lang="zh-TW" altLang="en-US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到</a:t>
            </a:r>
            <a:r>
              <a:rPr lang="en-US" altLang="zh-TW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end</a:t>
            </a:r>
            <a:r>
              <a:rPr lang="zh-TW" altLang="en-US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的每一時間段</a:t>
            </a:r>
            <a:r>
              <a:rPr lang="en-US" altLang="zh-TW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(</a:t>
            </a:r>
            <a:r>
              <a:rPr lang="zh-TW" altLang="en-US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天</a:t>
            </a:r>
            <a:r>
              <a:rPr lang="en-US" altLang="zh-TW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)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date_generated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[start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datetime.timedelta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(days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x)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x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in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range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(end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start).days)]</a:t>
            </a: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date_generated.append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(end +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datetime.timedelta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())</a:t>
            </a:r>
            <a:endParaRPr lang="en-US" altLang="zh-TW" sz="20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84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根據陣列畫出統計圖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960562"/>
            <a:ext cx="6858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#</a:t>
            </a:r>
            <a:r>
              <a:rPr lang="zh-TW" altLang="en-US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存取事件始末時間的</a:t>
            </a:r>
            <a:r>
              <a:rPr lang="en-US" altLang="zh-TW" sz="2000" i="1" dirty="0" err="1">
                <a:solidFill>
                  <a:schemeClr val="accent1">
                    <a:lumMod val="75000"/>
                  </a:schemeClr>
                </a:solidFill>
                <a:latin typeface="+mj-ea"/>
              </a:rPr>
              <a:t>Year,Month,Day</a:t>
            </a:r>
            <a:endParaRPr lang="en-US" altLang="zh-TW" sz="2000" i="1" dirty="0">
              <a:solidFill>
                <a:schemeClr val="accent1">
                  <a:lumMod val="75000"/>
                </a:schemeClr>
              </a:solidFill>
              <a:latin typeface="+mj-ea"/>
            </a:endParaRPr>
          </a:p>
          <a:p>
            <a:pPr marL="0" indent="0">
              <a:buNone/>
            </a:pP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date_all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[]</a:t>
            </a:r>
          </a:p>
          <a:p>
            <a:pPr marL="0" indent="0">
              <a:buNone/>
            </a:pP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date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date_generated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qq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date.strftime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("%Y-%m-%d"))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date_all.append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qq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))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#</a:t>
            </a:r>
            <a:r>
              <a:rPr lang="zh-TW" altLang="en-US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用降雨延時開始的時間計算是在該事件的第幾天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kk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rain_all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降雨延時開始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])/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kk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kk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2000" dirty="0" smtClean="0"/>
              <a:t>        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620934" y="1825625"/>
            <a:ext cx="53678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ttl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range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120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        #X</a:t>
            </a:r>
            <a:r>
              <a:rPr lang="zh-TW" altLang="en-US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軸</a:t>
            </a:r>
            <a:r>
              <a:rPr lang="en-US" altLang="zh-TW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Y</a:t>
            </a:r>
            <a:r>
              <a:rPr lang="zh-TW" altLang="en-US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軸長度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rain_width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ttl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rain_all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降雨延時開始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]:(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rain_all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降雨延時結束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]+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rain_height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rain_all.rain_detail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0" indent="0">
              <a:buNone/>
            </a:pPr>
            <a:r>
              <a:rPr lang="en-US" altLang="zh-TW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        #</a:t>
            </a:r>
            <a:r>
              <a:rPr lang="zh-TW" altLang="en-US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累積雨量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rain_total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[]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total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0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range(</a:t>
            </a:r>
            <a:r>
              <a:rPr lang="en-US" altLang="zh-TW" sz="2000" dirty="0" err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len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rain_width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)):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q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rain_height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[k]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total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+=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rain_total.append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(total)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9245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根據陣列畫出統計圖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fig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make_subplots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(specs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[[{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en-US" altLang="zh-TW" sz="2000" dirty="0" err="1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secondary_y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}]])</a:t>
            </a:r>
          </a:p>
          <a:p>
            <a:pPr marL="0" indent="0">
              <a:buNone/>
            </a:pPr>
            <a:r>
              <a:rPr lang="en-US" altLang="zh-TW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#</a:t>
            </a:r>
            <a:r>
              <a:rPr lang="zh-TW" altLang="en-US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新增降雨強度</a:t>
            </a:r>
            <a:endParaRPr lang="en-US" altLang="zh-TW" sz="2000" i="1" dirty="0">
              <a:solidFill>
                <a:schemeClr val="accent1">
                  <a:lumMod val="75000"/>
                </a:schemeClr>
              </a:solidFill>
              <a:latin typeface="+mj-ea"/>
            </a:endParaRPr>
          </a:p>
          <a:p>
            <a:pPr marL="0" indent="0">
              <a:buNone/>
            </a:pP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fig.add_trace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go.Bar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(y </a:t>
            </a:r>
            <a:r>
              <a:rPr lang="en-US" altLang="zh-TW" sz="20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rain_height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name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降雨強度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),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secondary_y</a:t>
            </a:r>
            <a:r>
              <a:rPr lang="en-US" altLang="zh-TW" sz="20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)</a:t>
            </a:r>
          </a:p>
          <a:p>
            <a:pPr marL="0" indent="0">
              <a:buNone/>
            </a:pPr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fig.update_yaxes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secondary_y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title = 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降雨強度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(mm//</a:t>
            </a:r>
            <a:r>
              <a:rPr lang="en-US" altLang="zh-TW" sz="2000" dirty="0" err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hr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)”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titlefont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dict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(family</a:t>
            </a:r>
            <a:r>
              <a:rPr lang="en-US" altLang="zh-TW" sz="20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"Microsoft </a:t>
            </a:r>
            <a:r>
              <a:rPr lang="en-US" altLang="zh-TW" sz="2000" dirty="0" err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JhengHei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,size</a:t>
            </a:r>
            <a:r>
              <a:rPr lang="en-US" altLang="zh-TW" sz="20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,color</a:t>
            </a:r>
            <a:r>
              <a:rPr lang="en-US" altLang="zh-TW" sz="20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"black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7991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根據陣列畫出統計圖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#</a:t>
            </a:r>
            <a:r>
              <a:rPr lang="zh-TW" altLang="en-US" sz="2000" i="1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新增累積降雨</a:t>
            </a:r>
            <a:r>
              <a:rPr lang="zh-TW" altLang="en-US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量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fig.add_trace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go.Scatter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(y</a:t>
            </a:r>
            <a:r>
              <a:rPr lang="en-US" altLang="zh-TW" sz="20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rain_total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name=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累積降雨量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),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secondary_y</a:t>
            </a:r>
            <a:r>
              <a:rPr lang="en-US" altLang="zh-TW" sz="20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)</a:t>
            </a:r>
          </a:p>
          <a:p>
            <a:pPr marL="0" indent="0">
              <a:buNone/>
            </a:pP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fig.update_yaxes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(ticks = 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'outside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showgrid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False,</a:t>
            </a: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secondary_y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title = 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累積雨量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(mm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)'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titlefont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dict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(family=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"Microsoft </a:t>
            </a:r>
            <a:r>
              <a:rPr lang="en-US" altLang="zh-TW" sz="2000" dirty="0" err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JhengHei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,size=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,color=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"black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0508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根據陣列畫出統計圖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fig.update_layout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2000" i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#</a:t>
            </a:r>
            <a:r>
              <a:rPr lang="zh-TW" altLang="en-US" sz="2000" i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設定輸出的圖的標題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title=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go.layout.Title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text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降雨延時自 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{0}:{1}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 開始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.format(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date_all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kk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],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ttl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rain_all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降雨延時開始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]]),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xref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0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paper",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x=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font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0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dict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family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0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Microsoft </a:t>
            </a:r>
            <a:r>
              <a:rPr lang="en-US" altLang="zh-TW" sz="2000" dirty="0" err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JhengHei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size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color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0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black"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),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4470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根據陣列畫出統計圖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509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i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000" i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設定輸出的圖的圖例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legend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go.layout.Legend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x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y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traceorder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0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"normal",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font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dict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(family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“sans-serif”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size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color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0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“black”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),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bgcolor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0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en-US" altLang="zh-TW" sz="2000" dirty="0" err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rgba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(0,0,0,0)"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bordercolor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0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en-US" altLang="zh-TW" sz="2000" dirty="0" err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rgba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(0,0,0,0)"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),</a:t>
            </a:r>
          </a:p>
          <a:p>
            <a:pPr marL="0" indent="0">
              <a:buNone/>
            </a:pPr>
            <a:r>
              <a:rPr lang="en-US" altLang="zh-TW" sz="2000" i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000" i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2000" i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000" i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軸顯示的資訊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xaxis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go.layout.XAxis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(title </a:t>
            </a:r>
            <a:r>
              <a:rPr lang="en-US" altLang="zh-TW" sz="20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降雨延時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hr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)'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titlefont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sz="2000" dirty="0" err="1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dict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(family=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"Microsoft </a:t>
            </a:r>
            <a:r>
              <a:rPr lang="en-US" altLang="zh-TW" sz="2000" dirty="0" err="1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JhengHei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,size </a:t>
            </a:r>
            <a:r>
              <a:rPr lang="en-US" altLang="zh-TW" sz="20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,color </a:t>
            </a:r>
            <a:r>
              <a:rPr lang="en-US" altLang="zh-TW" sz="20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"black"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)))</a:t>
            </a:r>
            <a:endPara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1443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輸出檔案至路徑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i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000" i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輸出圖檔為</a:t>
            </a:r>
            <a:r>
              <a:rPr lang="en-US" altLang="zh-TW" sz="2000" i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jpeg</a:t>
            </a:r>
            <a:r>
              <a:rPr lang="zh-TW" altLang="en-US" sz="2000" i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fig.write_image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"D:/NTNU_SUMMER/result/{}.jpeg"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.format(rain_all.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ID[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]))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6934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255933" cy="5182809"/>
          </a:xfrm>
        </p:spPr>
      </p:pic>
    </p:spTree>
    <p:extLst>
      <p:ext uri="{BB962C8B-B14F-4D97-AF65-F5344CB8AC3E}">
        <p14:creationId xmlns:p14="http://schemas.microsoft.com/office/powerpoint/2010/main" val="219420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可能會遇到的問題及解決方案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錯誤訊息：</a:t>
            </a:r>
            <a:endParaRPr lang="en-US" altLang="zh-TW" sz="2000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 err="1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ValueError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orca executable is required to export figures as static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images,but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it could not be found on the system path.</a:t>
            </a:r>
          </a:p>
          <a:p>
            <a:pPr marL="0" indent="0">
              <a:buNone/>
            </a:pPr>
            <a:endParaRPr lang="en-US" altLang="zh-TW" sz="2200" dirty="0" smtClean="0"/>
          </a:p>
          <a:p>
            <a:pPr marL="0" indent="0">
              <a:buNone/>
            </a:pP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解決方案</a:t>
            </a:r>
            <a:r>
              <a:rPr lang="zh-TW" altLang="en-US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：將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orca</a:t>
            </a:r>
            <a:r>
              <a:rPr lang="zh-TW" altLang="en-US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降級至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1.2.1</a:t>
            </a:r>
            <a:r>
              <a:rPr lang="zh-TW" altLang="en-US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</a:t>
            </a:r>
            <a:endParaRPr lang="en-US" altLang="zh-TW" sz="2000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remove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plotly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plotly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-orca</a:t>
            </a:r>
          </a:p>
          <a:p>
            <a:pPr marL="0" indent="0">
              <a:buNone/>
            </a:pP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install -c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plotly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plotly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-orca==1.2.1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9309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雨場切割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5084233" y="807773"/>
            <a:ext cx="2125133" cy="660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讀取各時段檔案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向下箭號 4"/>
          <p:cNvSpPr/>
          <p:nvPr/>
        </p:nvSpPr>
        <p:spPr>
          <a:xfrm>
            <a:off x="5969000" y="1470555"/>
            <a:ext cx="355600" cy="44291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084233" y="1913467"/>
            <a:ext cx="2125133" cy="660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統整各時段資料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5969000" y="2573867"/>
            <a:ext cx="355600" cy="44291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3341157" y="3016779"/>
            <a:ext cx="5611284" cy="14028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雨場切割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降雨開始時間：雨量大於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mm)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降雨結束時間：雨量小於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mm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，且持續 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hr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以上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向下箭號 8"/>
          <p:cNvSpPr/>
          <p:nvPr/>
        </p:nvSpPr>
        <p:spPr>
          <a:xfrm>
            <a:off x="5969000" y="4419600"/>
            <a:ext cx="355600" cy="44291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5084233" y="4862512"/>
            <a:ext cx="2125133" cy="660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製圖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向下箭號 10"/>
          <p:cNvSpPr/>
          <p:nvPr/>
        </p:nvSpPr>
        <p:spPr>
          <a:xfrm>
            <a:off x="5969000" y="5534555"/>
            <a:ext cx="355600" cy="44291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5084233" y="5977467"/>
            <a:ext cx="2125133" cy="660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988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匯入模組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pandas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np</a:t>
            </a:r>
          </a:p>
          <a:p>
            <a:pPr marL="0" indent="0">
              <a:buNone/>
            </a:pP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os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os.path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plotly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i="1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#</a:t>
            </a:r>
            <a:r>
              <a:rPr lang="zh-TW" altLang="en-US" sz="2000" i="1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主要製圖工具</a:t>
            </a:r>
            <a:endParaRPr lang="en-US" altLang="zh-TW" sz="2000" i="1" dirty="0" smtClean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plotly.graph_objects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go</a:t>
            </a:r>
          </a:p>
          <a:p>
            <a:pPr marL="0" indent="0">
              <a:buNone/>
            </a:pP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plotly.subplots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make_subplots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datetime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068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file_list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[]</a:t>
            </a:r>
          </a:p>
          <a:p>
            <a:pPr marL="0" indent="0">
              <a:buNone/>
            </a:pPr>
            <a:r>
              <a:rPr lang="en-US" altLang="zh-TW" sz="2000" b="1" dirty="0" err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getfilename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filepath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#</a:t>
            </a:r>
            <a:r>
              <a:rPr lang="zh-TW" altLang="en-US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zh-TW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root </a:t>
            </a:r>
            <a:r>
              <a:rPr lang="zh-TW" altLang="en-US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為檔案路徑位置</a:t>
            </a:r>
            <a:endParaRPr lang="en-US" altLang="zh-TW" sz="2000" i="1" dirty="0">
              <a:solidFill>
                <a:schemeClr val="accent1">
                  <a:lumMod val="75000"/>
                </a:schemeClr>
              </a:solidFill>
              <a:latin typeface="+mj-ea"/>
            </a:endParaRPr>
          </a:p>
          <a:p>
            <a:pPr marL="0" indent="0">
              <a:buNone/>
            </a:pPr>
            <a:r>
              <a:rPr lang="en-US" altLang="zh-TW" sz="2000" i="1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	#</a:t>
            </a:r>
            <a:r>
              <a:rPr lang="zh-TW" altLang="en-US" sz="2000" i="1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zh-TW" sz="2000" i="1" dirty="0" err="1">
                <a:solidFill>
                  <a:schemeClr val="accent1">
                    <a:lumMod val="75000"/>
                  </a:schemeClr>
                </a:solidFill>
                <a:latin typeface="+mj-ea"/>
              </a:rPr>
              <a:t>dirs</a:t>
            </a:r>
            <a:r>
              <a:rPr lang="zh-TW" altLang="en-US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 為</a:t>
            </a:r>
            <a:r>
              <a:rPr lang="en-US" altLang="zh-TW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list</a:t>
            </a:r>
            <a:r>
              <a:rPr lang="zh-TW" altLang="en-US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，為該文件夾中所有目錄名字</a:t>
            </a:r>
            <a:endParaRPr lang="en-US" altLang="zh-TW" sz="2000" i="1" dirty="0">
              <a:solidFill>
                <a:schemeClr val="accent1">
                  <a:lumMod val="75000"/>
                </a:schemeClr>
              </a:solidFill>
              <a:latin typeface="+mj-ea"/>
            </a:endParaRPr>
          </a:p>
          <a:p>
            <a:pPr marL="0" indent="0">
              <a:buNone/>
            </a:pPr>
            <a:r>
              <a:rPr lang="en-US" altLang="zh-TW" sz="2000" i="1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	#</a:t>
            </a:r>
            <a:r>
              <a:rPr lang="zh-TW" altLang="en-US" sz="2000" i="1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zh-TW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files </a:t>
            </a:r>
            <a:r>
              <a:rPr lang="zh-TW" altLang="en-US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為</a:t>
            </a:r>
            <a:r>
              <a:rPr lang="en-US" altLang="zh-TW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list</a:t>
            </a:r>
            <a:r>
              <a:rPr lang="zh-TW" altLang="en-US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，為該文件夾中所有</a:t>
            </a:r>
            <a:r>
              <a:rPr lang="zh-TW" altLang="en-US" sz="2000" i="1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文件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for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root,dirs,files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os.walk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filepath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filepath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files: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file_list.append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os.path.join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root,filepath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))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	</a:t>
            </a:r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return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file_list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#</a:t>
            </a:r>
            <a:r>
              <a:rPr lang="zh-TW" altLang="en-US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得到檔案夾中所有雨量資料</a:t>
            </a:r>
            <a:endParaRPr lang="en-US" altLang="zh-TW" sz="2000" i="1" dirty="0">
              <a:solidFill>
                <a:schemeClr val="accent1">
                  <a:lumMod val="75000"/>
                </a:schemeClr>
              </a:solidFill>
              <a:latin typeface="+mj-ea"/>
            </a:endParaRPr>
          </a:p>
          <a:p>
            <a:pPr marL="0" indent="0">
              <a:buNone/>
            </a:pP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getfilename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r“D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:\NTNU_SUMMER\rain4\rain4”</a:t>
            </a:r>
            <a:r>
              <a:rPr lang="zh-TW" altLang="en-US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讀取檔案路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徑</a:t>
            </a:r>
          </a:p>
        </p:txBody>
      </p:sp>
    </p:spTree>
    <p:extLst>
      <p:ext uri="{BB962C8B-B14F-4D97-AF65-F5344CB8AC3E}">
        <p14:creationId xmlns:p14="http://schemas.microsoft.com/office/powerpoint/2010/main" val="105253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/>
              <a:t>result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pd.DataFrame</a:t>
            </a:r>
            <a:r>
              <a:rPr lang="en-US" altLang="zh-TW" sz="2000" dirty="0" smtClean="0"/>
              <a:t>()</a:t>
            </a:r>
          </a:p>
          <a:p>
            <a:pPr marL="0" indent="0">
              <a:buNone/>
            </a:pPr>
            <a:r>
              <a:rPr lang="en-US" altLang="zh-TW" sz="2000" dirty="0" err="1" smtClean="0"/>
              <a:t>result_rain</a:t>
            </a:r>
            <a:r>
              <a:rPr lang="en-US" altLang="zh-TW" sz="2000" dirty="0" smtClean="0"/>
              <a:t>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/>
              <a:t> []</a:t>
            </a:r>
          </a:p>
          <a:p>
            <a:pPr marL="0" indent="0">
              <a:buNone/>
            </a:pP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en-US" altLang="zh-TW" sz="2000" dirty="0" smtClean="0"/>
              <a:t> file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range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len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file_list</a:t>
            </a:r>
            <a:r>
              <a:rPr lang="en-US" altLang="zh-TW" sz="2000" dirty="0" smtClean="0"/>
              <a:t>)):</a:t>
            </a:r>
          </a:p>
          <a:p>
            <a:pPr marL="0" indent="0">
              <a:buNone/>
            </a:pPr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filepath</a:t>
            </a:r>
            <a:r>
              <a:rPr lang="en-US" altLang="zh-TW" sz="2000" dirty="0" smtClean="0"/>
              <a:t>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file_list</a:t>
            </a:r>
            <a:r>
              <a:rPr lang="en-US" altLang="zh-TW" sz="2000" dirty="0" smtClean="0"/>
              <a:t>[file]</a:t>
            </a:r>
          </a:p>
          <a:p>
            <a:pPr marL="0" indent="0">
              <a:buNone/>
            </a:pPr>
            <a:r>
              <a:rPr lang="en-US" altLang="zh-TW" sz="2000" dirty="0" smtClean="0"/>
              <a:t>    df1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pd.read_csv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filepath</a:t>
            </a:r>
            <a:r>
              <a:rPr lang="en-US" altLang="zh-TW" sz="2000" dirty="0" smtClean="0"/>
              <a:t>)</a:t>
            </a:r>
          </a:p>
          <a:p>
            <a:pPr marL="0" indent="0">
              <a:buNone/>
            </a:pPr>
            <a:r>
              <a:rPr lang="en-US" altLang="zh-TW" sz="2000" dirty="0" smtClean="0"/>
              <a:t>    df1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/>
              <a:t> df1.drop(columns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'HQT'</a:t>
            </a:r>
            <a:r>
              <a:rPr lang="en-US" altLang="zh-TW" sz="2000" dirty="0" smtClean="0"/>
              <a:t>)            </a:t>
            </a:r>
            <a:r>
              <a:rPr lang="en-US" altLang="zh-TW" sz="2000" i="1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#</a:t>
            </a:r>
            <a:r>
              <a:rPr lang="zh-TW" altLang="en-US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拿掉每日雨量</a:t>
            </a:r>
          </a:p>
          <a:p>
            <a:pPr marL="0" indent="0">
              <a:buNone/>
            </a:pPr>
            <a:r>
              <a:rPr lang="zh-TW" altLang="en-US" sz="2000" dirty="0" smtClean="0"/>
              <a:t>    </a:t>
            </a:r>
            <a:r>
              <a:rPr lang="en-US" altLang="zh-TW" sz="2000" dirty="0" err="1" smtClean="0"/>
              <a:t>df</a:t>
            </a:r>
            <a:r>
              <a:rPr lang="en-US" altLang="zh-TW" sz="2000" dirty="0" smtClean="0"/>
              <a:t>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np.split</a:t>
            </a:r>
            <a:r>
              <a:rPr lang="en-US" altLang="zh-TW" sz="2000" dirty="0" smtClean="0"/>
              <a:t>(df1,[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000" dirty="0" smtClean="0"/>
              <a:t>,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2000" dirty="0" smtClean="0"/>
              <a:t>],axis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1)</a:t>
            </a:r>
            <a:r>
              <a:rPr lang="en-US" altLang="zh-TW" sz="2000" dirty="0" smtClean="0"/>
              <a:t>             </a:t>
            </a:r>
            <a:r>
              <a:rPr lang="en-US" altLang="zh-TW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 #</a:t>
            </a:r>
            <a:r>
              <a:rPr lang="zh-TW" altLang="en-US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切開</a:t>
            </a:r>
            <a:r>
              <a:rPr lang="en-US" altLang="zh-TW" sz="2000" i="1" dirty="0" err="1">
                <a:solidFill>
                  <a:schemeClr val="accent1">
                    <a:lumMod val="75000"/>
                  </a:schemeClr>
                </a:solidFill>
                <a:latin typeface="+mj-ea"/>
              </a:rPr>
              <a:t>DataFrame</a:t>
            </a:r>
            <a:r>
              <a:rPr lang="zh-TW" altLang="en-US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，然後分開存</a:t>
            </a:r>
          </a:p>
          <a:p>
            <a:pPr marL="0" indent="0">
              <a:buNone/>
            </a:pPr>
            <a:r>
              <a:rPr lang="zh-TW" altLang="en-US" sz="2000" dirty="0" smtClean="0"/>
              <a:t>    </a:t>
            </a:r>
            <a:r>
              <a:rPr lang="en-US" altLang="zh-TW" sz="2000" dirty="0" err="1" smtClean="0"/>
              <a:t>df_no</a:t>
            </a:r>
            <a:r>
              <a:rPr lang="en-US" altLang="zh-TW" sz="2000" dirty="0" smtClean="0"/>
              <a:t>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df</a:t>
            </a:r>
            <a:r>
              <a:rPr lang="en-US" altLang="zh-TW" sz="2000" dirty="0" smtClean="0"/>
              <a:t>[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2000" dirty="0" smtClean="0"/>
              <a:t>]</a:t>
            </a:r>
          </a:p>
          <a:p>
            <a:pPr marL="0" indent="0">
              <a:buNone/>
            </a:pPr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df_date</a:t>
            </a:r>
            <a:r>
              <a:rPr lang="en-US" altLang="zh-TW" sz="2000" dirty="0" smtClean="0"/>
              <a:t>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sz="2000" dirty="0" err="1" smtClean="0"/>
              <a:t>df</a:t>
            </a:r>
            <a:r>
              <a:rPr lang="en-US" altLang="zh-TW" sz="2000" dirty="0" smtClean="0"/>
              <a:t>[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000" dirty="0" smtClean="0"/>
              <a:t>]</a:t>
            </a:r>
          </a:p>
          <a:p>
            <a:pPr marL="0" indent="0">
              <a:buNone/>
            </a:pPr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df_date.columns</a:t>
            </a:r>
            <a:r>
              <a:rPr lang="en-US" altLang="zh-TW" sz="2000" dirty="0" smtClean="0"/>
              <a:t>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/>
              <a:t> [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sz="2000" dirty="0" err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year'</a:t>
            </a:r>
            <a:r>
              <a:rPr lang="en-US" altLang="zh-TW" sz="2000" dirty="0" err="1" smtClean="0"/>
              <a:t>,</a:t>
            </a:r>
            <a:r>
              <a:rPr lang="en-US" altLang="zh-TW" sz="2000" dirty="0" err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'month'</a:t>
            </a:r>
            <a:r>
              <a:rPr lang="en-US" altLang="zh-TW" sz="2000" dirty="0" err="1" smtClean="0"/>
              <a:t>,</a:t>
            </a:r>
            <a:r>
              <a:rPr lang="en-US" altLang="zh-TW" sz="2000" dirty="0" err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'day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sz="2000" dirty="0" smtClean="0"/>
              <a:t>]       </a:t>
            </a:r>
            <a:r>
              <a:rPr lang="en-US" altLang="zh-TW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#</a:t>
            </a:r>
            <a:r>
              <a:rPr lang="zh-TW" altLang="en-US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轉成</a:t>
            </a:r>
            <a:r>
              <a:rPr lang="en-US" altLang="zh-TW" sz="2000" i="1" dirty="0" err="1">
                <a:solidFill>
                  <a:schemeClr val="accent1">
                    <a:lumMod val="75000"/>
                  </a:schemeClr>
                </a:solidFill>
                <a:latin typeface="+mj-ea"/>
              </a:rPr>
              <a:t>datetime</a:t>
            </a:r>
            <a:r>
              <a:rPr lang="zh-TW" altLang="en-US" sz="2000" i="1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格式</a:t>
            </a:r>
            <a:endParaRPr lang="zh-TW" altLang="en-US" sz="2000" i="1" dirty="0">
              <a:solidFill>
                <a:schemeClr val="accent1">
                  <a:lumMod val="75000"/>
                </a:schemeClr>
              </a:solidFill>
              <a:latin typeface="+mj-ea"/>
            </a:endParaRPr>
          </a:p>
          <a:p>
            <a:pPr marL="0" indent="0">
              <a:buNone/>
            </a:pPr>
            <a:r>
              <a:rPr lang="zh-TW" altLang="en-US" sz="2000" dirty="0" smtClean="0"/>
              <a:t>    </a:t>
            </a:r>
            <a:r>
              <a:rPr lang="en-US" altLang="zh-TW" sz="2000" dirty="0" err="1" smtClean="0"/>
              <a:t>df_date</a:t>
            </a:r>
            <a:r>
              <a:rPr lang="en-US" altLang="zh-TW" sz="2000" dirty="0" smtClean="0"/>
              <a:t>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pd.to_datetime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df_date</a:t>
            </a:r>
            <a:r>
              <a:rPr lang="en-US" altLang="zh-TW" sz="2000" dirty="0" smtClean="0"/>
              <a:t>)</a:t>
            </a:r>
          </a:p>
          <a:p>
            <a:pPr marL="0" indent="0">
              <a:buNone/>
            </a:pPr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df_rain</a:t>
            </a:r>
            <a:r>
              <a:rPr lang="en-US" altLang="zh-TW" sz="2000" dirty="0" smtClean="0"/>
              <a:t>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sz="2000" dirty="0" err="1" smtClean="0"/>
              <a:t>df</a:t>
            </a:r>
            <a:r>
              <a:rPr lang="en-US" altLang="zh-TW" sz="2000" dirty="0" smtClean="0"/>
              <a:t>[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000" dirty="0" smtClean="0"/>
              <a:t>]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資料統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</a:t>
            </a:r>
          </a:p>
        </p:txBody>
      </p:sp>
    </p:spTree>
    <p:extLst>
      <p:ext uri="{BB962C8B-B14F-4D97-AF65-F5344CB8AC3E}">
        <p14:creationId xmlns:p14="http://schemas.microsoft.com/office/powerpoint/2010/main" val="393581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64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/>
              <a:t>    </a:t>
            </a:r>
            <a:r>
              <a:rPr lang="en-US" altLang="zh-TW" sz="2000" i="1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#</a:t>
            </a:r>
            <a:r>
              <a:rPr lang="zh-TW" altLang="en-US" sz="2000" i="1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資料轉成</a:t>
            </a:r>
            <a:r>
              <a:rPr lang="en-US" altLang="zh-TW" sz="2000" i="1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array</a:t>
            </a:r>
            <a:r>
              <a:rPr lang="zh-TW" altLang="en-US" sz="2000" i="1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，然後轉成一維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test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df_rain.values.ravel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</a:p>
          <a:p>
            <a:pPr marL="0" indent="0"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L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[]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L_rain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[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r_start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r_end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L_end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L_max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en-US" altLang="zh-TW" sz="20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L_sum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20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資料統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</a:t>
            </a:r>
          </a:p>
        </p:txBody>
      </p:sp>
    </p:spTree>
    <p:extLst>
      <p:ext uri="{BB962C8B-B14F-4D97-AF65-F5344CB8AC3E}">
        <p14:creationId xmlns:p14="http://schemas.microsoft.com/office/powerpoint/2010/main" val="165712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 #</a:t>
            </a:r>
            <a:r>
              <a:rPr lang="zh-TW" altLang="en-US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判斷剩餘的</a:t>
            </a:r>
            <a:r>
              <a:rPr lang="en-US" altLang="zh-TW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list</a:t>
            </a:r>
            <a:r>
              <a:rPr lang="zh-TW" altLang="en-US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還有沒有大於</a:t>
            </a:r>
            <a:r>
              <a:rPr lang="en-US" altLang="zh-TW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4</a:t>
            </a:r>
            <a:r>
              <a:rPr lang="zh-TW" altLang="en-US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的數值</a:t>
            </a:r>
            <a:endParaRPr lang="en-US" altLang="zh-TW" sz="2000" i="1" dirty="0">
              <a:solidFill>
                <a:schemeClr val="accent1">
                  <a:lumMod val="75000"/>
                </a:schemeClr>
              </a:solidFill>
              <a:latin typeface="+mj-ea"/>
            </a:endParaRPr>
          </a:p>
          <a:p>
            <a:pPr marL="0" indent="0">
              <a:buNone/>
            </a:pP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any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(x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x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test):</a:t>
            </a:r>
          </a:p>
          <a:p>
            <a:pPr marL="0" indent="0">
              <a:buNone/>
            </a:pPr>
            <a:r>
              <a:rPr lang="en-US" altLang="zh-TW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#</a:t>
            </a:r>
            <a:r>
              <a:rPr lang="zh-TW" altLang="en-US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找到第一個大於</a:t>
            </a:r>
            <a:r>
              <a:rPr lang="en-US" altLang="zh-TW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4</a:t>
            </a:r>
            <a:r>
              <a:rPr lang="zh-TW" altLang="en-US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的位置，往後全部存成一個新的</a:t>
            </a:r>
            <a:r>
              <a:rPr lang="en-US" altLang="zh-TW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list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range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len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(test)): </a:t>
            </a: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test[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&gt;=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first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</a:t>
            </a:r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break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LL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test[first: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0" indent="0">
              <a:buNone/>
            </a:pPr>
            <a:r>
              <a:rPr lang="en-US" altLang="zh-TW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#</a:t>
            </a:r>
            <a:r>
              <a:rPr lang="zh-TW" altLang="en-US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若取到最後一筆資料，避免進入無限迴圈</a:t>
            </a:r>
            <a:endParaRPr lang="en-US" altLang="zh-TW" sz="2000" i="1" dirty="0">
              <a:solidFill>
                <a:schemeClr val="accent1">
                  <a:lumMod val="75000"/>
                </a:schemeClr>
              </a:solidFill>
              <a:latin typeface="+mj-ea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(LL)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&lt;=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(L):                      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break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L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[]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雨場切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割</a:t>
            </a:r>
          </a:p>
        </p:txBody>
      </p:sp>
    </p:spTree>
    <p:extLst>
      <p:ext uri="{BB962C8B-B14F-4D97-AF65-F5344CB8AC3E}">
        <p14:creationId xmlns:p14="http://schemas.microsoft.com/office/powerpoint/2010/main" val="145022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0133" y="237066"/>
            <a:ext cx="6409267" cy="66209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j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range(</a:t>
            </a:r>
            <a:r>
              <a:rPr lang="en-US" altLang="zh-TW" sz="2000" dirty="0" err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len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(LL)):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if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LL[j]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&gt;=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L.append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(LL[j])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if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L_max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LL[j]: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L_max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LL[j]</a:t>
            </a:r>
          </a:p>
          <a:p>
            <a:pPr marL="0" indent="0">
              <a:buNone/>
            </a:pP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else: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ii </a:t>
            </a:r>
            <a:r>
              <a:rPr lang="en-US" altLang="zh-TW" sz="20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LL[ j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j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#</a:t>
            </a:r>
            <a:r>
              <a:rPr lang="zh-TW" altLang="en-US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判斷是否連續</a:t>
            </a:r>
            <a:r>
              <a:rPr lang="en-US" altLang="zh-TW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6</a:t>
            </a:r>
            <a:r>
              <a:rPr lang="zh-TW" altLang="en-US" sz="2000" i="1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筆資料都小於門檻值</a:t>
            </a:r>
            <a:endParaRPr lang="en-US" altLang="zh-TW" sz="2000" i="1" dirty="0">
              <a:solidFill>
                <a:schemeClr val="accent1">
                  <a:lumMod val="75000"/>
                </a:schemeClr>
              </a:solidFill>
              <a:latin typeface="+mj-ea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if all(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jj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jj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ii):</a:t>
            </a: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L_end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L_end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first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j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test = test[(first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j) : ]</a:t>
            </a:r>
          </a:p>
          <a:p>
            <a:pPr marL="0" indent="0">
              <a:buNone/>
            </a:pP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break</a:t>
            </a:r>
          </a:p>
          <a:p>
            <a:pPr marL="0" indent="0">
              <a:buNone/>
            </a:pP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else</a:t>
            </a:r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000" i="1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 	</a:t>
            </a:r>
            <a:r>
              <a:rPr lang="zh-TW" altLang="en-US" sz="2000" i="1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    </a:t>
            </a:r>
            <a:r>
              <a:rPr lang="en-US" altLang="zh-TW" sz="2000" i="1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#</a:t>
            </a:r>
            <a:r>
              <a:rPr lang="zh-TW" altLang="en-US" sz="2000" i="1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如果取到最到一筆資料，結束有</a:t>
            </a:r>
            <a:r>
              <a:rPr lang="en-US" altLang="zh-TW" sz="2000" i="1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Bug</a:t>
            </a:r>
            <a:endParaRPr lang="en-US" altLang="zh-TW" sz="20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L.append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(LL[j])</a:t>
            </a:r>
            <a:endParaRPr lang="en-US" altLang="zh-TW" sz="2000" i="1" dirty="0">
              <a:solidFill>
                <a:schemeClr val="accent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629400" y="237066"/>
            <a:ext cx="5562600" cy="411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L_sum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(L):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L_sum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L_rain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r_end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L_end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r_start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L_end</a:t>
            </a:r>
            <a:r>
              <a:rPr lang="zh-TW" altLang="en-US" sz="20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len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L_rain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1336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829733"/>
            <a:ext cx="10515600" cy="6028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‘index’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file,'ID':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filepath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27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],</a:t>
            </a: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zh-TW" altLang="en-US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站號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df_no.values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],</a:t>
            </a: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en-US" altLang="zh-TW" sz="2000" dirty="0" err="1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S_date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df_date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],</a:t>
            </a: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en-US" altLang="zh-TW" sz="2000" dirty="0" err="1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E_date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df_date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len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df_date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)-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1],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zh-TW" altLang="en-US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降雨延時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len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L_rain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),</a:t>
            </a: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zh-TW" altLang="en-US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最大降雨量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L_max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zh-TW" altLang="en-US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總降雨量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L_sum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pPr marL="0" indent="0">
              <a:buNone/>
            </a:pP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en-US" altLang="zh-TW" sz="2000" dirty="0" err="1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S_rain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r_start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pPr marL="0" indent="0">
              <a:buNone/>
            </a:pP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en-US" altLang="zh-TW" sz="2000" dirty="0" err="1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E_rain</a:t>
            </a:r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r_end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df_test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pd.DataFrame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(data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d)</a:t>
            </a: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result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pd.concat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([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result,df_test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],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axis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result_rain.append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L_rain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943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1132</Words>
  <Application>Microsoft Office PowerPoint</Application>
  <PresentationFormat>寬螢幕</PresentationFormat>
  <Paragraphs>202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微軟正黑體</vt:lpstr>
      <vt:lpstr>新細明體</vt:lpstr>
      <vt:lpstr>Arial</vt:lpstr>
      <vt:lpstr>Calibri</vt:lpstr>
      <vt:lpstr>Calibri Light</vt:lpstr>
      <vt:lpstr>Office 佈景主題</vt:lpstr>
      <vt:lpstr>雨場切割SOP</vt:lpstr>
      <vt:lpstr>雨場切割SOP</vt:lpstr>
      <vt:lpstr>匯入模組</vt:lpstr>
      <vt:lpstr>讀取檔案路徑</vt:lpstr>
      <vt:lpstr>資料統整</vt:lpstr>
      <vt:lpstr>資料統整</vt:lpstr>
      <vt:lpstr>雨場切割</vt:lpstr>
      <vt:lpstr>PowerPoint 簡報</vt:lpstr>
      <vt:lpstr>PowerPoint 簡報</vt:lpstr>
      <vt:lpstr>輸出統整檔</vt:lpstr>
      <vt:lpstr>根據陣列畫出統計圖</vt:lpstr>
      <vt:lpstr>根據陣列畫出統計圖</vt:lpstr>
      <vt:lpstr>根據陣列畫出統計圖</vt:lpstr>
      <vt:lpstr>根據陣列畫出統計圖</vt:lpstr>
      <vt:lpstr>根據陣列畫出統計圖</vt:lpstr>
      <vt:lpstr>根據陣列畫出統計圖</vt:lpstr>
      <vt:lpstr>輸出檔案至路徑</vt:lpstr>
      <vt:lpstr>成果範例</vt:lpstr>
      <vt:lpstr>可能會遇到的問題及解決方案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雨場切割SOP</dc:title>
  <dc:creator>恆瑜 許</dc:creator>
  <cp:lastModifiedBy>恆瑜 許</cp:lastModifiedBy>
  <cp:revision>29</cp:revision>
  <dcterms:created xsi:type="dcterms:W3CDTF">2020-07-01T02:02:47Z</dcterms:created>
  <dcterms:modified xsi:type="dcterms:W3CDTF">2020-07-01T05:52:02Z</dcterms:modified>
</cp:coreProperties>
</file>