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90DB3-8EC2-4726-B7F4-1DEA7A9DD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BB5FB5-F5FF-4C37-A2E0-47C958998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F82F1E-71E7-491F-96E2-F7D04C82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1A5B2E-0EE7-4A3E-86A6-79C1A31F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6A6F76-8B52-44CA-B7B6-A07262A7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88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A9886-6E58-4182-A1C2-E0DEF7E6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621501-88C3-4F8D-B29F-4BCBF5B22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917849-5032-4DD7-B25C-39D2A1B3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B232BE-F8C4-4972-8BC6-913BC4FB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D5F063-9D24-408A-B685-96C1E95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16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7ECE86-5DC6-43B0-96C3-AAC530559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53C457-07B0-416B-983E-AB8347DDE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197E4A-8B96-4BB6-AC46-3A6A603F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205E2E-45C9-43BA-BF25-307DAF79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2636F-0FAC-4914-97EB-36E58014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38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D362B-0187-401E-B1A3-91F77103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47B46-13F2-4CF0-92B1-B78C5100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154D89-20F0-4F5B-B497-2E5D489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A1283-CB6E-4BF3-BD24-88F45A4C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819769-155C-4B27-A8C7-FD38FAC5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8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2C239-8BB4-4A5E-BABA-D9A4AAF8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C1696F-7090-4F27-8078-AC920C1A2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FE3CB0-FF71-40A6-B3D5-2EFB9539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5BFA7-3DF0-4C5D-9C3E-D79D2C25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4563A-4444-4CBB-A344-2DA3A2D4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12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CA2B1-2DC1-4004-9888-E07D4B0E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B088C5-3E2A-4F1B-9517-3D0E4B91F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E42DF-C68D-414B-B43F-EEACD8F6C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87F131-F7F3-46E8-9710-40C3A97F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2FD42D-17DC-4C4C-9EEA-E9D140F4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EE7E38-2800-421B-B217-A2BAC495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9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268C7-2628-4A1D-A3B6-E16D2952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D1385D-B7B6-441B-A58E-8555393B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A1D337-3F81-4708-BD7E-7826592BD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7DCFE6-CBB6-4734-831C-8841C9C55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B66C5F-B0AC-4410-BB94-74CAD1538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70728D-8791-4949-9423-AD72E3DF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4B5AF9-2F5A-4085-9C36-A1480985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A662D9-80FF-4907-8E75-D51FE463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6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67619-4CDA-41A4-88C5-180CF4CB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4B6942-E79D-4C00-84B6-EEFD55F9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A80074-EEB5-4628-9BF2-2124EF5E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B444BB-49A2-4434-8441-E0819129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1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E8A0F0E-6E71-42CE-988D-4BBA6828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B0F824-3809-442B-9E03-CBD3E9DC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EBCF25-3E53-4520-B726-8A54AE7D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77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610F8-DDFE-4B97-8DF5-3E04FAA9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FCE75-37A4-4691-8B86-E388BE44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9BECF0-3BEE-4B19-BD43-745E67E68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48211F-46E2-40E3-848E-8FC3F671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277DCD-ABD5-4BD4-938B-D8B7D98A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34EE0A-77AC-4339-ABD0-18BE16F3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09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7C572-E806-4F42-B1FC-EAF61330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79FF01-F629-4E0E-97A4-4988A2B31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18B32A-F772-436C-849E-CDA2812F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2EF6B8-CB80-45A3-A2DD-687E505E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EB731C-0C1A-47CF-BB48-A67B5A81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C2FA74-6A00-43E8-9616-5E916A16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4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4CF341-9031-4ED6-A331-04231133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FE998F-92C5-4094-8ACE-F18E8667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14D3E6-1478-4992-90A7-404019B99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DF085-D3DE-4CD7-9C65-9C4AB942D01C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A154E8-4544-4FFA-BBD2-0C7FDC976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90E0A7-E936-4E33-A866-0C462E837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FA74-70C9-4DA1-AF66-3B784A928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30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983618B-8D95-41A9-A25F-4797FA0BE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" y="841113"/>
            <a:ext cx="12041080" cy="5175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4BB1DFC-BE72-4765-AA41-38469ABE0FF9}"/>
              </a:ext>
            </a:extLst>
          </p:cNvPr>
          <p:cNvSpPr txBox="1"/>
          <p:nvPr/>
        </p:nvSpPr>
        <p:spPr>
          <a:xfrm>
            <a:off x="1828801" y="1643981"/>
            <a:ext cx="2024108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1. Choose the CSV file</a:t>
            </a:r>
            <a:endParaRPr lang="zh-TW" altLang="en-US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A700B2-BA42-4C7A-A812-096E7036D3C5}"/>
              </a:ext>
            </a:extLst>
          </p:cNvPr>
          <p:cNvSpPr txBox="1"/>
          <p:nvPr/>
        </p:nvSpPr>
        <p:spPr>
          <a:xfrm>
            <a:off x="1705993" y="2741549"/>
            <a:ext cx="2146916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2. Choose two variables</a:t>
            </a: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BEAB30-92D4-4F79-8453-2BEB78FE01E9}"/>
              </a:ext>
            </a:extLst>
          </p:cNvPr>
          <p:cNvSpPr txBox="1"/>
          <p:nvPr/>
        </p:nvSpPr>
        <p:spPr>
          <a:xfrm>
            <a:off x="6368249" y="3259722"/>
            <a:ext cx="2198701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3. Check the file content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600FA0-55C0-4D55-AD9C-BEE9AAA077AD}"/>
              </a:ext>
            </a:extLst>
          </p:cNvPr>
          <p:cNvSpPr txBox="1"/>
          <p:nvPr/>
        </p:nvSpPr>
        <p:spPr>
          <a:xfrm>
            <a:off x="5535970" y="5630858"/>
            <a:ext cx="2428042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4. Download the binary file</a:t>
            </a:r>
            <a:endParaRPr lang="zh-TW" altLang="en-US" sz="16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C39C462-B189-45B0-B10E-076E09FCD8E3}"/>
              </a:ext>
            </a:extLst>
          </p:cNvPr>
          <p:cNvSpPr/>
          <p:nvPr/>
        </p:nvSpPr>
        <p:spPr>
          <a:xfrm>
            <a:off x="4083730" y="5630858"/>
            <a:ext cx="1358281" cy="3385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3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3A18014-2818-4FE8-845F-34E98996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876"/>
            <a:ext cx="12192000" cy="542224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44293086-46BB-45EC-AB37-491C43DE12D4}"/>
              </a:ext>
            </a:extLst>
          </p:cNvPr>
          <p:cNvSpPr/>
          <p:nvPr/>
        </p:nvSpPr>
        <p:spPr>
          <a:xfrm>
            <a:off x="11079334" y="2902998"/>
            <a:ext cx="355105" cy="4350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45C1FE-6DD8-4BC1-8C07-D84E01D5F92A}"/>
              </a:ext>
            </a:extLst>
          </p:cNvPr>
          <p:cNvSpPr txBox="1"/>
          <p:nvPr/>
        </p:nvSpPr>
        <p:spPr>
          <a:xfrm>
            <a:off x="10014013" y="3486706"/>
            <a:ext cx="194421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Download This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775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7B9498A-FB62-48EE-B50D-62DD3246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" y="1111143"/>
            <a:ext cx="12030026" cy="463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7C6BDFB-C475-4E64-8529-25F54BD32D5A}"/>
              </a:ext>
            </a:extLst>
          </p:cNvPr>
          <p:cNvSpPr txBox="1"/>
          <p:nvPr/>
        </p:nvSpPr>
        <p:spPr>
          <a:xfrm>
            <a:off x="1740025" y="2101790"/>
            <a:ext cx="2024108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1. Choose the CSV file</a:t>
            </a:r>
            <a:endParaRPr lang="zh-TW" altLang="en-US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360255-3AF9-4AEF-9192-BEAD64C8A40F}"/>
              </a:ext>
            </a:extLst>
          </p:cNvPr>
          <p:cNvSpPr txBox="1"/>
          <p:nvPr/>
        </p:nvSpPr>
        <p:spPr>
          <a:xfrm>
            <a:off x="7130250" y="1508466"/>
            <a:ext cx="2288958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2. Check the NMDS result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361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Tosha.E.T</dc:creator>
  <cp:lastModifiedBy>Tosha.E.T</cp:lastModifiedBy>
  <cp:revision>9</cp:revision>
  <dcterms:created xsi:type="dcterms:W3CDTF">2024-03-25T11:20:41Z</dcterms:created>
  <dcterms:modified xsi:type="dcterms:W3CDTF">2024-03-25T15:36:52Z</dcterms:modified>
</cp:coreProperties>
</file>