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9FBDF-9E1E-4051-AE80-D26D50C10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AB904-35F6-4ED3-B120-EF2396C5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9CAA2-F0F5-488B-AFF8-F30686A7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AB977-4EA6-4A21-A35A-DF41EC7E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2C845-C67B-4BF6-9C12-0A1CB264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4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91189-6A1C-43F0-8D7B-C2D64FDA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28EE78-379D-4B0C-B077-6CAB099FB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191D8-2F1C-4C28-8B69-E0C2F9EB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2CBD8-F712-4C45-92FC-C6F7EBD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B264B-DBC1-48D5-896B-7CE75A4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2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6A0D3B-E7D0-415C-BA53-2741C0E56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485884-E379-4121-824C-7765A730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F66305-6A26-48B7-9806-43189FE0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F7F26-9EAE-4D5D-8320-B0E8CAA2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33459-F39D-4EDE-B857-8DC24F27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3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DA90E-14E1-43B5-8E41-5B9A580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E32D9-EC70-4993-BC0A-B638B4A6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19B09-AEC0-4F02-8713-CF3DE215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64EDD-1B06-46CB-8DE9-F19CF80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C97FA-17EA-44E3-B372-5B81C014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04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40F0E-63B3-430F-9207-7B877A62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6D80BC-57C0-4476-8BA4-E682B784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96EAF-A8DE-4D43-B4A9-1E5EDD4C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16B18-921F-42E1-BE44-006BF24C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46E20C-D843-4F04-B257-09815100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2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D4013-C050-49A6-85BB-AD6BC9B8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C2696-27EF-4C2D-A627-16A72281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865329-B9C5-403F-9395-011B22FE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99D6CB-F999-424E-B90B-C39B56A3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E61B31-856B-4F5F-873C-CA42FE13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25CCD0-BE43-447B-835E-AECFCB13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11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9ED36-3608-44AB-9F1C-1EE9B9C4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CAEAAF-8CEB-4F11-A74C-2248D6D6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4B4040-DB33-44BF-BC93-560A7FA0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29DC26-138B-4F29-8538-BE9A410CA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479DAA-D933-4EE2-95AB-35F789BD0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67871D-CFB9-4BB4-BA85-0E1633D8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2B136F-CF04-4D48-8C22-7C440AB7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6A5774-CE01-4ED5-8AC9-5F1D2650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2486A-B777-4EEB-A96C-0CAEF98C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C6EB60-03D8-43AB-961F-46D26856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3B83A1-7C94-422F-A04E-816069BD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12228-7ED8-4A4E-BCE4-7A24651D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9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D57BD7-8AC8-4D8D-B36E-A06031F1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25934C-6579-4F28-9DD9-1B650A1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121D1-E3CF-49DB-97F1-6377E4E2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8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D832-E15B-45F7-BB60-3BA95263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7D41F2-BFF1-43CE-9FAA-D3210198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386BF-2627-45D4-90D5-37DBB304F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45116-BD16-4C39-B117-9980AF6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932664-5123-4111-8248-57A6508D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075A49-D190-41C8-9542-E43037E0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5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868AC-4B43-4DA4-956F-3DA2A567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093942-9247-4C49-8876-4ED721149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DCFF7C-CD39-4458-AE36-0D7C8D185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098596-126F-493A-B3CB-4D860208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84F60D-DF4E-4C9C-A878-4BF0629E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CDBE87-B75D-4C45-88E3-DB7BB278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38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304BA6-4FEA-4E50-96F0-B3627F8D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B52318-3881-4E11-BD42-CAB8EB54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663A9-0EC3-4EAB-95A1-352F3D33B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960F-3D39-4A61-B0B5-B5DB89FE25C0}" type="datetimeFigureOut">
              <a:rPr lang="zh-TW" altLang="en-US" smtClean="0"/>
              <a:t>2024/1/30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B10E4-FB6A-4DEC-94F0-C6BCB28C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462AA9-3501-41F2-BD39-D96FA728C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0F7C-0391-4F7A-BFDD-2F312A61F0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74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1ADA82-583D-46F4-84BA-10C64C89DBD9}"/>
              </a:ext>
            </a:extLst>
          </p:cNvPr>
          <p:cNvSpPr/>
          <p:nvPr/>
        </p:nvSpPr>
        <p:spPr>
          <a:xfrm>
            <a:off x="926841" y="531844"/>
            <a:ext cx="10338318" cy="55377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BCBAA4-AB5F-458F-BCEB-8BD7BE1F8297}"/>
              </a:ext>
            </a:extLst>
          </p:cNvPr>
          <p:cNvSpPr/>
          <p:nvPr/>
        </p:nvSpPr>
        <p:spPr>
          <a:xfrm>
            <a:off x="1324947" y="3194595"/>
            <a:ext cx="9694506" cy="265989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Show CSV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31E2F2B-CB6E-4E6A-8694-6FBF46624441}"/>
              </a:ext>
            </a:extLst>
          </p:cNvPr>
          <p:cNvGrpSpPr/>
          <p:nvPr/>
        </p:nvGrpSpPr>
        <p:grpSpPr>
          <a:xfrm>
            <a:off x="1734097" y="894048"/>
            <a:ext cx="3391038" cy="369332"/>
            <a:chOff x="1246276" y="1759006"/>
            <a:chExt cx="3391038" cy="369332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4B80ACEE-9EE0-42BC-8E9C-E024D78CB207}"/>
                </a:ext>
              </a:extLst>
            </p:cNvPr>
            <p:cNvGrpSpPr/>
            <p:nvPr/>
          </p:nvGrpSpPr>
          <p:grpSpPr>
            <a:xfrm>
              <a:off x="2707433" y="1791956"/>
              <a:ext cx="1929881" cy="336382"/>
              <a:chOff x="2567474" y="1222789"/>
              <a:chExt cx="1929881" cy="33638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2C7692-BF27-48C1-88FE-897D2CA0EFC9}"/>
                  </a:ext>
                </a:extLst>
              </p:cNvPr>
              <p:cNvSpPr/>
              <p:nvPr/>
            </p:nvSpPr>
            <p:spPr>
              <a:xfrm>
                <a:off x="2567474" y="1222789"/>
                <a:ext cx="1929881" cy="33638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ED0509B3-3CD2-43DA-9E36-D76458C56A80}"/>
                  </a:ext>
                </a:extLst>
              </p:cNvPr>
              <p:cNvSpPr/>
              <p:nvPr/>
            </p:nvSpPr>
            <p:spPr>
              <a:xfrm rot="10630134">
                <a:off x="4232749" y="1321000"/>
                <a:ext cx="177282" cy="139960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DC9CB76-EA4F-48BF-9BC3-0B50B78547DB}"/>
                </a:ext>
              </a:extLst>
            </p:cNvPr>
            <p:cNvSpPr txBox="1"/>
            <p:nvPr/>
          </p:nvSpPr>
          <p:spPr>
            <a:xfrm>
              <a:off x="1246276" y="1759006"/>
              <a:ext cx="128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separate</a:t>
              </a:r>
              <a:endParaRPr lang="zh-TW" altLang="en-US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D31A128-B610-42EA-89F9-653A0759A3B9}"/>
              </a:ext>
            </a:extLst>
          </p:cNvPr>
          <p:cNvGrpSpPr/>
          <p:nvPr/>
        </p:nvGrpSpPr>
        <p:grpSpPr>
          <a:xfrm>
            <a:off x="1795342" y="1726774"/>
            <a:ext cx="3391038" cy="369332"/>
            <a:chOff x="1246276" y="1759006"/>
            <a:chExt cx="3391038" cy="369332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21C192B-9756-40FB-ADA8-67E66C19D244}"/>
                </a:ext>
              </a:extLst>
            </p:cNvPr>
            <p:cNvGrpSpPr/>
            <p:nvPr/>
          </p:nvGrpSpPr>
          <p:grpSpPr>
            <a:xfrm>
              <a:off x="2707433" y="1791956"/>
              <a:ext cx="1929881" cy="336382"/>
              <a:chOff x="2567474" y="1222789"/>
              <a:chExt cx="1929881" cy="336382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3874216-5AEB-4FFA-B9FB-ECFB2C4A5215}"/>
                  </a:ext>
                </a:extLst>
              </p:cNvPr>
              <p:cNvSpPr/>
              <p:nvPr/>
            </p:nvSpPr>
            <p:spPr>
              <a:xfrm>
                <a:off x="2567474" y="1222789"/>
                <a:ext cx="1929881" cy="33638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81E9F99C-6483-4F71-8B70-EA69B62F4CAD}"/>
                  </a:ext>
                </a:extLst>
              </p:cNvPr>
              <p:cNvSpPr/>
              <p:nvPr/>
            </p:nvSpPr>
            <p:spPr>
              <a:xfrm rot="10630134">
                <a:off x="4232749" y="1321000"/>
                <a:ext cx="177282" cy="139960"/>
              </a:xfrm>
              <a:prstGeom prst="triangle">
                <a:avLst>
                  <a:gd name="adj" fmla="val 5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6AF071-08BB-42E0-9E53-F95452588655}"/>
                </a:ext>
              </a:extLst>
            </p:cNvPr>
            <p:cNvSpPr txBox="1"/>
            <p:nvPr/>
          </p:nvSpPr>
          <p:spPr>
            <a:xfrm>
              <a:off x="1246276" y="1759006"/>
              <a:ext cx="1287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species</a:t>
              </a:r>
              <a:endParaRPr lang="zh-TW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9B4628E-3CBD-46C6-A5E4-DB5C15A9185E}"/>
              </a:ext>
            </a:extLst>
          </p:cNvPr>
          <p:cNvSpPr/>
          <p:nvPr/>
        </p:nvSpPr>
        <p:spPr>
          <a:xfrm>
            <a:off x="8546361" y="1263380"/>
            <a:ext cx="737118" cy="3363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0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31ADA82-583D-46F4-84BA-10C64C89DBD9}"/>
              </a:ext>
            </a:extLst>
          </p:cNvPr>
          <p:cNvSpPr/>
          <p:nvPr/>
        </p:nvSpPr>
        <p:spPr>
          <a:xfrm>
            <a:off x="926841" y="569166"/>
            <a:ext cx="10338318" cy="55377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448341-018E-46F6-B5CC-5724D5C5BE48}"/>
              </a:ext>
            </a:extLst>
          </p:cNvPr>
          <p:cNvSpPr/>
          <p:nvPr/>
        </p:nvSpPr>
        <p:spPr>
          <a:xfrm>
            <a:off x="1492899" y="798903"/>
            <a:ext cx="8994710" cy="48927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Show NMDS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41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Tosha.E.T</dc:creator>
  <cp:lastModifiedBy>Tosha.E.T</cp:lastModifiedBy>
  <cp:revision>6</cp:revision>
  <dcterms:created xsi:type="dcterms:W3CDTF">2024-01-30T06:19:21Z</dcterms:created>
  <dcterms:modified xsi:type="dcterms:W3CDTF">2024-01-30T07:17:35Z</dcterms:modified>
</cp:coreProperties>
</file>