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svg"/><Relationship Id="rId1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21.png"/><Relationship Id="rId6" Type="http://schemas.openxmlformats.org/officeDocument/2006/relationships/image" Target="../media/image14.svg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810C8-D93C-453C-A056-F96AC9D12E3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B182480-654B-4353-BE3B-5D9EE0C223FB}">
      <dgm:prSet/>
      <dgm:spPr/>
      <dgm:t>
        <a:bodyPr/>
        <a:lstStyle/>
        <a:p>
          <a:pPr>
            <a:defRPr cap="all"/>
          </a:pPr>
          <a:r>
            <a:rPr lang="en-US"/>
            <a:t>Ball by ball data of 637 matches from IPL 2008 to IPL 2017</a:t>
          </a:r>
        </a:p>
      </dgm:t>
    </dgm:pt>
    <dgm:pt modelId="{AE0D1AC1-0854-4D06-AC37-07D38E7BBF17}" type="parTrans" cxnId="{FF23925F-0B7A-4BC3-825B-C8203EE318EC}">
      <dgm:prSet/>
      <dgm:spPr/>
      <dgm:t>
        <a:bodyPr/>
        <a:lstStyle/>
        <a:p>
          <a:endParaRPr lang="en-US"/>
        </a:p>
      </dgm:t>
    </dgm:pt>
    <dgm:pt modelId="{89F98C3F-4AC7-4B43-8070-5F308C590873}" type="sibTrans" cxnId="{FF23925F-0B7A-4BC3-825B-C8203EE318EC}">
      <dgm:prSet/>
      <dgm:spPr/>
      <dgm:t>
        <a:bodyPr/>
        <a:lstStyle/>
        <a:p>
          <a:endParaRPr lang="en-US"/>
        </a:p>
      </dgm:t>
    </dgm:pt>
    <dgm:pt modelId="{47F9F625-3486-4E1C-8A6D-38350C9E6A2C}">
      <dgm:prSet/>
      <dgm:spPr/>
      <dgm:t>
        <a:bodyPr/>
        <a:lstStyle/>
        <a:p>
          <a:pPr>
            <a:defRPr cap="all"/>
          </a:pPr>
          <a:r>
            <a:rPr lang="en-US"/>
            <a:t>Source: https://www.kaggle.com/nowke9/ipldata</a:t>
          </a:r>
        </a:p>
      </dgm:t>
    </dgm:pt>
    <dgm:pt modelId="{F6A3EAB4-4304-499B-8BAC-937A7BF02AEA}" type="parTrans" cxnId="{C09085F6-5CDD-4D1C-A871-37813A35FA57}">
      <dgm:prSet/>
      <dgm:spPr/>
      <dgm:t>
        <a:bodyPr/>
        <a:lstStyle/>
        <a:p>
          <a:endParaRPr lang="en-US"/>
        </a:p>
      </dgm:t>
    </dgm:pt>
    <dgm:pt modelId="{BA99159E-EA8A-427B-9112-0742C91648E9}" type="sibTrans" cxnId="{C09085F6-5CDD-4D1C-A871-37813A35FA57}">
      <dgm:prSet/>
      <dgm:spPr/>
      <dgm:t>
        <a:bodyPr/>
        <a:lstStyle/>
        <a:p>
          <a:endParaRPr lang="en-US"/>
        </a:p>
      </dgm:t>
    </dgm:pt>
    <dgm:pt modelId="{9745D43B-DC22-46A7-8D20-5417CC5E777A}" type="pres">
      <dgm:prSet presAssocID="{E9F810C8-D93C-453C-A056-F96AC9D12E3C}" presName="root" presStyleCnt="0">
        <dgm:presLayoutVars>
          <dgm:dir/>
          <dgm:resizeHandles val="exact"/>
        </dgm:presLayoutVars>
      </dgm:prSet>
      <dgm:spPr/>
    </dgm:pt>
    <dgm:pt modelId="{F1F6F4FF-6E71-481A-B72C-533B4476FAD6}" type="pres">
      <dgm:prSet presAssocID="{AB182480-654B-4353-BE3B-5D9EE0C223FB}" presName="compNode" presStyleCnt="0"/>
      <dgm:spPr/>
    </dgm:pt>
    <dgm:pt modelId="{83E4F206-B477-4954-B3D5-2E3348381CAC}" type="pres">
      <dgm:prSet presAssocID="{AB182480-654B-4353-BE3B-5D9EE0C223FB}" presName="iconBgRect" presStyleLbl="bgShp" presStyleIdx="0" presStyleCnt="2"/>
      <dgm:spPr/>
    </dgm:pt>
    <dgm:pt modelId="{9B8D5F48-7ECA-43E0-8D8E-22E33952A220}" type="pres">
      <dgm:prSet presAssocID="{AB182480-654B-4353-BE3B-5D9EE0C223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"/>
        </a:ext>
      </dgm:extLst>
    </dgm:pt>
    <dgm:pt modelId="{8DB536EA-5361-40DB-870E-6C4183490F05}" type="pres">
      <dgm:prSet presAssocID="{AB182480-654B-4353-BE3B-5D9EE0C223FB}" presName="spaceRect" presStyleCnt="0"/>
      <dgm:spPr/>
    </dgm:pt>
    <dgm:pt modelId="{437254B8-670D-4774-81AB-FEE88980EE08}" type="pres">
      <dgm:prSet presAssocID="{AB182480-654B-4353-BE3B-5D9EE0C223FB}" presName="textRect" presStyleLbl="revTx" presStyleIdx="0" presStyleCnt="2">
        <dgm:presLayoutVars>
          <dgm:chMax val="1"/>
          <dgm:chPref val="1"/>
        </dgm:presLayoutVars>
      </dgm:prSet>
      <dgm:spPr/>
    </dgm:pt>
    <dgm:pt modelId="{A99383E3-7A80-4899-B4A9-BC9C2B3AAEA3}" type="pres">
      <dgm:prSet presAssocID="{89F98C3F-4AC7-4B43-8070-5F308C590873}" presName="sibTrans" presStyleCnt="0"/>
      <dgm:spPr/>
    </dgm:pt>
    <dgm:pt modelId="{7E17DC36-9166-40E9-BE08-7BE63B150979}" type="pres">
      <dgm:prSet presAssocID="{47F9F625-3486-4E1C-8A6D-38350C9E6A2C}" presName="compNode" presStyleCnt="0"/>
      <dgm:spPr/>
    </dgm:pt>
    <dgm:pt modelId="{42FEC3D9-D784-471A-B96C-483CDAA6C11F}" type="pres">
      <dgm:prSet presAssocID="{47F9F625-3486-4E1C-8A6D-38350C9E6A2C}" presName="iconBgRect" presStyleLbl="bgShp" presStyleIdx="1" presStyleCnt="2"/>
      <dgm:spPr/>
    </dgm:pt>
    <dgm:pt modelId="{43D16FA9-AA87-4ED9-9267-E326C79DD1D5}" type="pres">
      <dgm:prSet presAssocID="{47F9F625-3486-4E1C-8A6D-38350C9E6A2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36A569F-F32D-4DF1-98A0-01EC8E772EB8}" type="pres">
      <dgm:prSet presAssocID="{47F9F625-3486-4E1C-8A6D-38350C9E6A2C}" presName="spaceRect" presStyleCnt="0"/>
      <dgm:spPr/>
    </dgm:pt>
    <dgm:pt modelId="{67EDBA12-E81B-4A65-9C1F-66A1FF61CBD4}" type="pres">
      <dgm:prSet presAssocID="{47F9F625-3486-4E1C-8A6D-38350C9E6A2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3484209-7BDC-4721-A3EA-AF1AED1BE9EB}" type="presOf" srcId="{47F9F625-3486-4E1C-8A6D-38350C9E6A2C}" destId="{67EDBA12-E81B-4A65-9C1F-66A1FF61CBD4}" srcOrd="0" destOrd="0" presId="urn:microsoft.com/office/officeart/2018/5/layout/IconCircleLabelList"/>
    <dgm:cxn modelId="{FEF33F29-16AC-461A-840A-59A4D67F05F4}" type="presOf" srcId="{AB182480-654B-4353-BE3B-5D9EE0C223FB}" destId="{437254B8-670D-4774-81AB-FEE88980EE08}" srcOrd="0" destOrd="0" presId="urn:microsoft.com/office/officeart/2018/5/layout/IconCircleLabelList"/>
    <dgm:cxn modelId="{FF23925F-0B7A-4BC3-825B-C8203EE318EC}" srcId="{E9F810C8-D93C-453C-A056-F96AC9D12E3C}" destId="{AB182480-654B-4353-BE3B-5D9EE0C223FB}" srcOrd="0" destOrd="0" parTransId="{AE0D1AC1-0854-4D06-AC37-07D38E7BBF17}" sibTransId="{89F98C3F-4AC7-4B43-8070-5F308C590873}"/>
    <dgm:cxn modelId="{F5DB1C6D-6D8D-46BB-963D-8B0921F57012}" type="presOf" srcId="{E9F810C8-D93C-453C-A056-F96AC9D12E3C}" destId="{9745D43B-DC22-46A7-8D20-5417CC5E777A}" srcOrd="0" destOrd="0" presId="urn:microsoft.com/office/officeart/2018/5/layout/IconCircleLabelList"/>
    <dgm:cxn modelId="{C09085F6-5CDD-4D1C-A871-37813A35FA57}" srcId="{E9F810C8-D93C-453C-A056-F96AC9D12E3C}" destId="{47F9F625-3486-4E1C-8A6D-38350C9E6A2C}" srcOrd="1" destOrd="0" parTransId="{F6A3EAB4-4304-499B-8BAC-937A7BF02AEA}" sibTransId="{BA99159E-EA8A-427B-9112-0742C91648E9}"/>
    <dgm:cxn modelId="{9A6CD47B-EC6E-47C6-8298-019713AF18AD}" type="presParOf" srcId="{9745D43B-DC22-46A7-8D20-5417CC5E777A}" destId="{F1F6F4FF-6E71-481A-B72C-533B4476FAD6}" srcOrd="0" destOrd="0" presId="urn:microsoft.com/office/officeart/2018/5/layout/IconCircleLabelList"/>
    <dgm:cxn modelId="{A4308E82-C0AE-4A12-BE11-A59410420F4C}" type="presParOf" srcId="{F1F6F4FF-6E71-481A-B72C-533B4476FAD6}" destId="{83E4F206-B477-4954-B3D5-2E3348381CAC}" srcOrd="0" destOrd="0" presId="urn:microsoft.com/office/officeart/2018/5/layout/IconCircleLabelList"/>
    <dgm:cxn modelId="{F874F38F-AB18-44DA-BB05-DBFE3F23DA40}" type="presParOf" srcId="{F1F6F4FF-6E71-481A-B72C-533B4476FAD6}" destId="{9B8D5F48-7ECA-43E0-8D8E-22E33952A220}" srcOrd="1" destOrd="0" presId="urn:microsoft.com/office/officeart/2018/5/layout/IconCircleLabelList"/>
    <dgm:cxn modelId="{31D16055-22AA-49BE-8631-A2BE7102107F}" type="presParOf" srcId="{F1F6F4FF-6E71-481A-B72C-533B4476FAD6}" destId="{8DB536EA-5361-40DB-870E-6C4183490F05}" srcOrd="2" destOrd="0" presId="urn:microsoft.com/office/officeart/2018/5/layout/IconCircleLabelList"/>
    <dgm:cxn modelId="{E0609147-30D2-402A-A28D-29CD487EDDF9}" type="presParOf" srcId="{F1F6F4FF-6E71-481A-B72C-533B4476FAD6}" destId="{437254B8-670D-4774-81AB-FEE88980EE08}" srcOrd="3" destOrd="0" presId="urn:microsoft.com/office/officeart/2018/5/layout/IconCircleLabelList"/>
    <dgm:cxn modelId="{93DA9DDD-BB63-4FBC-9B7C-1F6CD79DEBAD}" type="presParOf" srcId="{9745D43B-DC22-46A7-8D20-5417CC5E777A}" destId="{A99383E3-7A80-4899-B4A9-BC9C2B3AAEA3}" srcOrd="1" destOrd="0" presId="urn:microsoft.com/office/officeart/2018/5/layout/IconCircleLabelList"/>
    <dgm:cxn modelId="{EB748E77-35ED-459D-BF31-81AD443C40A4}" type="presParOf" srcId="{9745D43B-DC22-46A7-8D20-5417CC5E777A}" destId="{7E17DC36-9166-40E9-BE08-7BE63B150979}" srcOrd="2" destOrd="0" presId="urn:microsoft.com/office/officeart/2018/5/layout/IconCircleLabelList"/>
    <dgm:cxn modelId="{EA8D0BCF-68AC-4F16-9054-C98D9F6D5C02}" type="presParOf" srcId="{7E17DC36-9166-40E9-BE08-7BE63B150979}" destId="{42FEC3D9-D784-471A-B96C-483CDAA6C11F}" srcOrd="0" destOrd="0" presId="urn:microsoft.com/office/officeart/2018/5/layout/IconCircleLabelList"/>
    <dgm:cxn modelId="{038D586D-703B-49C5-9647-E00238103362}" type="presParOf" srcId="{7E17DC36-9166-40E9-BE08-7BE63B150979}" destId="{43D16FA9-AA87-4ED9-9267-E326C79DD1D5}" srcOrd="1" destOrd="0" presId="urn:microsoft.com/office/officeart/2018/5/layout/IconCircleLabelList"/>
    <dgm:cxn modelId="{38A44FDE-5311-4678-8BE3-9F74ECE619AD}" type="presParOf" srcId="{7E17DC36-9166-40E9-BE08-7BE63B150979}" destId="{836A569F-F32D-4DF1-98A0-01EC8E772EB8}" srcOrd="2" destOrd="0" presId="urn:microsoft.com/office/officeart/2018/5/layout/IconCircleLabelList"/>
    <dgm:cxn modelId="{33DA750E-8403-4E75-936A-3247A47ECBBB}" type="presParOf" srcId="{7E17DC36-9166-40E9-BE08-7BE63B150979}" destId="{67EDBA12-E81B-4A65-9C1F-66A1FF61CB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CD005A-E94A-4806-997E-6D8965211CD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2AC023-8C43-4179-956A-2F96693711E9}">
      <dgm:prSet/>
      <dgm:spPr/>
      <dgm:t>
        <a:bodyPr/>
        <a:lstStyle/>
        <a:p>
          <a:r>
            <a:rPr lang="en-US"/>
            <a:t>Win percentage of the team batting first and second in all the venues of IPL</a:t>
          </a:r>
        </a:p>
      </dgm:t>
    </dgm:pt>
    <dgm:pt modelId="{EB8409AE-F602-43B7-867A-87E918FFBAC4}" type="parTrans" cxnId="{981A84A9-94F9-42FE-A44E-5C1C01307F20}">
      <dgm:prSet/>
      <dgm:spPr/>
      <dgm:t>
        <a:bodyPr/>
        <a:lstStyle/>
        <a:p>
          <a:endParaRPr lang="en-US"/>
        </a:p>
      </dgm:t>
    </dgm:pt>
    <dgm:pt modelId="{563DA772-6AC8-4537-8659-F0C221C7B33C}" type="sibTrans" cxnId="{981A84A9-94F9-42FE-A44E-5C1C01307F20}">
      <dgm:prSet/>
      <dgm:spPr/>
      <dgm:t>
        <a:bodyPr/>
        <a:lstStyle/>
        <a:p>
          <a:endParaRPr lang="en-US"/>
        </a:p>
      </dgm:t>
    </dgm:pt>
    <dgm:pt modelId="{77048841-2614-4951-89DC-606F9652A483}">
      <dgm:prSet/>
      <dgm:spPr/>
      <dgm:t>
        <a:bodyPr/>
        <a:lstStyle/>
        <a:p>
          <a:r>
            <a:rPr lang="en-US" dirty="0"/>
            <a:t>Use pareto chart to find the contribution of top 2 batsman from each team in IPL</a:t>
          </a:r>
        </a:p>
      </dgm:t>
    </dgm:pt>
    <dgm:pt modelId="{FA9053A7-1831-42D3-BED1-108FB1EC80EC}" type="parTrans" cxnId="{AB3A0716-20A0-43BD-B19E-46A98AF4288B}">
      <dgm:prSet/>
      <dgm:spPr/>
      <dgm:t>
        <a:bodyPr/>
        <a:lstStyle/>
        <a:p>
          <a:endParaRPr lang="en-US"/>
        </a:p>
      </dgm:t>
    </dgm:pt>
    <dgm:pt modelId="{4DDC7412-F620-486F-8BD8-FE3CB105F901}" type="sibTrans" cxnId="{AB3A0716-20A0-43BD-B19E-46A98AF4288B}">
      <dgm:prSet/>
      <dgm:spPr/>
      <dgm:t>
        <a:bodyPr/>
        <a:lstStyle/>
        <a:p>
          <a:endParaRPr lang="en-US"/>
        </a:p>
      </dgm:t>
    </dgm:pt>
    <dgm:pt modelId="{25003A97-03B1-4E6D-A973-46A7A2EEFCA6}">
      <dgm:prSet/>
      <dgm:spPr/>
      <dgm:t>
        <a:bodyPr/>
        <a:lstStyle/>
        <a:p>
          <a:r>
            <a:rPr lang="en-US"/>
            <a:t>Avg 1</a:t>
          </a:r>
          <a:r>
            <a:rPr lang="en-US" baseline="30000"/>
            <a:t>st</a:t>
          </a:r>
          <a:r>
            <a:rPr lang="en-US"/>
            <a:t> Inning score at all the venues</a:t>
          </a:r>
        </a:p>
      </dgm:t>
    </dgm:pt>
    <dgm:pt modelId="{CD01195A-DA03-4ABC-BBE1-AD03A8744DB2}" type="parTrans" cxnId="{DB348CED-E7E5-41FD-8AE0-1627DF0F9F1F}">
      <dgm:prSet/>
      <dgm:spPr/>
      <dgm:t>
        <a:bodyPr/>
        <a:lstStyle/>
        <a:p>
          <a:endParaRPr lang="en-US"/>
        </a:p>
      </dgm:t>
    </dgm:pt>
    <dgm:pt modelId="{426C01C2-02A8-421B-9A58-2B72B6E7415D}" type="sibTrans" cxnId="{DB348CED-E7E5-41FD-8AE0-1627DF0F9F1F}">
      <dgm:prSet/>
      <dgm:spPr/>
      <dgm:t>
        <a:bodyPr/>
        <a:lstStyle/>
        <a:p>
          <a:endParaRPr lang="en-US"/>
        </a:p>
      </dgm:t>
    </dgm:pt>
    <dgm:pt modelId="{8DD03465-0305-4E70-99C4-BFF567D3014D}">
      <dgm:prSet/>
      <dgm:spPr/>
      <dgm:t>
        <a:bodyPr/>
        <a:lstStyle/>
        <a:p>
          <a:r>
            <a:rPr lang="en-US"/>
            <a:t>Best performers from each team based on money efficiency i.e. money spent for making 1 run</a:t>
          </a:r>
        </a:p>
      </dgm:t>
    </dgm:pt>
    <dgm:pt modelId="{07AAF17A-603C-4E6A-8A0D-66E63A8181BB}" type="parTrans" cxnId="{49008072-D01E-41D6-8B5B-E3D57BAB68FA}">
      <dgm:prSet/>
      <dgm:spPr/>
      <dgm:t>
        <a:bodyPr/>
        <a:lstStyle/>
        <a:p>
          <a:endParaRPr lang="en-US"/>
        </a:p>
      </dgm:t>
    </dgm:pt>
    <dgm:pt modelId="{04BEE34D-5799-46F2-9E95-A006E4294429}" type="sibTrans" cxnId="{49008072-D01E-41D6-8B5B-E3D57BAB68FA}">
      <dgm:prSet/>
      <dgm:spPr/>
      <dgm:t>
        <a:bodyPr/>
        <a:lstStyle/>
        <a:p>
          <a:endParaRPr lang="en-US"/>
        </a:p>
      </dgm:t>
    </dgm:pt>
    <dgm:pt modelId="{B158AA20-F003-4FC0-966F-6DA4E706712E}">
      <dgm:prSet/>
      <dgm:spPr/>
      <dgm:t>
        <a:bodyPr/>
        <a:lstStyle/>
        <a:p>
          <a:r>
            <a:rPr lang="en-US"/>
            <a:t>Team’s win percentage trend over the year</a:t>
          </a:r>
        </a:p>
      </dgm:t>
    </dgm:pt>
    <dgm:pt modelId="{1D79EA22-0683-4E8A-AB71-DB979D6A0373}" type="parTrans" cxnId="{99CE5D01-A589-481D-AAB4-BC59BF44FEA2}">
      <dgm:prSet/>
      <dgm:spPr/>
      <dgm:t>
        <a:bodyPr/>
        <a:lstStyle/>
        <a:p>
          <a:endParaRPr lang="en-US"/>
        </a:p>
      </dgm:t>
    </dgm:pt>
    <dgm:pt modelId="{2BA5F894-D7AA-44CE-A589-0FEF9F7C543E}" type="sibTrans" cxnId="{99CE5D01-A589-481D-AAB4-BC59BF44FEA2}">
      <dgm:prSet/>
      <dgm:spPr/>
      <dgm:t>
        <a:bodyPr/>
        <a:lstStyle/>
        <a:p>
          <a:endParaRPr lang="en-US"/>
        </a:p>
      </dgm:t>
    </dgm:pt>
    <dgm:pt modelId="{3894E425-CBDC-40D5-AF46-4AEBA9A823B1}">
      <dgm:prSet/>
      <dgm:spPr/>
      <dgm:t>
        <a:bodyPr/>
        <a:lstStyle/>
        <a:p>
          <a:r>
            <a:rPr lang="en-US"/>
            <a:t>How many times the teams finishing at the top 2 spot in the group stage has went on to win the IPL.</a:t>
          </a:r>
        </a:p>
      </dgm:t>
    </dgm:pt>
    <dgm:pt modelId="{E9435E78-289D-44D7-9F91-88DC8895A2BA}" type="parTrans" cxnId="{399B8860-8EC3-4A6A-B09E-8DE8803F4E87}">
      <dgm:prSet/>
      <dgm:spPr/>
      <dgm:t>
        <a:bodyPr/>
        <a:lstStyle/>
        <a:p>
          <a:endParaRPr lang="en-US"/>
        </a:p>
      </dgm:t>
    </dgm:pt>
    <dgm:pt modelId="{705CE664-6F80-420D-A3D8-E3D6F5CEFC72}" type="sibTrans" cxnId="{399B8860-8EC3-4A6A-B09E-8DE8803F4E87}">
      <dgm:prSet/>
      <dgm:spPr/>
      <dgm:t>
        <a:bodyPr/>
        <a:lstStyle/>
        <a:p>
          <a:endParaRPr lang="en-US"/>
        </a:p>
      </dgm:t>
    </dgm:pt>
    <dgm:pt modelId="{5182E8E6-7A33-4C70-A5F8-163CB0430F83}">
      <dgm:prSet/>
      <dgm:spPr/>
      <dgm:t>
        <a:bodyPr/>
        <a:lstStyle/>
        <a:p>
          <a:r>
            <a:rPr lang="en-US"/>
            <a:t>Rivalry between the bowler and batsman i.e. runs scored per wicket taken by the bowler.</a:t>
          </a:r>
        </a:p>
      </dgm:t>
    </dgm:pt>
    <dgm:pt modelId="{5C7F2074-C271-4FC6-8DC1-C7210953966A}" type="parTrans" cxnId="{7BA8721D-8FEA-4E59-A9AC-0FA84906AC35}">
      <dgm:prSet/>
      <dgm:spPr/>
      <dgm:t>
        <a:bodyPr/>
        <a:lstStyle/>
        <a:p>
          <a:endParaRPr lang="en-US"/>
        </a:p>
      </dgm:t>
    </dgm:pt>
    <dgm:pt modelId="{E627F184-830D-4F1A-872D-59853A694983}" type="sibTrans" cxnId="{7BA8721D-8FEA-4E59-A9AC-0FA84906AC35}">
      <dgm:prSet/>
      <dgm:spPr/>
      <dgm:t>
        <a:bodyPr/>
        <a:lstStyle/>
        <a:p>
          <a:endParaRPr lang="en-US"/>
        </a:p>
      </dgm:t>
    </dgm:pt>
    <dgm:pt modelId="{CC77754B-7BAF-4978-8CF7-27EC8FAD4C49}" type="pres">
      <dgm:prSet presAssocID="{B7CD005A-E94A-4806-997E-6D8965211CDB}" presName="diagram" presStyleCnt="0">
        <dgm:presLayoutVars>
          <dgm:dir/>
          <dgm:resizeHandles val="exact"/>
        </dgm:presLayoutVars>
      </dgm:prSet>
      <dgm:spPr/>
    </dgm:pt>
    <dgm:pt modelId="{1C5BAE72-20F0-4998-B225-0FBC4E9C6EC1}" type="pres">
      <dgm:prSet presAssocID="{F12AC023-8C43-4179-956A-2F96693711E9}" presName="node" presStyleLbl="node1" presStyleIdx="0" presStyleCnt="7">
        <dgm:presLayoutVars>
          <dgm:bulletEnabled val="1"/>
        </dgm:presLayoutVars>
      </dgm:prSet>
      <dgm:spPr/>
    </dgm:pt>
    <dgm:pt modelId="{CE16B3C6-014B-43F3-B4E7-EB1C295B8A28}" type="pres">
      <dgm:prSet presAssocID="{563DA772-6AC8-4537-8659-F0C221C7B33C}" presName="sibTrans" presStyleCnt="0"/>
      <dgm:spPr/>
    </dgm:pt>
    <dgm:pt modelId="{B990C500-C25A-4303-B01B-3D0BE0A788AC}" type="pres">
      <dgm:prSet presAssocID="{77048841-2614-4951-89DC-606F9652A483}" presName="node" presStyleLbl="node1" presStyleIdx="1" presStyleCnt="7">
        <dgm:presLayoutVars>
          <dgm:bulletEnabled val="1"/>
        </dgm:presLayoutVars>
      </dgm:prSet>
      <dgm:spPr/>
    </dgm:pt>
    <dgm:pt modelId="{9834BFDF-E9AD-4A64-BE15-A5BD263FD981}" type="pres">
      <dgm:prSet presAssocID="{4DDC7412-F620-486F-8BD8-FE3CB105F901}" presName="sibTrans" presStyleCnt="0"/>
      <dgm:spPr/>
    </dgm:pt>
    <dgm:pt modelId="{97D5A7AF-0B3C-4F85-AA4B-F8F0823FCA24}" type="pres">
      <dgm:prSet presAssocID="{25003A97-03B1-4E6D-A973-46A7A2EEFCA6}" presName="node" presStyleLbl="node1" presStyleIdx="2" presStyleCnt="7">
        <dgm:presLayoutVars>
          <dgm:bulletEnabled val="1"/>
        </dgm:presLayoutVars>
      </dgm:prSet>
      <dgm:spPr/>
    </dgm:pt>
    <dgm:pt modelId="{4DF3B2E8-2752-477E-8ED8-A830221D68F7}" type="pres">
      <dgm:prSet presAssocID="{426C01C2-02A8-421B-9A58-2B72B6E7415D}" presName="sibTrans" presStyleCnt="0"/>
      <dgm:spPr/>
    </dgm:pt>
    <dgm:pt modelId="{D6B45F41-E50E-4E0E-99C6-DB9436EA2B7C}" type="pres">
      <dgm:prSet presAssocID="{8DD03465-0305-4E70-99C4-BFF567D3014D}" presName="node" presStyleLbl="node1" presStyleIdx="3" presStyleCnt="7">
        <dgm:presLayoutVars>
          <dgm:bulletEnabled val="1"/>
        </dgm:presLayoutVars>
      </dgm:prSet>
      <dgm:spPr/>
    </dgm:pt>
    <dgm:pt modelId="{32664EC3-081A-4315-AAC7-A6FABE1F106D}" type="pres">
      <dgm:prSet presAssocID="{04BEE34D-5799-46F2-9E95-A006E4294429}" presName="sibTrans" presStyleCnt="0"/>
      <dgm:spPr/>
    </dgm:pt>
    <dgm:pt modelId="{C1903686-66C1-4044-A0F0-1FF1579BE80F}" type="pres">
      <dgm:prSet presAssocID="{B158AA20-F003-4FC0-966F-6DA4E706712E}" presName="node" presStyleLbl="node1" presStyleIdx="4" presStyleCnt="7">
        <dgm:presLayoutVars>
          <dgm:bulletEnabled val="1"/>
        </dgm:presLayoutVars>
      </dgm:prSet>
      <dgm:spPr/>
    </dgm:pt>
    <dgm:pt modelId="{FF734910-0CB4-4A1C-BDAD-4A91FF33F616}" type="pres">
      <dgm:prSet presAssocID="{2BA5F894-D7AA-44CE-A589-0FEF9F7C543E}" presName="sibTrans" presStyleCnt="0"/>
      <dgm:spPr/>
    </dgm:pt>
    <dgm:pt modelId="{5F4DA448-2591-4116-8F82-BBBC455351C5}" type="pres">
      <dgm:prSet presAssocID="{3894E425-CBDC-40D5-AF46-4AEBA9A823B1}" presName="node" presStyleLbl="node1" presStyleIdx="5" presStyleCnt="7">
        <dgm:presLayoutVars>
          <dgm:bulletEnabled val="1"/>
        </dgm:presLayoutVars>
      </dgm:prSet>
      <dgm:spPr/>
    </dgm:pt>
    <dgm:pt modelId="{3F7A0B15-9664-46EC-B7CD-30BA7F57F2D7}" type="pres">
      <dgm:prSet presAssocID="{705CE664-6F80-420D-A3D8-E3D6F5CEFC72}" presName="sibTrans" presStyleCnt="0"/>
      <dgm:spPr/>
    </dgm:pt>
    <dgm:pt modelId="{99A8B3EC-11CC-48AC-947D-9B0A04CB1FD4}" type="pres">
      <dgm:prSet presAssocID="{5182E8E6-7A33-4C70-A5F8-163CB0430F83}" presName="node" presStyleLbl="node1" presStyleIdx="6" presStyleCnt="7">
        <dgm:presLayoutVars>
          <dgm:bulletEnabled val="1"/>
        </dgm:presLayoutVars>
      </dgm:prSet>
      <dgm:spPr/>
    </dgm:pt>
  </dgm:ptLst>
  <dgm:cxnLst>
    <dgm:cxn modelId="{99CE5D01-A589-481D-AAB4-BC59BF44FEA2}" srcId="{B7CD005A-E94A-4806-997E-6D8965211CDB}" destId="{B158AA20-F003-4FC0-966F-6DA4E706712E}" srcOrd="4" destOrd="0" parTransId="{1D79EA22-0683-4E8A-AB71-DB979D6A0373}" sibTransId="{2BA5F894-D7AA-44CE-A589-0FEF9F7C543E}"/>
    <dgm:cxn modelId="{AB3A0716-20A0-43BD-B19E-46A98AF4288B}" srcId="{B7CD005A-E94A-4806-997E-6D8965211CDB}" destId="{77048841-2614-4951-89DC-606F9652A483}" srcOrd="1" destOrd="0" parTransId="{FA9053A7-1831-42D3-BED1-108FB1EC80EC}" sibTransId="{4DDC7412-F620-486F-8BD8-FE3CB105F901}"/>
    <dgm:cxn modelId="{A3B58719-53AF-4170-AD75-23A9FA77E925}" type="presOf" srcId="{25003A97-03B1-4E6D-A973-46A7A2EEFCA6}" destId="{97D5A7AF-0B3C-4F85-AA4B-F8F0823FCA24}" srcOrd="0" destOrd="0" presId="urn:microsoft.com/office/officeart/2005/8/layout/default"/>
    <dgm:cxn modelId="{7BA8721D-8FEA-4E59-A9AC-0FA84906AC35}" srcId="{B7CD005A-E94A-4806-997E-6D8965211CDB}" destId="{5182E8E6-7A33-4C70-A5F8-163CB0430F83}" srcOrd="6" destOrd="0" parTransId="{5C7F2074-C271-4FC6-8DC1-C7210953966A}" sibTransId="{E627F184-830D-4F1A-872D-59853A694983}"/>
    <dgm:cxn modelId="{44243E5D-EA7E-4600-B176-D8A738D4D022}" type="presOf" srcId="{B158AA20-F003-4FC0-966F-6DA4E706712E}" destId="{C1903686-66C1-4044-A0F0-1FF1579BE80F}" srcOrd="0" destOrd="0" presId="urn:microsoft.com/office/officeart/2005/8/layout/default"/>
    <dgm:cxn modelId="{02939C5D-0EDE-4569-B317-D869A4301856}" type="presOf" srcId="{3894E425-CBDC-40D5-AF46-4AEBA9A823B1}" destId="{5F4DA448-2591-4116-8F82-BBBC455351C5}" srcOrd="0" destOrd="0" presId="urn:microsoft.com/office/officeart/2005/8/layout/default"/>
    <dgm:cxn modelId="{399B8860-8EC3-4A6A-B09E-8DE8803F4E87}" srcId="{B7CD005A-E94A-4806-997E-6D8965211CDB}" destId="{3894E425-CBDC-40D5-AF46-4AEBA9A823B1}" srcOrd="5" destOrd="0" parTransId="{E9435E78-289D-44D7-9F91-88DC8895A2BA}" sibTransId="{705CE664-6F80-420D-A3D8-E3D6F5CEFC72}"/>
    <dgm:cxn modelId="{FC380162-3192-4772-86C7-4505C623F922}" type="presOf" srcId="{5182E8E6-7A33-4C70-A5F8-163CB0430F83}" destId="{99A8B3EC-11CC-48AC-947D-9B0A04CB1FD4}" srcOrd="0" destOrd="0" presId="urn:microsoft.com/office/officeart/2005/8/layout/default"/>
    <dgm:cxn modelId="{49008072-D01E-41D6-8B5B-E3D57BAB68FA}" srcId="{B7CD005A-E94A-4806-997E-6D8965211CDB}" destId="{8DD03465-0305-4E70-99C4-BFF567D3014D}" srcOrd="3" destOrd="0" parTransId="{07AAF17A-603C-4E6A-8A0D-66E63A8181BB}" sibTransId="{04BEE34D-5799-46F2-9E95-A006E4294429}"/>
    <dgm:cxn modelId="{E9D1817A-A50C-4106-B046-8CD236A05A9D}" type="presOf" srcId="{B7CD005A-E94A-4806-997E-6D8965211CDB}" destId="{CC77754B-7BAF-4978-8CF7-27EC8FAD4C49}" srcOrd="0" destOrd="0" presId="urn:microsoft.com/office/officeart/2005/8/layout/default"/>
    <dgm:cxn modelId="{981A84A9-94F9-42FE-A44E-5C1C01307F20}" srcId="{B7CD005A-E94A-4806-997E-6D8965211CDB}" destId="{F12AC023-8C43-4179-956A-2F96693711E9}" srcOrd="0" destOrd="0" parTransId="{EB8409AE-F602-43B7-867A-87E918FFBAC4}" sibTransId="{563DA772-6AC8-4537-8659-F0C221C7B33C}"/>
    <dgm:cxn modelId="{212460BD-A3BB-49A3-B0C2-0C253D85D646}" type="presOf" srcId="{8DD03465-0305-4E70-99C4-BFF567D3014D}" destId="{D6B45F41-E50E-4E0E-99C6-DB9436EA2B7C}" srcOrd="0" destOrd="0" presId="urn:microsoft.com/office/officeart/2005/8/layout/default"/>
    <dgm:cxn modelId="{417298E5-358F-40F0-9416-D5C530651998}" type="presOf" srcId="{F12AC023-8C43-4179-956A-2F96693711E9}" destId="{1C5BAE72-20F0-4998-B225-0FBC4E9C6EC1}" srcOrd="0" destOrd="0" presId="urn:microsoft.com/office/officeart/2005/8/layout/default"/>
    <dgm:cxn modelId="{DB348CED-E7E5-41FD-8AE0-1627DF0F9F1F}" srcId="{B7CD005A-E94A-4806-997E-6D8965211CDB}" destId="{25003A97-03B1-4E6D-A973-46A7A2EEFCA6}" srcOrd="2" destOrd="0" parTransId="{CD01195A-DA03-4ABC-BBE1-AD03A8744DB2}" sibTransId="{426C01C2-02A8-421B-9A58-2B72B6E7415D}"/>
    <dgm:cxn modelId="{36D61DF5-5CD3-4F73-A324-DA4F24C2C83C}" type="presOf" srcId="{77048841-2614-4951-89DC-606F9652A483}" destId="{B990C500-C25A-4303-B01B-3D0BE0A788AC}" srcOrd="0" destOrd="0" presId="urn:microsoft.com/office/officeart/2005/8/layout/default"/>
    <dgm:cxn modelId="{ACDD34E8-2022-457B-92DA-E1BA34E3FE89}" type="presParOf" srcId="{CC77754B-7BAF-4978-8CF7-27EC8FAD4C49}" destId="{1C5BAE72-20F0-4998-B225-0FBC4E9C6EC1}" srcOrd="0" destOrd="0" presId="urn:microsoft.com/office/officeart/2005/8/layout/default"/>
    <dgm:cxn modelId="{00BA08D4-BCEC-4D3B-B2FB-10BC9A37E1EA}" type="presParOf" srcId="{CC77754B-7BAF-4978-8CF7-27EC8FAD4C49}" destId="{CE16B3C6-014B-43F3-B4E7-EB1C295B8A28}" srcOrd="1" destOrd="0" presId="urn:microsoft.com/office/officeart/2005/8/layout/default"/>
    <dgm:cxn modelId="{A487FC1E-4EBE-4B61-82E6-4AA2E9DA3F95}" type="presParOf" srcId="{CC77754B-7BAF-4978-8CF7-27EC8FAD4C49}" destId="{B990C500-C25A-4303-B01B-3D0BE0A788AC}" srcOrd="2" destOrd="0" presId="urn:microsoft.com/office/officeart/2005/8/layout/default"/>
    <dgm:cxn modelId="{F1486468-C144-438D-93BD-A13ED03D84CD}" type="presParOf" srcId="{CC77754B-7BAF-4978-8CF7-27EC8FAD4C49}" destId="{9834BFDF-E9AD-4A64-BE15-A5BD263FD981}" srcOrd="3" destOrd="0" presId="urn:microsoft.com/office/officeart/2005/8/layout/default"/>
    <dgm:cxn modelId="{BC5D2F48-0A56-42BD-8A8A-3ED2B0E724B7}" type="presParOf" srcId="{CC77754B-7BAF-4978-8CF7-27EC8FAD4C49}" destId="{97D5A7AF-0B3C-4F85-AA4B-F8F0823FCA24}" srcOrd="4" destOrd="0" presId="urn:microsoft.com/office/officeart/2005/8/layout/default"/>
    <dgm:cxn modelId="{C7D8F49B-E87C-46E1-ACB0-D349B4315D23}" type="presParOf" srcId="{CC77754B-7BAF-4978-8CF7-27EC8FAD4C49}" destId="{4DF3B2E8-2752-477E-8ED8-A830221D68F7}" srcOrd="5" destOrd="0" presId="urn:microsoft.com/office/officeart/2005/8/layout/default"/>
    <dgm:cxn modelId="{32FB0982-B383-45D3-ADFD-75C88825BC1C}" type="presParOf" srcId="{CC77754B-7BAF-4978-8CF7-27EC8FAD4C49}" destId="{D6B45F41-E50E-4E0E-99C6-DB9436EA2B7C}" srcOrd="6" destOrd="0" presId="urn:microsoft.com/office/officeart/2005/8/layout/default"/>
    <dgm:cxn modelId="{31C7D4FB-EC3C-4598-ABAF-145AFCAAC99A}" type="presParOf" srcId="{CC77754B-7BAF-4978-8CF7-27EC8FAD4C49}" destId="{32664EC3-081A-4315-AAC7-A6FABE1F106D}" srcOrd="7" destOrd="0" presId="urn:microsoft.com/office/officeart/2005/8/layout/default"/>
    <dgm:cxn modelId="{8874B516-FF27-4924-BA4C-A4464137BE57}" type="presParOf" srcId="{CC77754B-7BAF-4978-8CF7-27EC8FAD4C49}" destId="{C1903686-66C1-4044-A0F0-1FF1579BE80F}" srcOrd="8" destOrd="0" presId="urn:microsoft.com/office/officeart/2005/8/layout/default"/>
    <dgm:cxn modelId="{EE78A632-16C7-4022-9493-435A012A50FA}" type="presParOf" srcId="{CC77754B-7BAF-4978-8CF7-27EC8FAD4C49}" destId="{FF734910-0CB4-4A1C-BDAD-4A91FF33F616}" srcOrd="9" destOrd="0" presId="urn:microsoft.com/office/officeart/2005/8/layout/default"/>
    <dgm:cxn modelId="{ECE74D4E-DCA5-4E59-8805-5E9972783717}" type="presParOf" srcId="{CC77754B-7BAF-4978-8CF7-27EC8FAD4C49}" destId="{5F4DA448-2591-4116-8F82-BBBC455351C5}" srcOrd="10" destOrd="0" presId="urn:microsoft.com/office/officeart/2005/8/layout/default"/>
    <dgm:cxn modelId="{C2382023-57E0-411A-8E1C-27A48762C008}" type="presParOf" srcId="{CC77754B-7BAF-4978-8CF7-27EC8FAD4C49}" destId="{3F7A0B15-9664-46EC-B7CD-30BA7F57F2D7}" srcOrd="11" destOrd="0" presId="urn:microsoft.com/office/officeart/2005/8/layout/default"/>
    <dgm:cxn modelId="{CD5FF523-7FD6-4FC4-8620-E73268CB91F5}" type="presParOf" srcId="{CC77754B-7BAF-4978-8CF7-27EC8FAD4C49}" destId="{99A8B3EC-11CC-48AC-947D-9B0A04CB1FD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39E61D-770C-4454-8DDA-101A3C17153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0862789-26C6-4A80-9E2C-A0E1BA1659DC}">
      <dgm:prSet/>
      <dgm:spPr/>
      <dgm:t>
        <a:bodyPr/>
        <a:lstStyle/>
        <a:p>
          <a:r>
            <a:rPr lang="en-US"/>
            <a:t>Scatter plot for no of wickets fell against the no of runs scored.</a:t>
          </a:r>
        </a:p>
      </dgm:t>
    </dgm:pt>
    <dgm:pt modelId="{D214A68B-AE58-4DC2-A057-7D753CF81156}" type="parTrans" cxnId="{10859C37-4A65-4829-9FE6-B2F7D9EB7B26}">
      <dgm:prSet/>
      <dgm:spPr/>
      <dgm:t>
        <a:bodyPr/>
        <a:lstStyle/>
        <a:p>
          <a:endParaRPr lang="en-US"/>
        </a:p>
      </dgm:t>
    </dgm:pt>
    <dgm:pt modelId="{3634A724-020D-468F-B486-BCE299B0CD2E}" type="sibTrans" cxnId="{10859C37-4A65-4829-9FE6-B2F7D9EB7B26}">
      <dgm:prSet/>
      <dgm:spPr/>
      <dgm:t>
        <a:bodyPr/>
        <a:lstStyle/>
        <a:p>
          <a:endParaRPr lang="en-US"/>
        </a:p>
      </dgm:t>
    </dgm:pt>
    <dgm:pt modelId="{7E4848C6-127D-4E71-A15D-723A1CA9123F}">
      <dgm:prSet/>
      <dgm:spPr/>
      <dgm:t>
        <a:bodyPr/>
        <a:lstStyle/>
        <a:p>
          <a:r>
            <a:rPr lang="en-US"/>
            <a:t>Rank plot of each team over the year</a:t>
          </a:r>
        </a:p>
      </dgm:t>
    </dgm:pt>
    <dgm:pt modelId="{8903DAD9-DD64-4BB8-A206-35BB3341509C}" type="parTrans" cxnId="{DDFBDE49-DC7B-4ABA-87A4-6BF81D65AEE8}">
      <dgm:prSet/>
      <dgm:spPr/>
      <dgm:t>
        <a:bodyPr/>
        <a:lstStyle/>
        <a:p>
          <a:endParaRPr lang="en-US"/>
        </a:p>
      </dgm:t>
    </dgm:pt>
    <dgm:pt modelId="{BCA4FECD-9D1F-4AC7-8E06-E51DB95259EA}" type="sibTrans" cxnId="{DDFBDE49-DC7B-4ABA-87A4-6BF81D65AEE8}">
      <dgm:prSet/>
      <dgm:spPr/>
      <dgm:t>
        <a:bodyPr/>
        <a:lstStyle/>
        <a:p>
          <a:endParaRPr lang="en-US"/>
        </a:p>
      </dgm:t>
    </dgm:pt>
    <dgm:pt modelId="{5296FBF5-7208-4B67-AA5D-09B52AC167BD}">
      <dgm:prSet/>
      <dgm:spPr/>
      <dgm:t>
        <a:bodyPr/>
        <a:lstStyle/>
        <a:p>
          <a:r>
            <a:rPr lang="en-US"/>
            <a:t>Last 5 overs and first 6 overs economy rate and run rate of each team.</a:t>
          </a:r>
        </a:p>
      </dgm:t>
    </dgm:pt>
    <dgm:pt modelId="{E745DF1B-8B51-4698-8898-4846F211688D}" type="parTrans" cxnId="{D19F14C8-796D-4D7C-AAE1-357B84560AD9}">
      <dgm:prSet/>
      <dgm:spPr/>
      <dgm:t>
        <a:bodyPr/>
        <a:lstStyle/>
        <a:p>
          <a:endParaRPr lang="en-US"/>
        </a:p>
      </dgm:t>
    </dgm:pt>
    <dgm:pt modelId="{C27A2C70-155C-44B9-A0A1-2660C683A003}" type="sibTrans" cxnId="{D19F14C8-796D-4D7C-AAE1-357B84560AD9}">
      <dgm:prSet/>
      <dgm:spPr/>
      <dgm:t>
        <a:bodyPr/>
        <a:lstStyle/>
        <a:p>
          <a:endParaRPr lang="en-US"/>
        </a:p>
      </dgm:t>
    </dgm:pt>
    <dgm:pt modelId="{C14D5907-05B1-4FB3-BD27-A6402C686910}">
      <dgm:prSet/>
      <dgm:spPr/>
      <dgm:t>
        <a:bodyPr/>
        <a:lstStyle/>
        <a:p>
          <a:r>
            <a:rPr lang="en-US"/>
            <a:t>No of times the team has won if the key player has performed well beyond a certain limit</a:t>
          </a:r>
        </a:p>
      </dgm:t>
    </dgm:pt>
    <dgm:pt modelId="{67C786E0-1D37-4A8E-8070-DD55E4118D6C}" type="parTrans" cxnId="{E1C4E736-863D-47D6-8A80-26C7A1DED37F}">
      <dgm:prSet/>
      <dgm:spPr/>
      <dgm:t>
        <a:bodyPr/>
        <a:lstStyle/>
        <a:p>
          <a:endParaRPr lang="en-US"/>
        </a:p>
      </dgm:t>
    </dgm:pt>
    <dgm:pt modelId="{83AD7ADF-7EF5-4140-BE27-EEEB33B9B473}" type="sibTrans" cxnId="{E1C4E736-863D-47D6-8A80-26C7A1DED37F}">
      <dgm:prSet/>
      <dgm:spPr/>
      <dgm:t>
        <a:bodyPr/>
        <a:lstStyle/>
        <a:p>
          <a:endParaRPr lang="en-US"/>
        </a:p>
      </dgm:t>
    </dgm:pt>
    <dgm:pt modelId="{7C0D0A12-B621-40A2-BEEB-9CE1D5C4F6CF}">
      <dgm:prSet/>
      <dgm:spPr/>
      <dgm:t>
        <a:bodyPr/>
        <a:lstStyle/>
        <a:p>
          <a:r>
            <a:rPr lang="en-US"/>
            <a:t>Role of extras in losing a match</a:t>
          </a:r>
        </a:p>
      </dgm:t>
    </dgm:pt>
    <dgm:pt modelId="{5F9CEBAC-C1D1-4EF0-8F74-05424FBD2DAF}" type="parTrans" cxnId="{870B6CF3-7653-46C2-9FC8-67E4DC7BFF0C}">
      <dgm:prSet/>
      <dgm:spPr/>
      <dgm:t>
        <a:bodyPr/>
        <a:lstStyle/>
        <a:p>
          <a:endParaRPr lang="en-US"/>
        </a:p>
      </dgm:t>
    </dgm:pt>
    <dgm:pt modelId="{E672DCBE-5065-45FC-B9D3-97AF1FDDD35F}" type="sibTrans" cxnId="{870B6CF3-7653-46C2-9FC8-67E4DC7BFF0C}">
      <dgm:prSet/>
      <dgm:spPr/>
      <dgm:t>
        <a:bodyPr/>
        <a:lstStyle/>
        <a:p>
          <a:endParaRPr lang="en-US"/>
        </a:p>
      </dgm:t>
    </dgm:pt>
    <dgm:pt modelId="{7FADC588-6C5E-47B1-9CDB-CABE27FD3E72}">
      <dgm:prSet/>
      <dgm:spPr/>
      <dgm:t>
        <a:bodyPr/>
        <a:lstStyle/>
        <a:p>
          <a:r>
            <a:rPr lang="en-US"/>
            <a:t>Top 2 batsman of each team getting out on fast or spin delivery</a:t>
          </a:r>
        </a:p>
      </dgm:t>
    </dgm:pt>
    <dgm:pt modelId="{48730EE5-0982-4025-A75C-2086B2938396}" type="parTrans" cxnId="{81A573D5-3F28-40B9-91DB-7BE812E5A089}">
      <dgm:prSet/>
      <dgm:spPr/>
      <dgm:t>
        <a:bodyPr/>
        <a:lstStyle/>
        <a:p>
          <a:endParaRPr lang="en-US"/>
        </a:p>
      </dgm:t>
    </dgm:pt>
    <dgm:pt modelId="{A924202C-B3AA-44E6-89E5-B06E78E7B569}" type="sibTrans" cxnId="{81A573D5-3F28-40B9-91DB-7BE812E5A089}">
      <dgm:prSet/>
      <dgm:spPr/>
      <dgm:t>
        <a:bodyPr/>
        <a:lstStyle/>
        <a:p>
          <a:endParaRPr lang="en-US"/>
        </a:p>
      </dgm:t>
    </dgm:pt>
    <dgm:pt modelId="{02A3EF44-49C7-4C4E-9F79-495AC5D8924B}" type="pres">
      <dgm:prSet presAssocID="{B939E61D-770C-4454-8DDA-101A3C171532}" presName="root" presStyleCnt="0">
        <dgm:presLayoutVars>
          <dgm:dir/>
          <dgm:resizeHandles val="exact"/>
        </dgm:presLayoutVars>
      </dgm:prSet>
      <dgm:spPr/>
    </dgm:pt>
    <dgm:pt modelId="{7DB95C24-A14F-4E60-987D-A0812E224353}" type="pres">
      <dgm:prSet presAssocID="{D0862789-26C6-4A80-9E2C-A0E1BA1659DC}" presName="compNode" presStyleCnt="0"/>
      <dgm:spPr/>
    </dgm:pt>
    <dgm:pt modelId="{2D01A1C9-DFF4-4EDE-B2A4-516DCA79F1BD}" type="pres">
      <dgm:prSet presAssocID="{D0862789-26C6-4A80-9E2C-A0E1BA1659DC}" presName="bgRect" presStyleLbl="bgShp" presStyleIdx="0" presStyleCnt="6"/>
      <dgm:spPr/>
    </dgm:pt>
    <dgm:pt modelId="{1B5D2B68-A87E-4871-97ED-F93EB1ECA128}" type="pres">
      <dgm:prSet presAssocID="{D0862789-26C6-4A80-9E2C-A0E1BA1659D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F7A99456-F397-4C89-9DBF-B6B049B719CD}" type="pres">
      <dgm:prSet presAssocID="{D0862789-26C6-4A80-9E2C-A0E1BA1659DC}" presName="spaceRect" presStyleCnt="0"/>
      <dgm:spPr/>
    </dgm:pt>
    <dgm:pt modelId="{9209273D-0F2C-4233-9E6C-8BC46CA13C20}" type="pres">
      <dgm:prSet presAssocID="{D0862789-26C6-4A80-9E2C-A0E1BA1659DC}" presName="parTx" presStyleLbl="revTx" presStyleIdx="0" presStyleCnt="6">
        <dgm:presLayoutVars>
          <dgm:chMax val="0"/>
          <dgm:chPref val="0"/>
        </dgm:presLayoutVars>
      </dgm:prSet>
      <dgm:spPr/>
    </dgm:pt>
    <dgm:pt modelId="{6A8E3011-1E7B-4764-AB37-3D820DE57CEB}" type="pres">
      <dgm:prSet presAssocID="{3634A724-020D-468F-B486-BCE299B0CD2E}" presName="sibTrans" presStyleCnt="0"/>
      <dgm:spPr/>
    </dgm:pt>
    <dgm:pt modelId="{F7768C5F-DBCC-40D5-94EE-14715F737DE9}" type="pres">
      <dgm:prSet presAssocID="{7E4848C6-127D-4E71-A15D-723A1CA9123F}" presName="compNode" presStyleCnt="0"/>
      <dgm:spPr/>
    </dgm:pt>
    <dgm:pt modelId="{025FE0E9-396F-4875-ABBD-C985428B3268}" type="pres">
      <dgm:prSet presAssocID="{7E4848C6-127D-4E71-A15D-723A1CA9123F}" presName="bgRect" presStyleLbl="bgShp" presStyleIdx="1" presStyleCnt="6"/>
      <dgm:spPr/>
    </dgm:pt>
    <dgm:pt modelId="{CF857F41-9D86-4D96-9EC5-3C669A198EA0}" type="pres">
      <dgm:prSet presAssocID="{7E4848C6-127D-4E71-A15D-723A1CA9123F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8936CC4F-ACFD-468D-AC2F-6D5929698116}" type="pres">
      <dgm:prSet presAssocID="{7E4848C6-127D-4E71-A15D-723A1CA9123F}" presName="spaceRect" presStyleCnt="0"/>
      <dgm:spPr/>
    </dgm:pt>
    <dgm:pt modelId="{7DECC269-2DBB-4E30-A1C8-7FAC64FC621C}" type="pres">
      <dgm:prSet presAssocID="{7E4848C6-127D-4E71-A15D-723A1CA9123F}" presName="parTx" presStyleLbl="revTx" presStyleIdx="1" presStyleCnt="6">
        <dgm:presLayoutVars>
          <dgm:chMax val="0"/>
          <dgm:chPref val="0"/>
        </dgm:presLayoutVars>
      </dgm:prSet>
      <dgm:spPr/>
    </dgm:pt>
    <dgm:pt modelId="{55368D66-A9D1-4D23-8C66-E5753ED167AD}" type="pres">
      <dgm:prSet presAssocID="{BCA4FECD-9D1F-4AC7-8E06-E51DB95259EA}" presName="sibTrans" presStyleCnt="0"/>
      <dgm:spPr/>
    </dgm:pt>
    <dgm:pt modelId="{CECA0E5C-F68D-4C55-85FE-E3AC2C38E4FD}" type="pres">
      <dgm:prSet presAssocID="{5296FBF5-7208-4B67-AA5D-09B52AC167BD}" presName="compNode" presStyleCnt="0"/>
      <dgm:spPr/>
    </dgm:pt>
    <dgm:pt modelId="{7501700C-9456-47E6-9C54-6E514CF039F6}" type="pres">
      <dgm:prSet presAssocID="{5296FBF5-7208-4B67-AA5D-09B52AC167BD}" presName="bgRect" presStyleLbl="bgShp" presStyleIdx="2" presStyleCnt="6"/>
      <dgm:spPr/>
    </dgm:pt>
    <dgm:pt modelId="{D4FF1008-E8E8-4352-85D4-F69C47298435}" type="pres">
      <dgm:prSet presAssocID="{5296FBF5-7208-4B67-AA5D-09B52AC167B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848DC63-633E-4AB6-9E1D-281CF3FB366E}" type="pres">
      <dgm:prSet presAssocID="{5296FBF5-7208-4B67-AA5D-09B52AC167BD}" presName="spaceRect" presStyleCnt="0"/>
      <dgm:spPr/>
    </dgm:pt>
    <dgm:pt modelId="{030A249C-905B-478F-95B0-F4C6DC493F93}" type="pres">
      <dgm:prSet presAssocID="{5296FBF5-7208-4B67-AA5D-09B52AC167BD}" presName="parTx" presStyleLbl="revTx" presStyleIdx="2" presStyleCnt="6">
        <dgm:presLayoutVars>
          <dgm:chMax val="0"/>
          <dgm:chPref val="0"/>
        </dgm:presLayoutVars>
      </dgm:prSet>
      <dgm:spPr/>
    </dgm:pt>
    <dgm:pt modelId="{1FBA05CD-35AC-4130-84F6-87B095BF1321}" type="pres">
      <dgm:prSet presAssocID="{C27A2C70-155C-44B9-A0A1-2660C683A003}" presName="sibTrans" presStyleCnt="0"/>
      <dgm:spPr/>
    </dgm:pt>
    <dgm:pt modelId="{834B0BE8-7AC5-49C6-81A0-4F4721B740F5}" type="pres">
      <dgm:prSet presAssocID="{C14D5907-05B1-4FB3-BD27-A6402C686910}" presName="compNode" presStyleCnt="0"/>
      <dgm:spPr/>
    </dgm:pt>
    <dgm:pt modelId="{E7D4747C-8FB1-4D33-9F7A-8B9ADA54B378}" type="pres">
      <dgm:prSet presAssocID="{C14D5907-05B1-4FB3-BD27-A6402C686910}" presName="bgRect" presStyleLbl="bgShp" presStyleIdx="3" presStyleCnt="6"/>
      <dgm:spPr/>
    </dgm:pt>
    <dgm:pt modelId="{4E7C4560-D386-47CE-8E2A-5BEA0B4B603D}" type="pres">
      <dgm:prSet presAssocID="{C14D5907-05B1-4FB3-BD27-A6402C68691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y"/>
        </a:ext>
      </dgm:extLst>
    </dgm:pt>
    <dgm:pt modelId="{E76FF575-4265-4A5B-91FB-024DE5A05AF7}" type="pres">
      <dgm:prSet presAssocID="{C14D5907-05B1-4FB3-BD27-A6402C686910}" presName="spaceRect" presStyleCnt="0"/>
      <dgm:spPr/>
    </dgm:pt>
    <dgm:pt modelId="{9F8E05AF-884F-48CB-A1A6-184D3D892388}" type="pres">
      <dgm:prSet presAssocID="{C14D5907-05B1-4FB3-BD27-A6402C686910}" presName="parTx" presStyleLbl="revTx" presStyleIdx="3" presStyleCnt="6">
        <dgm:presLayoutVars>
          <dgm:chMax val="0"/>
          <dgm:chPref val="0"/>
        </dgm:presLayoutVars>
      </dgm:prSet>
      <dgm:spPr/>
    </dgm:pt>
    <dgm:pt modelId="{F734DE87-07E5-4394-8741-7AEA7A1A79CE}" type="pres">
      <dgm:prSet presAssocID="{83AD7ADF-7EF5-4140-BE27-EEEB33B9B473}" presName="sibTrans" presStyleCnt="0"/>
      <dgm:spPr/>
    </dgm:pt>
    <dgm:pt modelId="{E840624F-528D-403B-B179-AE10760E80EB}" type="pres">
      <dgm:prSet presAssocID="{7C0D0A12-B621-40A2-BEEB-9CE1D5C4F6CF}" presName="compNode" presStyleCnt="0"/>
      <dgm:spPr/>
    </dgm:pt>
    <dgm:pt modelId="{C51E3833-F8C7-4193-9603-47C28E8E07AC}" type="pres">
      <dgm:prSet presAssocID="{7C0D0A12-B621-40A2-BEEB-9CE1D5C4F6CF}" presName="bgRect" presStyleLbl="bgShp" presStyleIdx="4" presStyleCnt="6"/>
      <dgm:spPr/>
    </dgm:pt>
    <dgm:pt modelId="{D4821613-3D33-43E4-AC8D-7114530F0CD1}" type="pres">
      <dgm:prSet presAssocID="{7C0D0A12-B621-40A2-BEEB-9CE1D5C4F6C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3553DCEB-2B06-4019-B2E2-CB2DBA933297}" type="pres">
      <dgm:prSet presAssocID="{7C0D0A12-B621-40A2-BEEB-9CE1D5C4F6CF}" presName="spaceRect" presStyleCnt="0"/>
      <dgm:spPr/>
    </dgm:pt>
    <dgm:pt modelId="{CE6B099E-CEEF-4F01-AD46-136E60426E65}" type="pres">
      <dgm:prSet presAssocID="{7C0D0A12-B621-40A2-BEEB-9CE1D5C4F6CF}" presName="parTx" presStyleLbl="revTx" presStyleIdx="4" presStyleCnt="6">
        <dgm:presLayoutVars>
          <dgm:chMax val="0"/>
          <dgm:chPref val="0"/>
        </dgm:presLayoutVars>
      </dgm:prSet>
      <dgm:spPr/>
    </dgm:pt>
    <dgm:pt modelId="{EAFD12B6-9360-44A7-A0A5-071F498DADE2}" type="pres">
      <dgm:prSet presAssocID="{E672DCBE-5065-45FC-B9D3-97AF1FDDD35F}" presName="sibTrans" presStyleCnt="0"/>
      <dgm:spPr/>
    </dgm:pt>
    <dgm:pt modelId="{7D0A47B0-50E0-4F2D-BB7B-B6A6829571BD}" type="pres">
      <dgm:prSet presAssocID="{7FADC588-6C5E-47B1-9CDB-CABE27FD3E72}" presName="compNode" presStyleCnt="0"/>
      <dgm:spPr/>
    </dgm:pt>
    <dgm:pt modelId="{9FE1F500-B48E-4A8B-8570-2A547BD8E618}" type="pres">
      <dgm:prSet presAssocID="{7FADC588-6C5E-47B1-9CDB-CABE27FD3E72}" presName="bgRect" presStyleLbl="bgShp" presStyleIdx="5" presStyleCnt="6"/>
      <dgm:spPr/>
    </dgm:pt>
    <dgm:pt modelId="{A19598C2-B672-4E62-AC4E-1322E065221E}" type="pres">
      <dgm:prSet presAssocID="{7FADC588-6C5E-47B1-9CDB-CABE27FD3E7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nTop"/>
        </a:ext>
      </dgm:extLst>
    </dgm:pt>
    <dgm:pt modelId="{4D137A9C-1D8C-4007-AF39-E9682C9B9C57}" type="pres">
      <dgm:prSet presAssocID="{7FADC588-6C5E-47B1-9CDB-CABE27FD3E72}" presName="spaceRect" presStyleCnt="0"/>
      <dgm:spPr/>
    </dgm:pt>
    <dgm:pt modelId="{25727107-7B8B-4391-B82C-408FA30ECE24}" type="pres">
      <dgm:prSet presAssocID="{7FADC588-6C5E-47B1-9CDB-CABE27FD3E7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C4F710D-0DE1-4F77-8DF3-64B031CC08D1}" type="presOf" srcId="{7FADC588-6C5E-47B1-9CDB-CABE27FD3E72}" destId="{25727107-7B8B-4391-B82C-408FA30ECE24}" srcOrd="0" destOrd="0" presId="urn:microsoft.com/office/officeart/2018/2/layout/IconVerticalSolidList"/>
    <dgm:cxn modelId="{E1C4E736-863D-47D6-8A80-26C7A1DED37F}" srcId="{B939E61D-770C-4454-8DDA-101A3C171532}" destId="{C14D5907-05B1-4FB3-BD27-A6402C686910}" srcOrd="3" destOrd="0" parTransId="{67C786E0-1D37-4A8E-8070-DD55E4118D6C}" sibTransId="{83AD7ADF-7EF5-4140-BE27-EEEB33B9B473}"/>
    <dgm:cxn modelId="{10859C37-4A65-4829-9FE6-B2F7D9EB7B26}" srcId="{B939E61D-770C-4454-8DDA-101A3C171532}" destId="{D0862789-26C6-4A80-9E2C-A0E1BA1659DC}" srcOrd="0" destOrd="0" parTransId="{D214A68B-AE58-4DC2-A057-7D753CF81156}" sibTransId="{3634A724-020D-468F-B486-BCE299B0CD2E}"/>
    <dgm:cxn modelId="{DDFBDE49-DC7B-4ABA-87A4-6BF81D65AEE8}" srcId="{B939E61D-770C-4454-8DDA-101A3C171532}" destId="{7E4848C6-127D-4E71-A15D-723A1CA9123F}" srcOrd="1" destOrd="0" parTransId="{8903DAD9-DD64-4BB8-A206-35BB3341509C}" sibTransId="{BCA4FECD-9D1F-4AC7-8E06-E51DB95259EA}"/>
    <dgm:cxn modelId="{27734D6B-27A9-4677-9657-2CF646BF16FB}" type="presOf" srcId="{D0862789-26C6-4A80-9E2C-A0E1BA1659DC}" destId="{9209273D-0F2C-4233-9E6C-8BC46CA13C20}" srcOrd="0" destOrd="0" presId="urn:microsoft.com/office/officeart/2018/2/layout/IconVerticalSolidList"/>
    <dgm:cxn modelId="{D19F14C8-796D-4D7C-AAE1-357B84560AD9}" srcId="{B939E61D-770C-4454-8DDA-101A3C171532}" destId="{5296FBF5-7208-4B67-AA5D-09B52AC167BD}" srcOrd="2" destOrd="0" parTransId="{E745DF1B-8B51-4698-8898-4846F211688D}" sibTransId="{C27A2C70-155C-44B9-A0A1-2660C683A003}"/>
    <dgm:cxn modelId="{14C8F6CC-EE55-4ABA-B2B6-8B82744D918F}" type="presOf" srcId="{C14D5907-05B1-4FB3-BD27-A6402C686910}" destId="{9F8E05AF-884F-48CB-A1A6-184D3D892388}" srcOrd="0" destOrd="0" presId="urn:microsoft.com/office/officeart/2018/2/layout/IconVerticalSolidList"/>
    <dgm:cxn modelId="{81A573D5-3F28-40B9-91DB-7BE812E5A089}" srcId="{B939E61D-770C-4454-8DDA-101A3C171532}" destId="{7FADC588-6C5E-47B1-9CDB-CABE27FD3E72}" srcOrd="5" destOrd="0" parTransId="{48730EE5-0982-4025-A75C-2086B2938396}" sibTransId="{A924202C-B3AA-44E6-89E5-B06E78E7B569}"/>
    <dgm:cxn modelId="{625188E8-006E-4109-BBE1-4A189D4BDA3D}" type="presOf" srcId="{B939E61D-770C-4454-8DDA-101A3C171532}" destId="{02A3EF44-49C7-4C4E-9F79-495AC5D8924B}" srcOrd="0" destOrd="0" presId="urn:microsoft.com/office/officeart/2018/2/layout/IconVerticalSolidList"/>
    <dgm:cxn modelId="{434CEEF0-8A23-4112-B6AA-8B751C01DD04}" type="presOf" srcId="{5296FBF5-7208-4B67-AA5D-09B52AC167BD}" destId="{030A249C-905B-478F-95B0-F4C6DC493F93}" srcOrd="0" destOrd="0" presId="urn:microsoft.com/office/officeart/2018/2/layout/IconVerticalSolidList"/>
    <dgm:cxn modelId="{7651F0F0-A1C8-4209-BBC7-560902009157}" type="presOf" srcId="{7E4848C6-127D-4E71-A15D-723A1CA9123F}" destId="{7DECC269-2DBB-4E30-A1C8-7FAC64FC621C}" srcOrd="0" destOrd="0" presId="urn:microsoft.com/office/officeart/2018/2/layout/IconVerticalSolidList"/>
    <dgm:cxn modelId="{870B6CF3-7653-46C2-9FC8-67E4DC7BFF0C}" srcId="{B939E61D-770C-4454-8DDA-101A3C171532}" destId="{7C0D0A12-B621-40A2-BEEB-9CE1D5C4F6CF}" srcOrd="4" destOrd="0" parTransId="{5F9CEBAC-C1D1-4EF0-8F74-05424FBD2DAF}" sibTransId="{E672DCBE-5065-45FC-B9D3-97AF1FDDD35F}"/>
    <dgm:cxn modelId="{4D8A12F8-2AB7-47DA-84FB-36946876498D}" type="presOf" srcId="{7C0D0A12-B621-40A2-BEEB-9CE1D5C4F6CF}" destId="{CE6B099E-CEEF-4F01-AD46-136E60426E65}" srcOrd="0" destOrd="0" presId="urn:microsoft.com/office/officeart/2018/2/layout/IconVerticalSolidList"/>
    <dgm:cxn modelId="{6FD72AE6-5909-492A-8D53-2ECDA392A0D0}" type="presParOf" srcId="{02A3EF44-49C7-4C4E-9F79-495AC5D8924B}" destId="{7DB95C24-A14F-4E60-987D-A0812E224353}" srcOrd="0" destOrd="0" presId="urn:microsoft.com/office/officeart/2018/2/layout/IconVerticalSolidList"/>
    <dgm:cxn modelId="{9A3E8E27-8787-46F2-A79A-68E2FFA8600D}" type="presParOf" srcId="{7DB95C24-A14F-4E60-987D-A0812E224353}" destId="{2D01A1C9-DFF4-4EDE-B2A4-516DCA79F1BD}" srcOrd="0" destOrd="0" presId="urn:microsoft.com/office/officeart/2018/2/layout/IconVerticalSolidList"/>
    <dgm:cxn modelId="{40AFD759-7FE6-4F46-A843-B811F00FBCEC}" type="presParOf" srcId="{7DB95C24-A14F-4E60-987D-A0812E224353}" destId="{1B5D2B68-A87E-4871-97ED-F93EB1ECA128}" srcOrd="1" destOrd="0" presId="urn:microsoft.com/office/officeart/2018/2/layout/IconVerticalSolidList"/>
    <dgm:cxn modelId="{0B9D1755-6670-4C68-94FC-AF9BF64369E9}" type="presParOf" srcId="{7DB95C24-A14F-4E60-987D-A0812E224353}" destId="{F7A99456-F397-4C89-9DBF-B6B049B719CD}" srcOrd="2" destOrd="0" presId="urn:microsoft.com/office/officeart/2018/2/layout/IconVerticalSolidList"/>
    <dgm:cxn modelId="{3203DD4B-2A95-405D-9A48-118E435051F1}" type="presParOf" srcId="{7DB95C24-A14F-4E60-987D-A0812E224353}" destId="{9209273D-0F2C-4233-9E6C-8BC46CA13C20}" srcOrd="3" destOrd="0" presId="urn:microsoft.com/office/officeart/2018/2/layout/IconVerticalSolidList"/>
    <dgm:cxn modelId="{D1CFCCCD-22C9-48DA-8728-806DCE70285D}" type="presParOf" srcId="{02A3EF44-49C7-4C4E-9F79-495AC5D8924B}" destId="{6A8E3011-1E7B-4764-AB37-3D820DE57CEB}" srcOrd="1" destOrd="0" presId="urn:microsoft.com/office/officeart/2018/2/layout/IconVerticalSolidList"/>
    <dgm:cxn modelId="{D61B53FD-CFF2-4C01-89F1-A7B5E087BCE4}" type="presParOf" srcId="{02A3EF44-49C7-4C4E-9F79-495AC5D8924B}" destId="{F7768C5F-DBCC-40D5-94EE-14715F737DE9}" srcOrd="2" destOrd="0" presId="urn:microsoft.com/office/officeart/2018/2/layout/IconVerticalSolidList"/>
    <dgm:cxn modelId="{E988FF4D-54B7-45FC-AB24-CCB3451754DB}" type="presParOf" srcId="{F7768C5F-DBCC-40D5-94EE-14715F737DE9}" destId="{025FE0E9-396F-4875-ABBD-C985428B3268}" srcOrd="0" destOrd="0" presId="urn:microsoft.com/office/officeart/2018/2/layout/IconVerticalSolidList"/>
    <dgm:cxn modelId="{78516A2F-E1F8-466F-8AD0-90F09707D739}" type="presParOf" srcId="{F7768C5F-DBCC-40D5-94EE-14715F737DE9}" destId="{CF857F41-9D86-4D96-9EC5-3C669A198EA0}" srcOrd="1" destOrd="0" presId="urn:microsoft.com/office/officeart/2018/2/layout/IconVerticalSolidList"/>
    <dgm:cxn modelId="{9BFA8ECE-5790-457E-8ACA-5DBD5CC3228A}" type="presParOf" srcId="{F7768C5F-DBCC-40D5-94EE-14715F737DE9}" destId="{8936CC4F-ACFD-468D-AC2F-6D5929698116}" srcOrd="2" destOrd="0" presId="urn:microsoft.com/office/officeart/2018/2/layout/IconVerticalSolidList"/>
    <dgm:cxn modelId="{14272757-EAD6-4501-A441-1EA58F4D945B}" type="presParOf" srcId="{F7768C5F-DBCC-40D5-94EE-14715F737DE9}" destId="{7DECC269-2DBB-4E30-A1C8-7FAC64FC621C}" srcOrd="3" destOrd="0" presId="urn:microsoft.com/office/officeart/2018/2/layout/IconVerticalSolidList"/>
    <dgm:cxn modelId="{7D101047-64EC-4582-A25A-6FE1A13C2094}" type="presParOf" srcId="{02A3EF44-49C7-4C4E-9F79-495AC5D8924B}" destId="{55368D66-A9D1-4D23-8C66-E5753ED167AD}" srcOrd="3" destOrd="0" presId="urn:microsoft.com/office/officeart/2018/2/layout/IconVerticalSolidList"/>
    <dgm:cxn modelId="{92EA44C2-809A-40FF-8B1F-180B3A249231}" type="presParOf" srcId="{02A3EF44-49C7-4C4E-9F79-495AC5D8924B}" destId="{CECA0E5C-F68D-4C55-85FE-E3AC2C38E4FD}" srcOrd="4" destOrd="0" presId="urn:microsoft.com/office/officeart/2018/2/layout/IconVerticalSolidList"/>
    <dgm:cxn modelId="{B041D901-7FBA-474D-A2DC-271C8A530DB4}" type="presParOf" srcId="{CECA0E5C-F68D-4C55-85FE-E3AC2C38E4FD}" destId="{7501700C-9456-47E6-9C54-6E514CF039F6}" srcOrd="0" destOrd="0" presId="urn:microsoft.com/office/officeart/2018/2/layout/IconVerticalSolidList"/>
    <dgm:cxn modelId="{6AEC213D-D3D6-43CF-8C05-293F1A08765E}" type="presParOf" srcId="{CECA0E5C-F68D-4C55-85FE-E3AC2C38E4FD}" destId="{D4FF1008-E8E8-4352-85D4-F69C47298435}" srcOrd="1" destOrd="0" presId="urn:microsoft.com/office/officeart/2018/2/layout/IconVerticalSolidList"/>
    <dgm:cxn modelId="{8D5D2C08-F4FF-49A9-A0CB-5EA923E05CC5}" type="presParOf" srcId="{CECA0E5C-F68D-4C55-85FE-E3AC2C38E4FD}" destId="{C848DC63-633E-4AB6-9E1D-281CF3FB366E}" srcOrd="2" destOrd="0" presId="urn:microsoft.com/office/officeart/2018/2/layout/IconVerticalSolidList"/>
    <dgm:cxn modelId="{235C19A9-0DAC-469F-9366-09384F9FFE03}" type="presParOf" srcId="{CECA0E5C-F68D-4C55-85FE-E3AC2C38E4FD}" destId="{030A249C-905B-478F-95B0-F4C6DC493F93}" srcOrd="3" destOrd="0" presId="urn:microsoft.com/office/officeart/2018/2/layout/IconVerticalSolidList"/>
    <dgm:cxn modelId="{25FFAA62-C3D6-4F1D-9143-49C047370548}" type="presParOf" srcId="{02A3EF44-49C7-4C4E-9F79-495AC5D8924B}" destId="{1FBA05CD-35AC-4130-84F6-87B095BF1321}" srcOrd="5" destOrd="0" presId="urn:microsoft.com/office/officeart/2018/2/layout/IconVerticalSolidList"/>
    <dgm:cxn modelId="{DF1A275D-9131-4BD6-AC40-13C7C6E266F1}" type="presParOf" srcId="{02A3EF44-49C7-4C4E-9F79-495AC5D8924B}" destId="{834B0BE8-7AC5-49C6-81A0-4F4721B740F5}" srcOrd="6" destOrd="0" presId="urn:microsoft.com/office/officeart/2018/2/layout/IconVerticalSolidList"/>
    <dgm:cxn modelId="{EAFB56C1-C332-4F34-BE9E-3479A79A96BB}" type="presParOf" srcId="{834B0BE8-7AC5-49C6-81A0-4F4721B740F5}" destId="{E7D4747C-8FB1-4D33-9F7A-8B9ADA54B378}" srcOrd="0" destOrd="0" presId="urn:microsoft.com/office/officeart/2018/2/layout/IconVerticalSolidList"/>
    <dgm:cxn modelId="{6C5A8516-B78B-42E2-9554-04A65DE2B1CF}" type="presParOf" srcId="{834B0BE8-7AC5-49C6-81A0-4F4721B740F5}" destId="{4E7C4560-D386-47CE-8E2A-5BEA0B4B603D}" srcOrd="1" destOrd="0" presId="urn:microsoft.com/office/officeart/2018/2/layout/IconVerticalSolidList"/>
    <dgm:cxn modelId="{2DF8CE02-45B6-4C90-B65B-6892F575A5A1}" type="presParOf" srcId="{834B0BE8-7AC5-49C6-81A0-4F4721B740F5}" destId="{E76FF575-4265-4A5B-91FB-024DE5A05AF7}" srcOrd="2" destOrd="0" presId="urn:microsoft.com/office/officeart/2018/2/layout/IconVerticalSolidList"/>
    <dgm:cxn modelId="{F6C1715F-D2E3-4EF0-BC5C-A92EBB013B34}" type="presParOf" srcId="{834B0BE8-7AC5-49C6-81A0-4F4721B740F5}" destId="{9F8E05AF-884F-48CB-A1A6-184D3D892388}" srcOrd="3" destOrd="0" presId="urn:microsoft.com/office/officeart/2018/2/layout/IconVerticalSolidList"/>
    <dgm:cxn modelId="{EE5B412B-EE5E-4116-9EBD-F6D3594C5471}" type="presParOf" srcId="{02A3EF44-49C7-4C4E-9F79-495AC5D8924B}" destId="{F734DE87-07E5-4394-8741-7AEA7A1A79CE}" srcOrd="7" destOrd="0" presId="urn:microsoft.com/office/officeart/2018/2/layout/IconVerticalSolidList"/>
    <dgm:cxn modelId="{6DB84071-25C9-41DC-82B5-0C4C77DF560B}" type="presParOf" srcId="{02A3EF44-49C7-4C4E-9F79-495AC5D8924B}" destId="{E840624F-528D-403B-B179-AE10760E80EB}" srcOrd="8" destOrd="0" presId="urn:microsoft.com/office/officeart/2018/2/layout/IconVerticalSolidList"/>
    <dgm:cxn modelId="{EC434D44-D434-49F6-A9C2-D8DC6271B717}" type="presParOf" srcId="{E840624F-528D-403B-B179-AE10760E80EB}" destId="{C51E3833-F8C7-4193-9603-47C28E8E07AC}" srcOrd="0" destOrd="0" presId="urn:microsoft.com/office/officeart/2018/2/layout/IconVerticalSolidList"/>
    <dgm:cxn modelId="{F2ACDEAB-C4CC-43D6-92F7-442B53AF4D39}" type="presParOf" srcId="{E840624F-528D-403B-B179-AE10760E80EB}" destId="{D4821613-3D33-43E4-AC8D-7114530F0CD1}" srcOrd="1" destOrd="0" presId="urn:microsoft.com/office/officeart/2018/2/layout/IconVerticalSolidList"/>
    <dgm:cxn modelId="{AA85DE13-0F25-4D85-B108-DB3B8C6609E3}" type="presParOf" srcId="{E840624F-528D-403B-B179-AE10760E80EB}" destId="{3553DCEB-2B06-4019-B2E2-CB2DBA933297}" srcOrd="2" destOrd="0" presId="urn:microsoft.com/office/officeart/2018/2/layout/IconVerticalSolidList"/>
    <dgm:cxn modelId="{91094ABE-9837-446F-85A0-1D9A39C22953}" type="presParOf" srcId="{E840624F-528D-403B-B179-AE10760E80EB}" destId="{CE6B099E-CEEF-4F01-AD46-136E60426E65}" srcOrd="3" destOrd="0" presId="urn:microsoft.com/office/officeart/2018/2/layout/IconVerticalSolidList"/>
    <dgm:cxn modelId="{96AA4741-A317-4AFD-A1EC-0A9CC37CF1BB}" type="presParOf" srcId="{02A3EF44-49C7-4C4E-9F79-495AC5D8924B}" destId="{EAFD12B6-9360-44A7-A0A5-071F498DADE2}" srcOrd="9" destOrd="0" presId="urn:microsoft.com/office/officeart/2018/2/layout/IconVerticalSolidList"/>
    <dgm:cxn modelId="{4507A81E-EC50-4D56-9F21-4A9653344C8D}" type="presParOf" srcId="{02A3EF44-49C7-4C4E-9F79-495AC5D8924B}" destId="{7D0A47B0-50E0-4F2D-BB7B-B6A6829571BD}" srcOrd="10" destOrd="0" presId="urn:microsoft.com/office/officeart/2018/2/layout/IconVerticalSolidList"/>
    <dgm:cxn modelId="{DBDE1BD8-21A1-4167-B147-CB070BD05E83}" type="presParOf" srcId="{7D0A47B0-50E0-4F2D-BB7B-B6A6829571BD}" destId="{9FE1F500-B48E-4A8B-8570-2A547BD8E618}" srcOrd="0" destOrd="0" presId="urn:microsoft.com/office/officeart/2018/2/layout/IconVerticalSolidList"/>
    <dgm:cxn modelId="{4A6B0576-F7DA-4737-807B-052082B97BCF}" type="presParOf" srcId="{7D0A47B0-50E0-4F2D-BB7B-B6A6829571BD}" destId="{A19598C2-B672-4E62-AC4E-1322E065221E}" srcOrd="1" destOrd="0" presId="urn:microsoft.com/office/officeart/2018/2/layout/IconVerticalSolidList"/>
    <dgm:cxn modelId="{3B92EF45-FE39-4BD5-9D63-8ABF4AFBF0E0}" type="presParOf" srcId="{7D0A47B0-50E0-4F2D-BB7B-B6A6829571BD}" destId="{4D137A9C-1D8C-4007-AF39-E9682C9B9C57}" srcOrd="2" destOrd="0" presId="urn:microsoft.com/office/officeart/2018/2/layout/IconVerticalSolidList"/>
    <dgm:cxn modelId="{D4FD5F81-C7D2-45EF-A219-87D3270E1476}" type="presParOf" srcId="{7D0A47B0-50E0-4F2D-BB7B-B6A6829571BD}" destId="{25727107-7B8B-4391-B82C-408FA30ECE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4F206-B477-4954-B3D5-2E3348381CAC}">
      <dsp:nvSpPr>
        <dsp:cNvPr id="0" name=""/>
        <dsp:cNvSpPr/>
      </dsp:nvSpPr>
      <dsp:spPr>
        <a:xfrm>
          <a:off x="1647131" y="21136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8D5F48-7ECA-43E0-8D8E-22E33952A220}">
      <dsp:nvSpPr>
        <dsp:cNvPr id="0" name=""/>
        <dsp:cNvSpPr/>
      </dsp:nvSpPr>
      <dsp:spPr>
        <a:xfrm>
          <a:off x="2115131" y="67936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7254B8-670D-4774-81AB-FEE88980EE08}">
      <dsp:nvSpPr>
        <dsp:cNvPr id="0" name=""/>
        <dsp:cNvSpPr/>
      </dsp:nvSpPr>
      <dsp:spPr>
        <a:xfrm>
          <a:off x="945131" y="30913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Ball by ball data of 637 matches from IPL 2008 to IPL 2017</a:t>
          </a:r>
        </a:p>
      </dsp:txBody>
      <dsp:txXfrm>
        <a:off x="945131" y="3091362"/>
        <a:ext cx="3600000" cy="720000"/>
      </dsp:txXfrm>
    </dsp:sp>
    <dsp:sp modelId="{42FEC3D9-D784-471A-B96C-483CDAA6C11F}">
      <dsp:nvSpPr>
        <dsp:cNvPr id="0" name=""/>
        <dsp:cNvSpPr/>
      </dsp:nvSpPr>
      <dsp:spPr>
        <a:xfrm>
          <a:off x="5877131" y="21136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16FA9-AA87-4ED9-9267-E326C79DD1D5}">
      <dsp:nvSpPr>
        <dsp:cNvPr id="0" name=""/>
        <dsp:cNvSpPr/>
      </dsp:nvSpPr>
      <dsp:spPr>
        <a:xfrm>
          <a:off x="6345131" y="67936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EDBA12-E81B-4A65-9C1F-66A1FF61CBD4}">
      <dsp:nvSpPr>
        <dsp:cNvPr id="0" name=""/>
        <dsp:cNvSpPr/>
      </dsp:nvSpPr>
      <dsp:spPr>
        <a:xfrm>
          <a:off x="5175131" y="309136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Source: https://www.kaggle.com/nowke9/ipldata</a:t>
          </a:r>
        </a:p>
      </dsp:txBody>
      <dsp:txXfrm>
        <a:off x="5175131" y="309136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BAE72-20F0-4998-B225-0FBC4E9C6EC1}">
      <dsp:nvSpPr>
        <dsp:cNvPr id="0" name=""/>
        <dsp:cNvSpPr/>
      </dsp:nvSpPr>
      <dsp:spPr>
        <a:xfrm>
          <a:off x="2847" y="542881"/>
          <a:ext cx="2259201" cy="13555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Win percentage of the team batting first and second in all the venues of IPL</a:t>
          </a:r>
        </a:p>
      </dsp:txBody>
      <dsp:txXfrm>
        <a:off x="2847" y="542881"/>
        <a:ext cx="2259201" cy="1355520"/>
      </dsp:txXfrm>
    </dsp:sp>
    <dsp:sp modelId="{B990C500-C25A-4303-B01B-3D0BE0A788AC}">
      <dsp:nvSpPr>
        <dsp:cNvPr id="0" name=""/>
        <dsp:cNvSpPr/>
      </dsp:nvSpPr>
      <dsp:spPr>
        <a:xfrm>
          <a:off x="2487969" y="542881"/>
          <a:ext cx="2259201" cy="13555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 pareto chart to find the contribution of top 2 batsman from each team in IPL</a:t>
          </a:r>
        </a:p>
      </dsp:txBody>
      <dsp:txXfrm>
        <a:off x="2487969" y="542881"/>
        <a:ext cx="2259201" cy="1355520"/>
      </dsp:txXfrm>
    </dsp:sp>
    <dsp:sp modelId="{97D5A7AF-0B3C-4F85-AA4B-F8F0823FCA24}">
      <dsp:nvSpPr>
        <dsp:cNvPr id="0" name=""/>
        <dsp:cNvSpPr/>
      </dsp:nvSpPr>
      <dsp:spPr>
        <a:xfrm>
          <a:off x="4973091" y="542881"/>
          <a:ext cx="2259201" cy="13555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Avg 1</a:t>
          </a:r>
          <a:r>
            <a:rPr lang="en-US" sz="1900" kern="1200" baseline="30000"/>
            <a:t>st</a:t>
          </a:r>
          <a:r>
            <a:rPr lang="en-US" sz="1900" kern="1200"/>
            <a:t> Inning score at all the venues</a:t>
          </a:r>
        </a:p>
      </dsp:txBody>
      <dsp:txXfrm>
        <a:off x="4973091" y="542881"/>
        <a:ext cx="2259201" cy="1355520"/>
      </dsp:txXfrm>
    </dsp:sp>
    <dsp:sp modelId="{D6B45F41-E50E-4E0E-99C6-DB9436EA2B7C}">
      <dsp:nvSpPr>
        <dsp:cNvPr id="0" name=""/>
        <dsp:cNvSpPr/>
      </dsp:nvSpPr>
      <dsp:spPr>
        <a:xfrm>
          <a:off x="7458212" y="542881"/>
          <a:ext cx="2259201" cy="13555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Best performers from each team based on money efficiency i.e. money spent for making 1 run</a:t>
          </a:r>
        </a:p>
      </dsp:txBody>
      <dsp:txXfrm>
        <a:off x="7458212" y="542881"/>
        <a:ext cx="2259201" cy="1355520"/>
      </dsp:txXfrm>
    </dsp:sp>
    <dsp:sp modelId="{C1903686-66C1-4044-A0F0-1FF1579BE80F}">
      <dsp:nvSpPr>
        <dsp:cNvPr id="0" name=""/>
        <dsp:cNvSpPr/>
      </dsp:nvSpPr>
      <dsp:spPr>
        <a:xfrm>
          <a:off x="1245408" y="2124322"/>
          <a:ext cx="2259201" cy="13555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Team’s win percentage trend over the year</a:t>
          </a:r>
        </a:p>
      </dsp:txBody>
      <dsp:txXfrm>
        <a:off x="1245408" y="2124322"/>
        <a:ext cx="2259201" cy="1355520"/>
      </dsp:txXfrm>
    </dsp:sp>
    <dsp:sp modelId="{5F4DA448-2591-4116-8F82-BBBC455351C5}">
      <dsp:nvSpPr>
        <dsp:cNvPr id="0" name=""/>
        <dsp:cNvSpPr/>
      </dsp:nvSpPr>
      <dsp:spPr>
        <a:xfrm>
          <a:off x="3730530" y="2124322"/>
          <a:ext cx="2259201" cy="13555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many times the teams finishing at the top 2 spot in the group stage has went on to win the IPL.</a:t>
          </a:r>
        </a:p>
      </dsp:txBody>
      <dsp:txXfrm>
        <a:off x="3730530" y="2124322"/>
        <a:ext cx="2259201" cy="1355520"/>
      </dsp:txXfrm>
    </dsp:sp>
    <dsp:sp modelId="{99A8B3EC-11CC-48AC-947D-9B0A04CB1FD4}">
      <dsp:nvSpPr>
        <dsp:cNvPr id="0" name=""/>
        <dsp:cNvSpPr/>
      </dsp:nvSpPr>
      <dsp:spPr>
        <a:xfrm>
          <a:off x="6215651" y="2124322"/>
          <a:ext cx="2259201" cy="13555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Rivalry between the bowler and batsman i.e. runs scored per wicket taken by the bowler.</a:t>
          </a:r>
        </a:p>
      </dsp:txBody>
      <dsp:txXfrm>
        <a:off x="6215651" y="2124322"/>
        <a:ext cx="2259201" cy="13555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1A1C9-DFF4-4EDE-B2A4-516DCA79F1BD}">
      <dsp:nvSpPr>
        <dsp:cNvPr id="0" name=""/>
        <dsp:cNvSpPr/>
      </dsp:nvSpPr>
      <dsp:spPr>
        <a:xfrm>
          <a:off x="0" y="1301"/>
          <a:ext cx="9720262" cy="5544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5D2B68-A87E-4871-97ED-F93EB1ECA128}">
      <dsp:nvSpPr>
        <dsp:cNvPr id="0" name=""/>
        <dsp:cNvSpPr/>
      </dsp:nvSpPr>
      <dsp:spPr>
        <a:xfrm>
          <a:off x="167736" y="126063"/>
          <a:ext cx="304974" cy="3049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9273D-0F2C-4233-9E6C-8BC46CA13C20}">
      <dsp:nvSpPr>
        <dsp:cNvPr id="0" name=""/>
        <dsp:cNvSpPr/>
      </dsp:nvSpPr>
      <dsp:spPr>
        <a:xfrm>
          <a:off x="640447" y="1301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Scatter plot for no of wickets fell against the no of runs scored.</a:t>
          </a:r>
        </a:p>
      </dsp:txBody>
      <dsp:txXfrm>
        <a:off x="640447" y="1301"/>
        <a:ext cx="9079814" cy="554499"/>
      </dsp:txXfrm>
    </dsp:sp>
    <dsp:sp modelId="{025FE0E9-396F-4875-ABBD-C985428B3268}">
      <dsp:nvSpPr>
        <dsp:cNvPr id="0" name=""/>
        <dsp:cNvSpPr/>
      </dsp:nvSpPr>
      <dsp:spPr>
        <a:xfrm>
          <a:off x="0" y="694425"/>
          <a:ext cx="9720262" cy="5544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57F41-9D86-4D96-9EC5-3C669A198EA0}">
      <dsp:nvSpPr>
        <dsp:cNvPr id="0" name=""/>
        <dsp:cNvSpPr/>
      </dsp:nvSpPr>
      <dsp:spPr>
        <a:xfrm>
          <a:off x="167736" y="819188"/>
          <a:ext cx="304974" cy="3049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CC269-2DBB-4E30-A1C8-7FAC64FC621C}">
      <dsp:nvSpPr>
        <dsp:cNvPr id="0" name=""/>
        <dsp:cNvSpPr/>
      </dsp:nvSpPr>
      <dsp:spPr>
        <a:xfrm>
          <a:off x="640447" y="694425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Rank plot of each team over the year</a:t>
          </a:r>
        </a:p>
      </dsp:txBody>
      <dsp:txXfrm>
        <a:off x="640447" y="694425"/>
        <a:ext cx="9079814" cy="554499"/>
      </dsp:txXfrm>
    </dsp:sp>
    <dsp:sp modelId="{7501700C-9456-47E6-9C54-6E514CF039F6}">
      <dsp:nvSpPr>
        <dsp:cNvPr id="0" name=""/>
        <dsp:cNvSpPr/>
      </dsp:nvSpPr>
      <dsp:spPr>
        <a:xfrm>
          <a:off x="0" y="1387550"/>
          <a:ext cx="9720262" cy="5544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F1008-E8E8-4352-85D4-F69C47298435}">
      <dsp:nvSpPr>
        <dsp:cNvPr id="0" name=""/>
        <dsp:cNvSpPr/>
      </dsp:nvSpPr>
      <dsp:spPr>
        <a:xfrm>
          <a:off x="167736" y="1512312"/>
          <a:ext cx="304974" cy="3049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A249C-905B-478F-95B0-F4C6DC493F93}">
      <dsp:nvSpPr>
        <dsp:cNvPr id="0" name=""/>
        <dsp:cNvSpPr/>
      </dsp:nvSpPr>
      <dsp:spPr>
        <a:xfrm>
          <a:off x="640447" y="1387550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Last 5 overs and first 6 overs economy rate and run rate of each team.</a:t>
          </a:r>
        </a:p>
      </dsp:txBody>
      <dsp:txXfrm>
        <a:off x="640447" y="1387550"/>
        <a:ext cx="9079814" cy="554499"/>
      </dsp:txXfrm>
    </dsp:sp>
    <dsp:sp modelId="{E7D4747C-8FB1-4D33-9F7A-8B9ADA54B378}">
      <dsp:nvSpPr>
        <dsp:cNvPr id="0" name=""/>
        <dsp:cNvSpPr/>
      </dsp:nvSpPr>
      <dsp:spPr>
        <a:xfrm>
          <a:off x="0" y="2080674"/>
          <a:ext cx="9720262" cy="5544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7C4560-D386-47CE-8E2A-5BEA0B4B603D}">
      <dsp:nvSpPr>
        <dsp:cNvPr id="0" name=""/>
        <dsp:cNvSpPr/>
      </dsp:nvSpPr>
      <dsp:spPr>
        <a:xfrm>
          <a:off x="167736" y="2205437"/>
          <a:ext cx="304974" cy="3049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E05AF-884F-48CB-A1A6-184D3D892388}">
      <dsp:nvSpPr>
        <dsp:cNvPr id="0" name=""/>
        <dsp:cNvSpPr/>
      </dsp:nvSpPr>
      <dsp:spPr>
        <a:xfrm>
          <a:off x="640447" y="2080674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of times the team has won if the key player has performed well beyond a certain limit</a:t>
          </a:r>
        </a:p>
      </dsp:txBody>
      <dsp:txXfrm>
        <a:off x="640447" y="2080674"/>
        <a:ext cx="9079814" cy="554499"/>
      </dsp:txXfrm>
    </dsp:sp>
    <dsp:sp modelId="{C51E3833-F8C7-4193-9603-47C28E8E07AC}">
      <dsp:nvSpPr>
        <dsp:cNvPr id="0" name=""/>
        <dsp:cNvSpPr/>
      </dsp:nvSpPr>
      <dsp:spPr>
        <a:xfrm>
          <a:off x="0" y="2773799"/>
          <a:ext cx="9720262" cy="55449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821613-3D33-43E4-AC8D-7114530F0CD1}">
      <dsp:nvSpPr>
        <dsp:cNvPr id="0" name=""/>
        <dsp:cNvSpPr/>
      </dsp:nvSpPr>
      <dsp:spPr>
        <a:xfrm>
          <a:off x="167736" y="2898561"/>
          <a:ext cx="304974" cy="3049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6B099E-CEEF-4F01-AD46-136E60426E65}">
      <dsp:nvSpPr>
        <dsp:cNvPr id="0" name=""/>
        <dsp:cNvSpPr/>
      </dsp:nvSpPr>
      <dsp:spPr>
        <a:xfrm>
          <a:off x="640447" y="2773799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Role of extras in losing a match</a:t>
          </a:r>
        </a:p>
      </dsp:txBody>
      <dsp:txXfrm>
        <a:off x="640447" y="2773799"/>
        <a:ext cx="9079814" cy="554499"/>
      </dsp:txXfrm>
    </dsp:sp>
    <dsp:sp modelId="{9FE1F500-B48E-4A8B-8570-2A547BD8E618}">
      <dsp:nvSpPr>
        <dsp:cNvPr id="0" name=""/>
        <dsp:cNvSpPr/>
      </dsp:nvSpPr>
      <dsp:spPr>
        <a:xfrm>
          <a:off x="0" y="3466924"/>
          <a:ext cx="9720262" cy="5544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598C2-B672-4E62-AC4E-1322E065221E}">
      <dsp:nvSpPr>
        <dsp:cNvPr id="0" name=""/>
        <dsp:cNvSpPr/>
      </dsp:nvSpPr>
      <dsp:spPr>
        <a:xfrm>
          <a:off x="167736" y="3591686"/>
          <a:ext cx="304974" cy="3049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27107-7B8B-4391-B82C-408FA30ECE24}">
      <dsp:nvSpPr>
        <dsp:cNvPr id="0" name=""/>
        <dsp:cNvSpPr/>
      </dsp:nvSpPr>
      <dsp:spPr>
        <a:xfrm>
          <a:off x="640447" y="3466924"/>
          <a:ext cx="9079814" cy="554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85" tIns="58685" rIns="58685" bIns="5868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Top 2 batsman of each team getting out on fast or spin delivery</a:t>
          </a:r>
        </a:p>
      </dsp:txBody>
      <dsp:txXfrm>
        <a:off x="640447" y="3466924"/>
        <a:ext cx="9079814" cy="554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69034AC-CED4-417F-A247-8E65EA7CE6A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A5C-C286-4728-813D-88F5E0B354E8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70003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34AC-CED4-417F-A247-8E65EA7CE6A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A5C-C286-4728-813D-88F5E0B3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8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34AC-CED4-417F-A247-8E65EA7CE6A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A5C-C286-4728-813D-88F5E0B354E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7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34AC-CED4-417F-A247-8E65EA7CE6A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A5C-C286-4728-813D-88F5E0B3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34AC-CED4-417F-A247-8E65EA7CE6A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A5C-C286-4728-813D-88F5E0B354E8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803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34AC-CED4-417F-A247-8E65EA7CE6A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A5C-C286-4728-813D-88F5E0B3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2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34AC-CED4-417F-A247-8E65EA7CE6A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A5C-C286-4728-813D-88F5E0B3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14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34AC-CED4-417F-A247-8E65EA7CE6A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A5C-C286-4728-813D-88F5E0B3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9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34AC-CED4-417F-A247-8E65EA7CE6A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A5C-C286-4728-813D-88F5E0B3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2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34AC-CED4-417F-A247-8E65EA7CE6A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A5C-C286-4728-813D-88F5E0B35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034AC-CED4-417F-A247-8E65EA7CE6A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15A5C-C286-4728-813D-88F5E0B354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015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69034AC-CED4-417F-A247-8E65EA7CE6A9}" type="datetimeFigureOut">
              <a:rPr lang="en-US" smtClean="0"/>
              <a:t>1/7/2020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6F15A5C-C286-4728-813D-88F5E0B354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28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BA5FC-1064-4E50-B6F2-087F9BACA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501" y="640080"/>
            <a:ext cx="4019429" cy="3339348"/>
          </a:xfrm>
        </p:spPr>
        <p:txBody>
          <a:bodyPr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Indian Premier League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17E9D-A213-40B2-859E-49C09A5D7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921" y="4315017"/>
            <a:ext cx="4015009" cy="1893939"/>
          </a:xfrm>
        </p:spPr>
        <p:txBody>
          <a:bodyPr anchor="t">
            <a:normAutofit/>
          </a:bodyPr>
          <a:lstStyle/>
          <a:p>
            <a:pPr algn="r"/>
            <a:endParaRPr lang="en-US" sz="16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19704C7-B579-43B7-89ED-555E6619A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80000" sy="8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052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3B01-20FB-4BAA-BB33-F7152A22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30F82B-5EEA-444D-B739-C8F9772E8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58352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7492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FCAF-C06C-4F2A-A207-E41D615A8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Main Focus points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635FD4-DD00-4A1D-9E6B-53698DFE1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00831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94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4D66-D90F-4B4F-8CC4-3D0D26A5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Main Focus points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AD00D7B-7957-4D84-884C-6D385D31B0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477983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3298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484C-C8C1-4615-B64D-86EB3292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178" y="2766218"/>
            <a:ext cx="2779643" cy="132556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14234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221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Tw Cen MT</vt:lpstr>
      <vt:lpstr>Tw Cen MT Condensed</vt:lpstr>
      <vt:lpstr>Wingdings 3</vt:lpstr>
      <vt:lpstr>Integral</vt:lpstr>
      <vt:lpstr>Indian Premier League</vt:lpstr>
      <vt:lpstr>Dataset</vt:lpstr>
      <vt:lpstr>Main Focus points</vt:lpstr>
      <vt:lpstr>Main Focus points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Premier League</dc:title>
  <dc:creator>Dhrub Chand Thakur</dc:creator>
  <cp:lastModifiedBy>Dhrub Chand Thakur</cp:lastModifiedBy>
  <cp:revision>1</cp:revision>
  <dcterms:created xsi:type="dcterms:W3CDTF">2020-01-07T04:38:59Z</dcterms:created>
  <dcterms:modified xsi:type="dcterms:W3CDTF">2020-01-07T10:43:58Z</dcterms:modified>
</cp:coreProperties>
</file>