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21ebcd2d04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21ebcd2d04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21ebcd2d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21ebcd2d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1ebcd2d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1ebcd2d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21ebcd2d04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21ebcd2d04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1ebcd2d0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1ebcd2d0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21ebcd2d04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21ebcd2d04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1ebcd2d04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1ebcd2d04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1ebcd2d04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21ebcd2d04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1ebcd2d04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21ebcd2d04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日記投稿アプリ</a:t>
            </a:r>
            <a:endParaRPr/>
          </a:p>
        </p:txBody>
      </p:sp>
      <p:sp>
        <p:nvSpPr>
          <p:cNvPr id="278" name="Google Shape;278;p1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システムの目的</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ja"/>
              <a:t>一言日記を投稿できるようにする</a:t>
            </a:r>
            <a:endParaRPr/>
          </a:p>
          <a:p>
            <a:pPr indent="-311150" lvl="0" marL="457200" rtl="0" algn="l">
              <a:spcBef>
                <a:spcPts val="0"/>
              </a:spcBef>
              <a:spcAft>
                <a:spcPts val="0"/>
              </a:spcAft>
              <a:buSzPts val="1300"/>
              <a:buChar char="●"/>
            </a:pPr>
            <a:r>
              <a:rPr lang="ja"/>
              <a:t>お互いにフォローしている投稿者はコメントを残せるようにする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システムの要件</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500"/>
              <a:t>必要要件</a:t>
            </a:r>
            <a:endParaRPr b="1" sz="1500"/>
          </a:p>
          <a:p>
            <a:pPr indent="-311150" lvl="0" marL="457200" rtl="0" algn="l">
              <a:spcBef>
                <a:spcPts val="1200"/>
              </a:spcBef>
              <a:spcAft>
                <a:spcPts val="0"/>
              </a:spcAft>
              <a:buSzPts val="1300"/>
              <a:buChar char="●"/>
            </a:pPr>
            <a:r>
              <a:rPr lang="ja"/>
              <a:t>ログインしていれば誰でも日記を見ることが出来る</a:t>
            </a:r>
            <a:endParaRPr/>
          </a:p>
          <a:p>
            <a:pPr indent="-311150" lvl="0" marL="457200" rtl="0" algn="l">
              <a:spcBef>
                <a:spcPts val="0"/>
              </a:spcBef>
              <a:spcAft>
                <a:spcPts val="0"/>
              </a:spcAft>
              <a:buSzPts val="1300"/>
              <a:buChar char="●"/>
            </a:pPr>
            <a:r>
              <a:rPr lang="ja"/>
              <a:t>ログインしていてもフォローしていなければコメントは出来ない</a:t>
            </a:r>
            <a:endParaRPr/>
          </a:p>
          <a:p>
            <a:pPr indent="-311150" lvl="0" marL="457200" rtl="0" algn="l">
              <a:spcBef>
                <a:spcPts val="0"/>
              </a:spcBef>
              <a:spcAft>
                <a:spcPts val="0"/>
              </a:spcAft>
              <a:buSzPts val="1300"/>
              <a:buChar char="●"/>
            </a:pPr>
            <a:r>
              <a:rPr lang="ja"/>
              <a:t>他のアカウントの日記に対して「いいね」を付けることが出来る</a:t>
            </a:r>
            <a:endParaRPr/>
          </a:p>
          <a:p>
            <a:pPr indent="-311150" lvl="0" marL="457200" rtl="0" algn="l">
              <a:spcBef>
                <a:spcPts val="0"/>
              </a:spcBef>
              <a:spcAft>
                <a:spcPts val="0"/>
              </a:spcAft>
              <a:buSzPts val="1300"/>
              <a:buChar char="●"/>
            </a:pPr>
            <a:r>
              <a:rPr lang="ja"/>
              <a:t>フォローしている相手の投稿にはコメントが出来る</a:t>
            </a:r>
            <a:endParaRPr/>
          </a:p>
          <a:p>
            <a:pPr indent="-311150" lvl="0" marL="457200" rtl="0" algn="l">
              <a:spcBef>
                <a:spcPts val="0"/>
              </a:spcBef>
              <a:spcAft>
                <a:spcPts val="0"/>
              </a:spcAft>
              <a:buSzPts val="1300"/>
              <a:buChar char="●"/>
            </a:pPr>
            <a:r>
              <a:rPr lang="ja"/>
              <a:t>アカウント登録した人のみ使うことが出来る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システムの要件</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500"/>
              <a:t>管理する情報</a:t>
            </a:r>
            <a:endParaRPr b="1" sz="1500"/>
          </a:p>
          <a:p>
            <a:pPr indent="-311150" lvl="0" marL="457200" rtl="0" algn="l">
              <a:spcBef>
                <a:spcPts val="1200"/>
              </a:spcBef>
              <a:spcAft>
                <a:spcPts val="0"/>
              </a:spcAft>
              <a:buSzPts val="1300"/>
              <a:buChar char="●"/>
            </a:pPr>
            <a:r>
              <a:rPr lang="ja"/>
              <a:t>アカウント情報</a:t>
            </a:r>
            <a:endParaRPr/>
          </a:p>
          <a:p>
            <a:pPr indent="-311150" lvl="0" marL="457200" rtl="0" algn="l">
              <a:spcBef>
                <a:spcPts val="0"/>
              </a:spcBef>
              <a:spcAft>
                <a:spcPts val="0"/>
              </a:spcAft>
              <a:buSzPts val="1300"/>
              <a:buChar char="●"/>
            </a:pPr>
            <a:r>
              <a:rPr lang="ja"/>
              <a:t>日記</a:t>
            </a:r>
            <a:endParaRPr/>
          </a:p>
          <a:p>
            <a:pPr indent="-311150" lvl="0" marL="457200" rtl="0" algn="l">
              <a:spcBef>
                <a:spcPts val="0"/>
              </a:spcBef>
              <a:spcAft>
                <a:spcPts val="0"/>
              </a:spcAft>
              <a:buSzPts val="1300"/>
              <a:buChar char="●"/>
            </a:pPr>
            <a:r>
              <a:rPr lang="ja"/>
              <a:t>コメント</a:t>
            </a:r>
            <a:endParaRPr/>
          </a:p>
          <a:p>
            <a:pPr indent="-311150" lvl="0" marL="457200" rtl="0" algn="l">
              <a:spcBef>
                <a:spcPts val="0"/>
              </a:spcBef>
              <a:spcAft>
                <a:spcPts val="0"/>
              </a:spcAft>
              <a:buSzPts val="1300"/>
              <a:buChar char="●"/>
            </a:pPr>
            <a:r>
              <a:rPr lang="ja"/>
              <a:t>いいね</a:t>
            </a:r>
            <a:endParaRPr/>
          </a:p>
          <a:p>
            <a:pPr indent="-311150" lvl="0" marL="457200" rtl="0" algn="l">
              <a:spcBef>
                <a:spcPts val="0"/>
              </a:spcBef>
              <a:spcAft>
                <a:spcPts val="0"/>
              </a:spcAft>
              <a:buSzPts val="1300"/>
              <a:buChar char="●"/>
            </a:pPr>
            <a:r>
              <a:rPr lang="ja"/>
              <a:t>フォロー状況</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システムの要件</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500"/>
              <a:t>使用できる端末</a:t>
            </a:r>
            <a:endParaRPr b="1" sz="1500"/>
          </a:p>
          <a:p>
            <a:pPr indent="-311150" lvl="0" marL="457200" rtl="0" algn="l">
              <a:spcBef>
                <a:spcPts val="1200"/>
              </a:spcBef>
              <a:spcAft>
                <a:spcPts val="0"/>
              </a:spcAft>
              <a:buSzPts val="1300"/>
              <a:buChar char="●"/>
            </a:pPr>
            <a:r>
              <a:rPr lang="ja"/>
              <a:t>PC</a:t>
            </a:r>
            <a:endParaRPr/>
          </a:p>
          <a:p>
            <a:pPr indent="-311150" lvl="0" marL="457200" rtl="0" algn="l">
              <a:spcBef>
                <a:spcPts val="0"/>
              </a:spcBef>
              <a:spcAft>
                <a:spcPts val="0"/>
              </a:spcAft>
              <a:buSzPts val="1300"/>
              <a:buChar char="●"/>
            </a:pPr>
            <a:r>
              <a:rPr lang="ja"/>
              <a:t>スマートフォン</a:t>
            </a:r>
            <a:endParaRPr/>
          </a:p>
          <a:p>
            <a:pPr indent="-311150" lvl="0" marL="457200" rtl="0" algn="l">
              <a:spcBef>
                <a:spcPts val="0"/>
              </a:spcBef>
              <a:spcAft>
                <a:spcPts val="0"/>
              </a:spcAft>
              <a:buSzPts val="1300"/>
              <a:buChar char="●"/>
            </a:pPr>
            <a:r>
              <a:rPr lang="ja"/>
              <a:t>タブレット</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a:t>
            </a:r>
            <a:r>
              <a:rPr lang="ja"/>
              <a:t>要件</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500"/>
              <a:t>使用技術</a:t>
            </a:r>
            <a:endParaRPr/>
          </a:p>
          <a:p>
            <a:pPr indent="0" lvl="0" marL="0" rtl="0" algn="l">
              <a:spcBef>
                <a:spcPts val="1200"/>
              </a:spcBef>
              <a:spcAft>
                <a:spcPts val="0"/>
              </a:spcAft>
              <a:buNone/>
            </a:pPr>
            <a:r>
              <a:rPr lang="ja"/>
              <a:t>バックエンド</a:t>
            </a:r>
            <a:endParaRPr/>
          </a:p>
          <a:p>
            <a:pPr indent="-311150" lvl="0" marL="457200" rtl="0" algn="l">
              <a:spcBef>
                <a:spcPts val="1200"/>
              </a:spcBef>
              <a:spcAft>
                <a:spcPts val="0"/>
              </a:spcAft>
              <a:buSzPts val="1300"/>
              <a:buChar char="●"/>
            </a:pPr>
            <a:r>
              <a:rPr lang="ja"/>
              <a:t>PHP（Lalavel）</a:t>
            </a:r>
            <a:endParaRPr/>
          </a:p>
          <a:p>
            <a:pPr indent="-311150" lvl="0" marL="457200" rtl="0" algn="l">
              <a:spcBef>
                <a:spcPts val="0"/>
              </a:spcBef>
              <a:spcAft>
                <a:spcPts val="0"/>
              </a:spcAft>
              <a:buSzPts val="1300"/>
              <a:buChar char="●"/>
            </a:pPr>
            <a:r>
              <a:rPr lang="ja"/>
              <a:t>MySQL</a:t>
            </a:r>
            <a:endParaRPr/>
          </a:p>
          <a:p>
            <a:pPr indent="0" lvl="0" marL="0" rtl="0" algn="l">
              <a:spcBef>
                <a:spcPts val="1200"/>
              </a:spcBef>
              <a:spcAft>
                <a:spcPts val="0"/>
              </a:spcAft>
              <a:buNone/>
            </a:pPr>
            <a:r>
              <a:rPr lang="ja"/>
              <a:t>フロントエンド</a:t>
            </a:r>
            <a:endParaRPr/>
          </a:p>
          <a:p>
            <a:pPr indent="-311150" lvl="0" marL="457200" rtl="0" algn="l">
              <a:spcBef>
                <a:spcPts val="1200"/>
              </a:spcBef>
              <a:spcAft>
                <a:spcPts val="0"/>
              </a:spcAft>
              <a:buSzPts val="1300"/>
              <a:buChar char="●"/>
            </a:pPr>
            <a:r>
              <a:rPr lang="ja"/>
              <a:t>HTML/CSS</a:t>
            </a:r>
            <a:endParaRPr/>
          </a:p>
          <a:p>
            <a:pPr indent="-311150" lvl="0" marL="457200" rtl="0" algn="l">
              <a:spcBef>
                <a:spcPts val="0"/>
              </a:spcBef>
              <a:spcAft>
                <a:spcPts val="0"/>
              </a:spcAft>
              <a:buSzPts val="1300"/>
              <a:buChar char="●"/>
            </a:pPr>
            <a:r>
              <a:rPr lang="ja"/>
              <a:t>Bootstrap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a:t>
            </a:r>
            <a:r>
              <a:rPr lang="ja"/>
              <a:t>機能</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500"/>
              <a:t>アカウント</a:t>
            </a:r>
            <a:endParaRPr b="1" sz="1500"/>
          </a:p>
          <a:p>
            <a:pPr indent="0" lvl="0" marL="0" rtl="0" algn="l">
              <a:spcBef>
                <a:spcPts val="1200"/>
              </a:spcBef>
              <a:spcAft>
                <a:spcPts val="0"/>
              </a:spcAft>
              <a:buNone/>
            </a:pPr>
            <a:r>
              <a:rPr lang="ja"/>
              <a:t>アカウント登録</a:t>
            </a:r>
            <a:endParaRPr/>
          </a:p>
          <a:p>
            <a:pPr indent="-311150" lvl="0" marL="457200" rtl="0" algn="l">
              <a:spcBef>
                <a:spcPts val="1200"/>
              </a:spcBef>
              <a:spcAft>
                <a:spcPts val="0"/>
              </a:spcAft>
              <a:buSzPts val="1300"/>
              <a:buChar char="●"/>
            </a:pPr>
            <a:r>
              <a:rPr lang="ja"/>
              <a:t>ニックネーム</a:t>
            </a:r>
            <a:endParaRPr/>
          </a:p>
          <a:p>
            <a:pPr indent="-311150" lvl="0" marL="457200" rtl="0" algn="l">
              <a:spcBef>
                <a:spcPts val="0"/>
              </a:spcBef>
              <a:spcAft>
                <a:spcPts val="0"/>
              </a:spcAft>
              <a:buSzPts val="1300"/>
              <a:buChar char="●"/>
            </a:pPr>
            <a:r>
              <a:rPr lang="ja"/>
              <a:t>メールアドレス</a:t>
            </a:r>
            <a:endParaRPr/>
          </a:p>
          <a:p>
            <a:pPr indent="-311150" lvl="0" marL="457200" rtl="0" algn="l">
              <a:spcBef>
                <a:spcPts val="0"/>
              </a:spcBef>
              <a:spcAft>
                <a:spcPts val="0"/>
              </a:spcAft>
              <a:buSzPts val="1300"/>
              <a:buChar char="●"/>
            </a:pPr>
            <a:r>
              <a:rPr lang="ja"/>
              <a:t>パスワード</a:t>
            </a:r>
            <a:endParaRPr/>
          </a:p>
          <a:p>
            <a:pPr indent="0" lvl="0" marL="0" rtl="0" algn="l">
              <a:spcBef>
                <a:spcPts val="1200"/>
              </a:spcBef>
              <a:spcAft>
                <a:spcPts val="1200"/>
              </a:spcAft>
              <a:buNone/>
            </a:pPr>
            <a:r>
              <a:rPr lang="ja"/>
              <a:t>アカウント編集</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システムの機能</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500"/>
              <a:t>ログイン・ログアウト</a:t>
            </a:r>
            <a:endParaRPr b="1" sz="1500"/>
          </a:p>
          <a:p>
            <a:pPr indent="-311150" lvl="0" marL="457200" rtl="0" algn="l">
              <a:spcBef>
                <a:spcPts val="1200"/>
              </a:spcBef>
              <a:spcAft>
                <a:spcPts val="0"/>
              </a:spcAft>
              <a:buSzPts val="1300"/>
              <a:buChar char="●"/>
            </a:pPr>
            <a:r>
              <a:rPr lang="ja"/>
              <a:t>ニックネーム（またはメールアドレス）を入力してログインする</a:t>
            </a:r>
            <a:endParaRPr/>
          </a:p>
          <a:p>
            <a:pPr indent="-311150" lvl="0" marL="457200" rtl="0" algn="l">
              <a:spcBef>
                <a:spcPts val="0"/>
              </a:spcBef>
              <a:spcAft>
                <a:spcPts val="0"/>
              </a:spcAft>
              <a:buSzPts val="1300"/>
              <a:buChar char="●"/>
            </a:pPr>
            <a:r>
              <a:rPr lang="ja"/>
              <a:t>ログアウトしたらアプリを利用できない</a:t>
            </a:r>
            <a:endParaRPr/>
          </a:p>
          <a:p>
            <a:pPr indent="-311150" lvl="0" marL="457200" rtl="0" algn="l">
              <a:spcBef>
                <a:spcPts val="0"/>
              </a:spcBef>
              <a:spcAft>
                <a:spcPts val="0"/>
              </a:spcAft>
              <a:buSzPts val="1300"/>
              <a:buChar char="●"/>
            </a:pPr>
            <a:r>
              <a:rPr lang="ja"/>
              <a:t>ログインしたら日記一覧画面に遷移する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システムの機能</a:t>
            </a:r>
            <a:endParaRPr/>
          </a:p>
        </p:txBody>
      </p:sp>
      <p:sp>
        <p:nvSpPr>
          <p:cNvPr id="326" name="Google Shape;326;p21"/>
          <p:cNvSpPr txBox="1"/>
          <p:nvPr>
            <p:ph idx="1" type="body"/>
          </p:nvPr>
        </p:nvSpPr>
        <p:spPr>
          <a:xfrm>
            <a:off x="1303800" y="1405625"/>
            <a:ext cx="7030500" cy="3126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ja" sz="1500"/>
              <a:t>日記</a:t>
            </a:r>
            <a:endParaRPr b="1" sz="1500"/>
          </a:p>
          <a:p>
            <a:pPr indent="-274002" lvl="0" marL="457200" rtl="0" algn="l">
              <a:spcBef>
                <a:spcPts val="1200"/>
              </a:spcBef>
              <a:spcAft>
                <a:spcPts val="0"/>
              </a:spcAft>
              <a:buSzPct val="100000"/>
              <a:buChar char="●"/>
            </a:pPr>
            <a:r>
              <a:rPr lang="ja"/>
              <a:t>アカウント登録してログインした人のみ使うことが出来る</a:t>
            </a:r>
            <a:endParaRPr/>
          </a:p>
          <a:p>
            <a:pPr indent="-274002" lvl="0" marL="457200" rtl="0" algn="l">
              <a:spcBef>
                <a:spcPts val="0"/>
              </a:spcBef>
              <a:spcAft>
                <a:spcPts val="0"/>
              </a:spcAft>
              <a:buSzPct val="100000"/>
              <a:buChar char="●"/>
            </a:pPr>
            <a:r>
              <a:rPr lang="ja"/>
              <a:t>一度投稿した日記は修正することが出来る</a:t>
            </a:r>
            <a:endParaRPr/>
          </a:p>
          <a:p>
            <a:pPr indent="0" lvl="0" marL="0" rtl="0" algn="l">
              <a:spcBef>
                <a:spcPts val="1200"/>
              </a:spcBef>
              <a:spcAft>
                <a:spcPts val="0"/>
              </a:spcAft>
              <a:buNone/>
            </a:pPr>
            <a:r>
              <a:rPr lang="ja"/>
              <a:t>追加</a:t>
            </a:r>
            <a:endParaRPr/>
          </a:p>
          <a:p>
            <a:pPr indent="-274002" lvl="0" marL="457200" rtl="0" algn="l">
              <a:spcBef>
                <a:spcPts val="1200"/>
              </a:spcBef>
              <a:spcAft>
                <a:spcPts val="0"/>
              </a:spcAft>
              <a:buSzPct val="100000"/>
              <a:buChar char="●"/>
            </a:pPr>
            <a:r>
              <a:rPr lang="ja"/>
              <a:t>新規投稿</a:t>
            </a:r>
            <a:endParaRPr/>
          </a:p>
          <a:p>
            <a:pPr indent="-274002" lvl="0" marL="457200" rtl="0" algn="l">
              <a:spcBef>
                <a:spcPts val="0"/>
              </a:spcBef>
              <a:spcAft>
                <a:spcPts val="0"/>
              </a:spcAft>
              <a:buSzPct val="100000"/>
              <a:buChar char="●"/>
            </a:pPr>
            <a:r>
              <a:rPr lang="ja"/>
              <a:t>コメント</a:t>
            </a:r>
            <a:endParaRPr/>
          </a:p>
          <a:p>
            <a:pPr indent="0" lvl="0" marL="0" rtl="0" algn="l">
              <a:spcBef>
                <a:spcPts val="1200"/>
              </a:spcBef>
              <a:spcAft>
                <a:spcPts val="0"/>
              </a:spcAft>
              <a:buNone/>
            </a:pPr>
            <a:r>
              <a:rPr lang="ja"/>
              <a:t>削除</a:t>
            </a:r>
            <a:endParaRPr/>
          </a:p>
          <a:p>
            <a:pPr indent="0" lvl="0" marL="0" rtl="0" algn="l">
              <a:spcBef>
                <a:spcPts val="1200"/>
              </a:spcBef>
              <a:spcAft>
                <a:spcPts val="0"/>
              </a:spcAft>
              <a:buNone/>
            </a:pPr>
            <a:r>
              <a:rPr lang="ja"/>
              <a:t>表示</a:t>
            </a:r>
            <a:endParaRPr/>
          </a:p>
          <a:p>
            <a:pPr indent="-274002" lvl="0" marL="457200" rtl="0" algn="l">
              <a:spcBef>
                <a:spcPts val="1200"/>
              </a:spcBef>
              <a:spcAft>
                <a:spcPts val="0"/>
              </a:spcAft>
              <a:buSzPct val="100000"/>
              <a:buChar char="●"/>
            </a:pPr>
            <a:r>
              <a:rPr lang="ja"/>
              <a:t>新しいものから順に一覧表示</a:t>
            </a:r>
            <a:endParaRPr/>
          </a:p>
          <a:p>
            <a:pPr indent="-274002" lvl="0" marL="457200" rtl="0" algn="l">
              <a:spcBef>
                <a:spcPts val="0"/>
              </a:spcBef>
              <a:spcAft>
                <a:spcPts val="0"/>
              </a:spcAft>
              <a:buSzPct val="100000"/>
              <a:buChar char="●"/>
            </a:pPr>
            <a:r>
              <a:rPr lang="ja"/>
              <a:t>日記ごとに個別表示→一覧表示の日記をクリックすることでその日記を表示することが出来る</a:t>
            </a:r>
            <a:endParaRPr/>
          </a:p>
          <a:p>
            <a:pPr indent="0" lvl="0" marL="457200" rtl="0" algn="l">
              <a:spcBef>
                <a:spcPts val="1200"/>
              </a:spcBef>
              <a:spcAft>
                <a:spcPts val="0"/>
              </a:spcAft>
              <a:buNone/>
            </a:pPr>
            <a:r>
              <a:rPr lang="ja"/>
              <a:t>		　 →個別表示の画面からコメントが出来る</a:t>
            </a:r>
            <a:endParaRPr/>
          </a:p>
          <a:p>
            <a:pPr indent="0" lvl="0" marL="457200" rtl="0" algn="l">
              <a:spcBef>
                <a:spcPts val="1200"/>
              </a:spcBef>
              <a:spcAft>
                <a:spcPts val="0"/>
              </a:spcAft>
              <a:buNone/>
            </a:pPr>
            <a:r>
              <a:rPr lang="ja"/>
              <a:t>		　→個別表示画面にコメントの一覧を表示する</a:t>
            </a:r>
            <a:endParaRPr/>
          </a:p>
          <a:p>
            <a:pPr indent="-274002" lvl="0" marL="457200" rtl="0" algn="l">
              <a:spcBef>
                <a:spcPts val="1200"/>
              </a:spcBef>
              <a:spcAft>
                <a:spcPts val="0"/>
              </a:spcAft>
              <a:buSzPct val="100000"/>
              <a:buChar char="●"/>
            </a:pPr>
            <a:r>
              <a:rPr lang="ja"/>
              <a:t>日記の一覧表示・個別表示から「いいね」を付ける</a:t>
            </a:r>
            <a:endParaRPr/>
          </a:p>
          <a:p>
            <a:pPr indent="-274002" lvl="0" marL="457200" rtl="0" algn="l">
              <a:spcBef>
                <a:spcPts val="0"/>
              </a:spcBef>
              <a:spcAft>
                <a:spcPts val="0"/>
              </a:spcAft>
              <a:buSzPct val="100000"/>
              <a:buChar char="●"/>
            </a:pPr>
            <a:r>
              <a:rPr lang="ja"/>
              <a:t>「いいね」を外す</a:t>
            </a:r>
            <a:endParaRPr/>
          </a:p>
          <a:p>
            <a:pPr indent="-274002" lvl="0" marL="457200" rtl="0" algn="l">
              <a:spcBef>
                <a:spcPts val="0"/>
              </a:spcBef>
              <a:spcAft>
                <a:spcPts val="0"/>
              </a:spcAft>
              <a:buSzPct val="100000"/>
              <a:buChar char="●"/>
            </a:pPr>
            <a:r>
              <a:rPr lang="ja"/>
              <a:t>自分が「いいね：した日記の一覧表示</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