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27432000"/>
  <p:notesSz cx="6934200" cy="9220200"/>
  <p:embeddedFontLst>
    <p:embeddedFont>
      <p:font typeface="Calibri" panose="020F0502020204030204" pitchFamily="34" charset="0"/>
      <p:regular r:id="rId4"/>
      <p:bold r:id="rId5"/>
      <p:italic r:id="rId6"/>
      <p:boldItalic r:id="rId7"/>
    </p:embeddedFont>
    <p:embeddedFont>
      <p:font typeface="Garamond" panose="02020404030301010803" pitchFamily="18" charset="0"/>
      <p:regular r:id="rId8"/>
      <p:bold r:id="rId9"/>
      <p:italic r:id="rId10"/>
      <p:boldItalic r:id="rId11"/>
    </p:embeddedFont>
    <p:embeddedFont>
      <p:font typeface="Lato"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312">
          <p15:clr>
            <a:srgbClr val="A4A3A4"/>
          </p15:clr>
        </p15:guide>
        <p15:guide id="2" pos="2289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JL9tylD9GSR9OGB/VkH7rxseW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92D27-C706-4D30-BEF4-9AFADE5EADD1}">
  <a:tblStyle styleId="{83A92D27-C706-4D30-BEF4-9AFADE5EADD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1522" y="19"/>
      </p:cViewPr>
      <p:guideLst>
        <p:guide orient="horz" pos="5312"/>
        <p:guide pos="22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93400" y="4379575"/>
            <a:ext cx="5547350" cy="414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9236074" y="-1006462"/>
            <a:ext cx="18103852" cy="32918400"/>
          </a:xfrm>
          <a:prstGeom prst="rect">
            <a:avLst/>
          </a:prstGeom>
          <a:noFill/>
          <a:ln>
            <a:noFill/>
          </a:ln>
        </p:spPr>
        <p:txBody>
          <a:bodyPr spcFirstLastPara="1" wrap="square" lIns="376000" tIns="188000" rIns="376000" bIns="1880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8929350" y="8686813"/>
            <a:ext cx="23406100" cy="82296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2165350" y="762013"/>
            <a:ext cx="23406100" cy="24079200"/>
          </a:xfrm>
          <a:prstGeom prst="rect">
            <a:avLst/>
          </a:prstGeom>
          <a:noFill/>
          <a:ln>
            <a:noFill/>
          </a:ln>
        </p:spPr>
        <p:txBody>
          <a:bodyPr spcFirstLastPara="1" wrap="square" lIns="376000" tIns="188000" rIns="376000" bIns="1880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2743200" y="8521712"/>
            <a:ext cx="31089600" cy="58801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5486400" y="15544800"/>
            <a:ext cx="25603200" cy="7010400"/>
          </a:xfrm>
          <a:prstGeom prst="rect">
            <a:avLst/>
          </a:prstGeom>
          <a:noFill/>
          <a:ln>
            <a:noFill/>
          </a:ln>
        </p:spPr>
        <p:txBody>
          <a:bodyPr spcFirstLastPara="1" wrap="square" lIns="376000" tIns="188000" rIns="376000" bIns="188000" anchor="t" anchorCtr="0">
            <a:normAutofit/>
          </a:bodyPr>
          <a:lstStyle>
            <a:lvl1pPr lvl="0" algn="ctr">
              <a:spcBef>
                <a:spcPts val="2475"/>
              </a:spcBef>
              <a:spcAft>
                <a:spcPts val="0"/>
              </a:spcAft>
              <a:buClr>
                <a:srgbClr val="888888"/>
              </a:buClr>
              <a:buSzPts val="12375"/>
              <a:buNone/>
              <a:defRPr>
                <a:solidFill>
                  <a:srgbClr val="888888"/>
                </a:solidFill>
              </a:defRPr>
            </a:lvl1pPr>
            <a:lvl2pPr lvl="1" algn="ctr">
              <a:spcBef>
                <a:spcPts val="2156"/>
              </a:spcBef>
              <a:spcAft>
                <a:spcPts val="0"/>
              </a:spcAft>
              <a:buClr>
                <a:srgbClr val="888888"/>
              </a:buClr>
              <a:buSzPts val="10781"/>
              <a:buNone/>
              <a:defRPr>
                <a:solidFill>
                  <a:srgbClr val="888888"/>
                </a:solidFill>
              </a:defRPr>
            </a:lvl2pPr>
            <a:lvl3pPr lvl="2" algn="ctr">
              <a:spcBef>
                <a:spcPts val="1856"/>
              </a:spcBef>
              <a:spcAft>
                <a:spcPts val="0"/>
              </a:spcAft>
              <a:buClr>
                <a:srgbClr val="888888"/>
              </a:buClr>
              <a:buSzPts val="9281"/>
              <a:buNone/>
              <a:defRPr>
                <a:solidFill>
                  <a:srgbClr val="888888"/>
                </a:solidFill>
              </a:defRPr>
            </a:lvl3pPr>
            <a:lvl4pPr lvl="3" algn="ctr">
              <a:spcBef>
                <a:spcPts val="1538"/>
              </a:spcBef>
              <a:spcAft>
                <a:spcPts val="0"/>
              </a:spcAft>
              <a:buClr>
                <a:srgbClr val="888888"/>
              </a:buClr>
              <a:buSzPts val="7688"/>
              <a:buNone/>
              <a:defRPr>
                <a:solidFill>
                  <a:srgbClr val="888888"/>
                </a:solidFill>
              </a:defRPr>
            </a:lvl4pPr>
            <a:lvl5pPr lvl="4" algn="ctr">
              <a:spcBef>
                <a:spcPts val="1538"/>
              </a:spcBef>
              <a:spcAft>
                <a:spcPts val="0"/>
              </a:spcAft>
              <a:buClr>
                <a:srgbClr val="888888"/>
              </a:buClr>
              <a:buSzPts val="7688"/>
              <a:buNone/>
              <a:defRPr>
                <a:solidFill>
                  <a:srgbClr val="888888"/>
                </a:solidFill>
              </a:defRPr>
            </a:lvl5pPr>
            <a:lvl6pPr lvl="5" algn="ctr">
              <a:spcBef>
                <a:spcPts val="1538"/>
              </a:spcBef>
              <a:spcAft>
                <a:spcPts val="0"/>
              </a:spcAft>
              <a:buClr>
                <a:srgbClr val="888888"/>
              </a:buClr>
              <a:buSzPts val="7688"/>
              <a:buNone/>
              <a:defRPr>
                <a:solidFill>
                  <a:srgbClr val="888888"/>
                </a:solidFill>
              </a:defRPr>
            </a:lvl6pPr>
            <a:lvl7pPr lvl="6" algn="ctr">
              <a:spcBef>
                <a:spcPts val="1538"/>
              </a:spcBef>
              <a:spcAft>
                <a:spcPts val="0"/>
              </a:spcAft>
              <a:buClr>
                <a:srgbClr val="888888"/>
              </a:buClr>
              <a:buSzPts val="7688"/>
              <a:buNone/>
              <a:defRPr>
                <a:solidFill>
                  <a:srgbClr val="888888"/>
                </a:solidFill>
              </a:defRPr>
            </a:lvl7pPr>
            <a:lvl8pPr lvl="7" algn="ctr">
              <a:spcBef>
                <a:spcPts val="1538"/>
              </a:spcBef>
              <a:spcAft>
                <a:spcPts val="0"/>
              </a:spcAft>
              <a:buClr>
                <a:srgbClr val="888888"/>
              </a:buClr>
              <a:buSzPts val="7688"/>
              <a:buNone/>
              <a:defRPr>
                <a:solidFill>
                  <a:srgbClr val="888888"/>
                </a:solidFill>
              </a:defRPr>
            </a:lvl8pPr>
            <a:lvl9pPr lvl="8" algn="ctr">
              <a:spcBef>
                <a:spcPts val="1538"/>
              </a:spcBef>
              <a:spcAft>
                <a:spcPts val="0"/>
              </a:spcAft>
              <a:buClr>
                <a:srgbClr val="888888"/>
              </a:buClr>
              <a:buSzPts val="7688"/>
              <a:buNone/>
              <a:defRPr>
                <a:solidFill>
                  <a:srgbClr val="888888"/>
                </a:solidFill>
              </a:defRPr>
            </a:lvl9pPr>
          </a:lstStyle>
          <a:p>
            <a:endParaRPr/>
          </a:p>
        </p:txBody>
      </p:sp>
      <p:sp>
        <p:nvSpPr>
          <p:cNvPr id="18" name="Google Shape;18;p6"/>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828800" y="6400812"/>
            <a:ext cx="32918400" cy="18103852"/>
          </a:xfrm>
          <a:prstGeom prst="rect">
            <a:avLst/>
          </a:prstGeom>
          <a:noFill/>
          <a:ln>
            <a:noFill/>
          </a:ln>
        </p:spPr>
        <p:txBody>
          <a:bodyPr spcFirstLastPara="1" wrap="square" lIns="376000" tIns="188000" rIns="376000" bIns="1880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889252" y="17627602"/>
            <a:ext cx="31089600" cy="5448300"/>
          </a:xfrm>
          <a:prstGeom prst="rect">
            <a:avLst/>
          </a:prstGeom>
          <a:noFill/>
          <a:ln>
            <a:noFill/>
          </a:ln>
        </p:spPr>
        <p:txBody>
          <a:bodyPr spcFirstLastPara="1" wrap="square" lIns="376000" tIns="188000" rIns="376000" bIns="188000" anchor="t" anchorCtr="0">
            <a:normAutofit/>
          </a:bodyPr>
          <a:lstStyle>
            <a:lvl1pPr lvl="0" algn="l">
              <a:spcBef>
                <a:spcPts val="0"/>
              </a:spcBef>
              <a:spcAft>
                <a:spcPts val="0"/>
              </a:spcAft>
              <a:buClr>
                <a:schemeClr val="dk1"/>
              </a:buClr>
              <a:buSzPts val="15469"/>
              <a:buFont typeface="Calibri"/>
              <a:buNone/>
              <a:defRPr sz="154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2889252" y="11626862"/>
            <a:ext cx="31089600" cy="6000748"/>
          </a:xfrm>
          <a:prstGeom prst="rect">
            <a:avLst/>
          </a:prstGeom>
          <a:noFill/>
          <a:ln>
            <a:noFill/>
          </a:ln>
        </p:spPr>
        <p:txBody>
          <a:bodyPr spcFirstLastPara="1" wrap="square" lIns="376000" tIns="188000" rIns="376000" bIns="188000" anchor="b" anchorCtr="0">
            <a:normAutofit/>
          </a:bodyPr>
          <a:lstStyle>
            <a:lvl1pPr marL="457200" lvl="0" indent="-228600" algn="l">
              <a:spcBef>
                <a:spcPts val="1538"/>
              </a:spcBef>
              <a:spcAft>
                <a:spcPts val="0"/>
              </a:spcAft>
              <a:buClr>
                <a:srgbClr val="888888"/>
              </a:buClr>
              <a:buSzPts val="7688"/>
              <a:buNone/>
              <a:defRPr sz="7687">
                <a:solidFill>
                  <a:srgbClr val="888888"/>
                </a:solidFill>
              </a:defRPr>
            </a:lvl1pPr>
            <a:lvl2pPr marL="914400" lvl="1" indent="-228600" algn="l">
              <a:spcBef>
                <a:spcPts val="1388"/>
              </a:spcBef>
              <a:spcAft>
                <a:spcPts val="0"/>
              </a:spcAft>
              <a:buClr>
                <a:srgbClr val="888888"/>
              </a:buClr>
              <a:buSzPts val="6938"/>
              <a:buNone/>
              <a:defRPr sz="6937">
                <a:solidFill>
                  <a:srgbClr val="888888"/>
                </a:solidFill>
              </a:defRPr>
            </a:lvl2pPr>
            <a:lvl3pPr marL="1371600" lvl="2" indent="-228600" algn="l">
              <a:spcBef>
                <a:spcPts val="1238"/>
              </a:spcBef>
              <a:spcAft>
                <a:spcPts val="0"/>
              </a:spcAft>
              <a:buClr>
                <a:srgbClr val="888888"/>
              </a:buClr>
              <a:buSzPts val="6188"/>
              <a:buNone/>
              <a:defRPr sz="6188">
                <a:solidFill>
                  <a:srgbClr val="888888"/>
                </a:solidFill>
              </a:defRPr>
            </a:lvl3pPr>
            <a:lvl4pPr marL="1828800" lvl="3" indent="-228600" algn="l">
              <a:spcBef>
                <a:spcPts val="1088"/>
              </a:spcBef>
              <a:spcAft>
                <a:spcPts val="0"/>
              </a:spcAft>
              <a:buClr>
                <a:srgbClr val="888888"/>
              </a:buClr>
              <a:buSzPts val="5438"/>
              <a:buNone/>
              <a:defRPr sz="5438">
                <a:solidFill>
                  <a:srgbClr val="888888"/>
                </a:solidFill>
              </a:defRPr>
            </a:lvl4pPr>
            <a:lvl5pPr marL="2286000" lvl="4" indent="-228600" algn="l">
              <a:spcBef>
                <a:spcPts val="1088"/>
              </a:spcBef>
              <a:spcAft>
                <a:spcPts val="0"/>
              </a:spcAft>
              <a:buClr>
                <a:srgbClr val="888888"/>
              </a:buClr>
              <a:buSzPts val="5438"/>
              <a:buNone/>
              <a:defRPr sz="5438">
                <a:solidFill>
                  <a:srgbClr val="888888"/>
                </a:solidFill>
              </a:defRPr>
            </a:lvl5pPr>
            <a:lvl6pPr marL="2743200" lvl="5" indent="-228600" algn="l">
              <a:spcBef>
                <a:spcPts val="1088"/>
              </a:spcBef>
              <a:spcAft>
                <a:spcPts val="0"/>
              </a:spcAft>
              <a:buClr>
                <a:srgbClr val="888888"/>
              </a:buClr>
              <a:buSzPts val="5438"/>
              <a:buNone/>
              <a:defRPr sz="5438">
                <a:solidFill>
                  <a:srgbClr val="888888"/>
                </a:solidFill>
              </a:defRPr>
            </a:lvl6pPr>
            <a:lvl7pPr marL="3200400" lvl="6" indent="-228600" algn="l">
              <a:spcBef>
                <a:spcPts val="1088"/>
              </a:spcBef>
              <a:spcAft>
                <a:spcPts val="0"/>
              </a:spcAft>
              <a:buClr>
                <a:srgbClr val="888888"/>
              </a:buClr>
              <a:buSzPts val="5438"/>
              <a:buNone/>
              <a:defRPr sz="5438">
                <a:solidFill>
                  <a:srgbClr val="888888"/>
                </a:solidFill>
              </a:defRPr>
            </a:lvl7pPr>
            <a:lvl8pPr marL="3657600" lvl="7" indent="-228600" algn="l">
              <a:spcBef>
                <a:spcPts val="1088"/>
              </a:spcBef>
              <a:spcAft>
                <a:spcPts val="0"/>
              </a:spcAft>
              <a:buClr>
                <a:srgbClr val="888888"/>
              </a:buClr>
              <a:buSzPts val="5438"/>
              <a:buNone/>
              <a:defRPr sz="5438">
                <a:solidFill>
                  <a:srgbClr val="888888"/>
                </a:solidFill>
              </a:defRPr>
            </a:lvl8pPr>
            <a:lvl9pPr marL="4114800" lvl="8" indent="-228600" algn="l">
              <a:spcBef>
                <a:spcPts val="1088"/>
              </a:spcBef>
              <a:spcAft>
                <a:spcPts val="0"/>
              </a:spcAft>
              <a:buClr>
                <a:srgbClr val="888888"/>
              </a:buClr>
              <a:buSzPts val="5438"/>
              <a:buNone/>
              <a:defRPr sz="5438">
                <a:solidFill>
                  <a:srgbClr val="888888"/>
                </a:solidFill>
              </a:defRPr>
            </a:lvl9pPr>
          </a:lstStyle>
          <a:p>
            <a:endParaRPr/>
          </a:p>
        </p:txBody>
      </p:sp>
      <p:sp>
        <p:nvSpPr>
          <p:cNvPr id="30" name="Google Shape;30;p8"/>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828800" y="6400812"/>
            <a:ext cx="16154400" cy="18103852"/>
          </a:xfrm>
          <a:prstGeom prst="rect">
            <a:avLst/>
          </a:prstGeom>
          <a:noFill/>
          <a:ln>
            <a:noFill/>
          </a:ln>
        </p:spPr>
        <p:txBody>
          <a:bodyPr spcFirstLastPara="1" wrap="square" lIns="376000" tIns="188000" rIns="376000" bIns="188000" anchor="t" anchorCtr="0">
            <a:normAutofit/>
          </a:bodyPr>
          <a:lstStyle>
            <a:lvl1pPr marL="457200" lvl="0" indent="-913193" algn="l">
              <a:spcBef>
                <a:spcPts val="2156"/>
              </a:spcBef>
              <a:spcAft>
                <a:spcPts val="0"/>
              </a:spcAft>
              <a:buClr>
                <a:schemeClr val="dk1"/>
              </a:buClr>
              <a:buSzPts val="10781"/>
              <a:buChar char="•"/>
              <a:defRPr sz="10781"/>
            </a:lvl1pPr>
            <a:lvl2pPr marL="914400" lvl="1" indent="-817943" algn="l">
              <a:spcBef>
                <a:spcPts val="1856"/>
              </a:spcBef>
              <a:spcAft>
                <a:spcPts val="0"/>
              </a:spcAft>
              <a:buClr>
                <a:schemeClr val="dk1"/>
              </a:buClr>
              <a:buSzPts val="9281"/>
              <a:buChar char="–"/>
              <a:defRPr sz="9281"/>
            </a:lvl2pPr>
            <a:lvl3pPr marL="1371600" lvl="2" indent="-716788" algn="l">
              <a:spcBef>
                <a:spcPts val="1538"/>
              </a:spcBef>
              <a:spcAft>
                <a:spcPts val="0"/>
              </a:spcAft>
              <a:buClr>
                <a:schemeClr val="dk1"/>
              </a:buClr>
              <a:buSzPts val="7688"/>
              <a:buChar char="•"/>
              <a:defRPr sz="7687"/>
            </a:lvl3pPr>
            <a:lvl4pPr marL="1828800" lvl="3" indent="-669163" algn="l">
              <a:spcBef>
                <a:spcPts val="1388"/>
              </a:spcBef>
              <a:spcAft>
                <a:spcPts val="0"/>
              </a:spcAft>
              <a:buClr>
                <a:schemeClr val="dk1"/>
              </a:buClr>
              <a:buSzPts val="6938"/>
              <a:buChar char="–"/>
              <a:defRPr sz="6937"/>
            </a:lvl4pPr>
            <a:lvl5pPr marL="2286000" lvl="4" indent="-669163" algn="l">
              <a:spcBef>
                <a:spcPts val="1388"/>
              </a:spcBef>
              <a:spcAft>
                <a:spcPts val="0"/>
              </a:spcAft>
              <a:buClr>
                <a:schemeClr val="dk1"/>
              </a:buClr>
              <a:buSzPts val="6938"/>
              <a:buChar char="»"/>
              <a:defRPr sz="6937"/>
            </a:lvl5pPr>
            <a:lvl6pPr marL="2743200" lvl="5" indent="-669163" algn="l">
              <a:spcBef>
                <a:spcPts val="1388"/>
              </a:spcBef>
              <a:spcAft>
                <a:spcPts val="0"/>
              </a:spcAft>
              <a:buClr>
                <a:schemeClr val="dk1"/>
              </a:buClr>
              <a:buSzPts val="6938"/>
              <a:buChar char="•"/>
              <a:defRPr sz="6937"/>
            </a:lvl6pPr>
            <a:lvl7pPr marL="3200400" lvl="6" indent="-669163" algn="l">
              <a:spcBef>
                <a:spcPts val="1388"/>
              </a:spcBef>
              <a:spcAft>
                <a:spcPts val="0"/>
              </a:spcAft>
              <a:buClr>
                <a:schemeClr val="dk1"/>
              </a:buClr>
              <a:buSzPts val="6938"/>
              <a:buChar char="•"/>
              <a:defRPr sz="6937"/>
            </a:lvl7pPr>
            <a:lvl8pPr marL="3657600" lvl="7" indent="-669163" algn="l">
              <a:spcBef>
                <a:spcPts val="1388"/>
              </a:spcBef>
              <a:spcAft>
                <a:spcPts val="0"/>
              </a:spcAft>
              <a:buClr>
                <a:schemeClr val="dk1"/>
              </a:buClr>
              <a:buSzPts val="6938"/>
              <a:buChar char="•"/>
              <a:defRPr sz="6937"/>
            </a:lvl8pPr>
            <a:lvl9pPr marL="4114800" lvl="8" indent="-669163" algn="l">
              <a:spcBef>
                <a:spcPts val="1388"/>
              </a:spcBef>
              <a:spcAft>
                <a:spcPts val="0"/>
              </a:spcAft>
              <a:buClr>
                <a:schemeClr val="dk1"/>
              </a:buClr>
              <a:buSzPts val="6938"/>
              <a:buChar char="•"/>
              <a:defRPr sz="6937"/>
            </a:lvl9pPr>
          </a:lstStyle>
          <a:p>
            <a:endParaRPr/>
          </a:p>
        </p:txBody>
      </p:sp>
      <p:sp>
        <p:nvSpPr>
          <p:cNvPr id="36" name="Google Shape;36;p9"/>
          <p:cNvSpPr txBox="1">
            <a:spLocks noGrp="1"/>
          </p:cNvSpPr>
          <p:nvPr>
            <p:ph type="body" idx="2"/>
          </p:nvPr>
        </p:nvSpPr>
        <p:spPr>
          <a:xfrm>
            <a:off x="18592800" y="6400812"/>
            <a:ext cx="16154400" cy="18103852"/>
          </a:xfrm>
          <a:prstGeom prst="rect">
            <a:avLst/>
          </a:prstGeom>
          <a:noFill/>
          <a:ln>
            <a:noFill/>
          </a:ln>
        </p:spPr>
        <p:txBody>
          <a:bodyPr spcFirstLastPara="1" wrap="square" lIns="376000" tIns="188000" rIns="376000" bIns="188000" anchor="t" anchorCtr="0">
            <a:normAutofit/>
          </a:bodyPr>
          <a:lstStyle>
            <a:lvl1pPr marL="457200" lvl="0" indent="-913193" algn="l">
              <a:spcBef>
                <a:spcPts val="2156"/>
              </a:spcBef>
              <a:spcAft>
                <a:spcPts val="0"/>
              </a:spcAft>
              <a:buClr>
                <a:schemeClr val="dk1"/>
              </a:buClr>
              <a:buSzPts val="10781"/>
              <a:buChar char="•"/>
              <a:defRPr sz="10781"/>
            </a:lvl1pPr>
            <a:lvl2pPr marL="914400" lvl="1" indent="-817943" algn="l">
              <a:spcBef>
                <a:spcPts val="1856"/>
              </a:spcBef>
              <a:spcAft>
                <a:spcPts val="0"/>
              </a:spcAft>
              <a:buClr>
                <a:schemeClr val="dk1"/>
              </a:buClr>
              <a:buSzPts val="9281"/>
              <a:buChar char="–"/>
              <a:defRPr sz="9281"/>
            </a:lvl2pPr>
            <a:lvl3pPr marL="1371600" lvl="2" indent="-716788" algn="l">
              <a:spcBef>
                <a:spcPts val="1538"/>
              </a:spcBef>
              <a:spcAft>
                <a:spcPts val="0"/>
              </a:spcAft>
              <a:buClr>
                <a:schemeClr val="dk1"/>
              </a:buClr>
              <a:buSzPts val="7688"/>
              <a:buChar char="•"/>
              <a:defRPr sz="7687"/>
            </a:lvl3pPr>
            <a:lvl4pPr marL="1828800" lvl="3" indent="-669163" algn="l">
              <a:spcBef>
                <a:spcPts val="1388"/>
              </a:spcBef>
              <a:spcAft>
                <a:spcPts val="0"/>
              </a:spcAft>
              <a:buClr>
                <a:schemeClr val="dk1"/>
              </a:buClr>
              <a:buSzPts val="6938"/>
              <a:buChar char="–"/>
              <a:defRPr sz="6937"/>
            </a:lvl4pPr>
            <a:lvl5pPr marL="2286000" lvl="4" indent="-669163" algn="l">
              <a:spcBef>
                <a:spcPts val="1388"/>
              </a:spcBef>
              <a:spcAft>
                <a:spcPts val="0"/>
              </a:spcAft>
              <a:buClr>
                <a:schemeClr val="dk1"/>
              </a:buClr>
              <a:buSzPts val="6938"/>
              <a:buChar char="»"/>
              <a:defRPr sz="6937"/>
            </a:lvl5pPr>
            <a:lvl6pPr marL="2743200" lvl="5" indent="-669163" algn="l">
              <a:spcBef>
                <a:spcPts val="1388"/>
              </a:spcBef>
              <a:spcAft>
                <a:spcPts val="0"/>
              </a:spcAft>
              <a:buClr>
                <a:schemeClr val="dk1"/>
              </a:buClr>
              <a:buSzPts val="6938"/>
              <a:buChar char="•"/>
              <a:defRPr sz="6937"/>
            </a:lvl6pPr>
            <a:lvl7pPr marL="3200400" lvl="6" indent="-669163" algn="l">
              <a:spcBef>
                <a:spcPts val="1388"/>
              </a:spcBef>
              <a:spcAft>
                <a:spcPts val="0"/>
              </a:spcAft>
              <a:buClr>
                <a:schemeClr val="dk1"/>
              </a:buClr>
              <a:buSzPts val="6938"/>
              <a:buChar char="•"/>
              <a:defRPr sz="6937"/>
            </a:lvl7pPr>
            <a:lvl8pPr marL="3657600" lvl="7" indent="-669163" algn="l">
              <a:spcBef>
                <a:spcPts val="1388"/>
              </a:spcBef>
              <a:spcAft>
                <a:spcPts val="0"/>
              </a:spcAft>
              <a:buClr>
                <a:schemeClr val="dk1"/>
              </a:buClr>
              <a:buSzPts val="6938"/>
              <a:buChar char="•"/>
              <a:defRPr sz="6937"/>
            </a:lvl8pPr>
            <a:lvl9pPr marL="4114800" lvl="8" indent="-669163" algn="l">
              <a:spcBef>
                <a:spcPts val="1388"/>
              </a:spcBef>
              <a:spcAft>
                <a:spcPts val="0"/>
              </a:spcAft>
              <a:buClr>
                <a:schemeClr val="dk1"/>
              </a:buClr>
              <a:buSzPts val="6938"/>
              <a:buChar char="•"/>
              <a:defRPr sz="6937"/>
            </a:lvl9pPr>
          </a:lstStyle>
          <a:p>
            <a:endParaRPr/>
          </a:p>
        </p:txBody>
      </p:sp>
      <p:sp>
        <p:nvSpPr>
          <p:cNvPr id="37" name="Google Shape;37;p9"/>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6969"/>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828800" y="6140453"/>
            <a:ext cx="16160752" cy="2559048"/>
          </a:xfrm>
          <a:prstGeom prst="rect">
            <a:avLst/>
          </a:prstGeom>
          <a:noFill/>
          <a:ln>
            <a:noFill/>
          </a:ln>
        </p:spPr>
        <p:txBody>
          <a:bodyPr spcFirstLastPara="1" wrap="square" lIns="376000" tIns="188000" rIns="376000" bIns="188000" anchor="b" anchorCtr="0">
            <a:normAutofit/>
          </a:bodyPr>
          <a:lstStyle>
            <a:lvl1pPr marL="457200" lvl="0" indent="-228600" algn="l">
              <a:spcBef>
                <a:spcPts val="1856"/>
              </a:spcBef>
              <a:spcAft>
                <a:spcPts val="0"/>
              </a:spcAft>
              <a:buClr>
                <a:schemeClr val="dk1"/>
              </a:buClr>
              <a:buSzPts val="9281"/>
              <a:buNone/>
              <a:defRPr sz="9281" b="1"/>
            </a:lvl1pPr>
            <a:lvl2pPr marL="914400" lvl="1" indent="-228600" algn="l">
              <a:spcBef>
                <a:spcPts val="1538"/>
              </a:spcBef>
              <a:spcAft>
                <a:spcPts val="0"/>
              </a:spcAft>
              <a:buClr>
                <a:schemeClr val="dk1"/>
              </a:buClr>
              <a:buSzPts val="7688"/>
              <a:buNone/>
              <a:defRPr sz="7687" b="1"/>
            </a:lvl2pPr>
            <a:lvl3pPr marL="1371600" lvl="2" indent="-228600" algn="l">
              <a:spcBef>
                <a:spcPts val="1388"/>
              </a:spcBef>
              <a:spcAft>
                <a:spcPts val="0"/>
              </a:spcAft>
              <a:buClr>
                <a:schemeClr val="dk1"/>
              </a:buClr>
              <a:buSzPts val="6938"/>
              <a:buNone/>
              <a:defRPr sz="6937" b="1"/>
            </a:lvl3pPr>
            <a:lvl4pPr marL="1828800" lvl="3" indent="-228600" algn="l">
              <a:spcBef>
                <a:spcPts val="1238"/>
              </a:spcBef>
              <a:spcAft>
                <a:spcPts val="0"/>
              </a:spcAft>
              <a:buClr>
                <a:schemeClr val="dk1"/>
              </a:buClr>
              <a:buSzPts val="6188"/>
              <a:buNone/>
              <a:defRPr sz="6188" b="1"/>
            </a:lvl4pPr>
            <a:lvl5pPr marL="2286000" lvl="4" indent="-228600" algn="l">
              <a:spcBef>
                <a:spcPts val="1238"/>
              </a:spcBef>
              <a:spcAft>
                <a:spcPts val="0"/>
              </a:spcAft>
              <a:buClr>
                <a:schemeClr val="dk1"/>
              </a:buClr>
              <a:buSzPts val="6188"/>
              <a:buNone/>
              <a:defRPr sz="6188" b="1"/>
            </a:lvl5pPr>
            <a:lvl6pPr marL="2743200" lvl="5" indent="-228600" algn="l">
              <a:spcBef>
                <a:spcPts val="1238"/>
              </a:spcBef>
              <a:spcAft>
                <a:spcPts val="0"/>
              </a:spcAft>
              <a:buClr>
                <a:schemeClr val="dk1"/>
              </a:buClr>
              <a:buSzPts val="6188"/>
              <a:buNone/>
              <a:defRPr sz="6188" b="1"/>
            </a:lvl6pPr>
            <a:lvl7pPr marL="3200400" lvl="6" indent="-228600" algn="l">
              <a:spcBef>
                <a:spcPts val="1238"/>
              </a:spcBef>
              <a:spcAft>
                <a:spcPts val="0"/>
              </a:spcAft>
              <a:buClr>
                <a:schemeClr val="dk1"/>
              </a:buClr>
              <a:buSzPts val="6188"/>
              <a:buNone/>
              <a:defRPr sz="6188" b="1"/>
            </a:lvl7pPr>
            <a:lvl8pPr marL="3657600" lvl="7" indent="-228600" algn="l">
              <a:spcBef>
                <a:spcPts val="1238"/>
              </a:spcBef>
              <a:spcAft>
                <a:spcPts val="0"/>
              </a:spcAft>
              <a:buClr>
                <a:schemeClr val="dk1"/>
              </a:buClr>
              <a:buSzPts val="6188"/>
              <a:buNone/>
              <a:defRPr sz="6188" b="1"/>
            </a:lvl8pPr>
            <a:lvl9pPr marL="4114800" lvl="8" indent="-228600" algn="l">
              <a:spcBef>
                <a:spcPts val="1238"/>
              </a:spcBef>
              <a:spcAft>
                <a:spcPts val="0"/>
              </a:spcAft>
              <a:buClr>
                <a:schemeClr val="dk1"/>
              </a:buClr>
              <a:buSzPts val="6188"/>
              <a:buNone/>
              <a:defRPr sz="6188" b="1"/>
            </a:lvl9pPr>
          </a:lstStyle>
          <a:p>
            <a:endParaRPr/>
          </a:p>
        </p:txBody>
      </p:sp>
      <p:sp>
        <p:nvSpPr>
          <p:cNvPr id="43" name="Google Shape;43;p10"/>
          <p:cNvSpPr txBox="1">
            <a:spLocks noGrp="1"/>
          </p:cNvSpPr>
          <p:nvPr>
            <p:ph type="body" idx="2"/>
          </p:nvPr>
        </p:nvSpPr>
        <p:spPr>
          <a:xfrm>
            <a:off x="1828800" y="8699501"/>
            <a:ext cx="16160752" cy="15805152"/>
          </a:xfrm>
          <a:prstGeom prst="rect">
            <a:avLst/>
          </a:prstGeom>
          <a:noFill/>
          <a:ln>
            <a:noFill/>
          </a:ln>
        </p:spPr>
        <p:txBody>
          <a:bodyPr spcFirstLastPara="1" wrap="square" lIns="376000" tIns="188000" rIns="376000" bIns="188000" anchor="t" anchorCtr="0">
            <a:normAutofit/>
          </a:bodyPr>
          <a:lstStyle>
            <a:lvl1pPr marL="457200" lvl="0" indent="-817943" algn="l">
              <a:spcBef>
                <a:spcPts val="1856"/>
              </a:spcBef>
              <a:spcAft>
                <a:spcPts val="0"/>
              </a:spcAft>
              <a:buClr>
                <a:schemeClr val="dk1"/>
              </a:buClr>
              <a:buSzPts val="9281"/>
              <a:buChar char="•"/>
              <a:defRPr sz="9281"/>
            </a:lvl1pPr>
            <a:lvl2pPr marL="914400" lvl="1" indent="-716788" algn="l">
              <a:spcBef>
                <a:spcPts val="1538"/>
              </a:spcBef>
              <a:spcAft>
                <a:spcPts val="0"/>
              </a:spcAft>
              <a:buClr>
                <a:schemeClr val="dk1"/>
              </a:buClr>
              <a:buSzPts val="7688"/>
              <a:buChar char="–"/>
              <a:defRPr sz="7687"/>
            </a:lvl2pPr>
            <a:lvl3pPr marL="1371600" lvl="2" indent="-669163" algn="l">
              <a:spcBef>
                <a:spcPts val="1388"/>
              </a:spcBef>
              <a:spcAft>
                <a:spcPts val="0"/>
              </a:spcAft>
              <a:buClr>
                <a:schemeClr val="dk1"/>
              </a:buClr>
              <a:buSzPts val="6938"/>
              <a:buChar char="•"/>
              <a:defRPr sz="6937"/>
            </a:lvl3pPr>
            <a:lvl4pPr marL="1828800" lvl="3" indent="-621538" algn="l">
              <a:spcBef>
                <a:spcPts val="1238"/>
              </a:spcBef>
              <a:spcAft>
                <a:spcPts val="0"/>
              </a:spcAft>
              <a:buClr>
                <a:schemeClr val="dk1"/>
              </a:buClr>
              <a:buSzPts val="6188"/>
              <a:buChar char="–"/>
              <a:defRPr sz="6188"/>
            </a:lvl4pPr>
            <a:lvl5pPr marL="2286000" lvl="4" indent="-621538" algn="l">
              <a:spcBef>
                <a:spcPts val="1238"/>
              </a:spcBef>
              <a:spcAft>
                <a:spcPts val="0"/>
              </a:spcAft>
              <a:buClr>
                <a:schemeClr val="dk1"/>
              </a:buClr>
              <a:buSzPts val="6188"/>
              <a:buChar char="»"/>
              <a:defRPr sz="6188"/>
            </a:lvl5pPr>
            <a:lvl6pPr marL="2743200" lvl="5" indent="-621538" algn="l">
              <a:spcBef>
                <a:spcPts val="1238"/>
              </a:spcBef>
              <a:spcAft>
                <a:spcPts val="0"/>
              </a:spcAft>
              <a:buClr>
                <a:schemeClr val="dk1"/>
              </a:buClr>
              <a:buSzPts val="6188"/>
              <a:buChar char="•"/>
              <a:defRPr sz="6188"/>
            </a:lvl6pPr>
            <a:lvl7pPr marL="3200400" lvl="6" indent="-621538" algn="l">
              <a:spcBef>
                <a:spcPts val="1238"/>
              </a:spcBef>
              <a:spcAft>
                <a:spcPts val="0"/>
              </a:spcAft>
              <a:buClr>
                <a:schemeClr val="dk1"/>
              </a:buClr>
              <a:buSzPts val="6188"/>
              <a:buChar char="•"/>
              <a:defRPr sz="6188"/>
            </a:lvl7pPr>
            <a:lvl8pPr marL="3657600" lvl="7" indent="-621538" algn="l">
              <a:spcBef>
                <a:spcPts val="1238"/>
              </a:spcBef>
              <a:spcAft>
                <a:spcPts val="0"/>
              </a:spcAft>
              <a:buClr>
                <a:schemeClr val="dk1"/>
              </a:buClr>
              <a:buSzPts val="6188"/>
              <a:buChar char="•"/>
              <a:defRPr sz="6188"/>
            </a:lvl8pPr>
            <a:lvl9pPr marL="4114800" lvl="8" indent="-621538" algn="l">
              <a:spcBef>
                <a:spcPts val="1238"/>
              </a:spcBef>
              <a:spcAft>
                <a:spcPts val="0"/>
              </a:spcAft>
              <a:buClr>
                <a:schemeClr val="dk1"/>
              </a:buClr>
              <a:buSzPts val="6188"/>
              <a:buChar char="•"/>
              <a:defRPr sz="6188"/>
            </a:lvl9pPr>
          </a:lstStyle>
          <a:p>
            <a:endParaRPr/>
          </a:p>
        </p:txBody>
      </p:sp>
      <p:sp>
        <p:nvSpPr>
          <p:cNvPr id="44" name="Google Shape;44;p10"/>
          <p:cNvSpPr txBox="1">
            <a:spLocks noGrp="1"/>
          </p:cNvSpPr>
          <p:nvPr>
            <p:ph type="body" idx="3"/>
          </p:nvPr>
        </p:nvSpPr>
        <p:spPr>
          <a:xfrm>
            <a:off x="18580111" y="6140453"/>
            <a:ext cx="16167100" cy="2559048"/>
          </a:xfrm>
          <a:prstGeom prst="rect">
            <a:avLst/>
          </a:prstGeom>
          <a:noFill/>
          <a:ln>
            <a:noFill/>
          </a:ln>
        </p:spPr>
        <p:txBody>
          <a:bodyPr spcFirstLastPara="1" wrap="square" lIns="376000" tIns="188000" rIns="376000" bIns="188000" anchor="b" anchorCtr="0">
            <a:normAutofit/>
          </a:bodyPr>
          <a:lstStyle>
            <a:lvl1pPr marL="457200" lvl="0" indent="-228600" algn="l">
              <a:spcBef>
                <a:spcPts val="1856"/>
              </a:spcBef>
              <a:spcAft>
                <a:spcPts val="0"/>
              </a:spcAft>
              <a:buClr>
                <a:schemeClr val="dk1"/>
              </a:buClr>
              <a:buSzPts val="9281"/>
              <a:buNone/>
              <a:defRPr sz="9281" b="1"/>
            </a:lvl1pPr>
            <a:lvl2pPr marL="914400" lvl="1" indent="-228600" algn="l">
              <a:spcBef>
                <a:spcPts val="1538"/>
              </a:spcBef>
              <a:spcAft>
                <a:spcPts val="0"/>
              </a:spcAft>
              <a:buClr>
                <a:schemeClr val="dk1"/>
              </a:buClr>
              <a:buSzPts val="7688"/>
              <a:buNone/>
              <a:defRPr sz="7687" b="1"/>
            </a:lvl2pPr>
            <a:lvl3pPr marL="1371600" lvl="2" indent="-228600" algn="l">
              <a:spcBef>
                <a:spcPts val="1388"/>
              </a:spcBef>
              <a:spcAft>
                <a:spcPts val="0"/>
              </a:spcAft>
              <a:buClr>
                <a:schemeClr val="dk1"/>
              </a:buClr>
              <a:buSzPts val="6938"/>
              <a:buNone/>
              <a:defRPr sz="6937" b="1"/>
            </a:lvl3pPr>
            <a:lvl4pPr marL="1828800" lvl="3" indent="-228600" algn="l">
              <a:spcBef>
                <a:spcPts val="1238"/>
              </a:spcBef>
              <a:spcAft>
                <a:spcPts val="0"/>
              </a:spcAft>
              <a:buClr>
                <a:schemeClr val="dk1"/>
              </a:buClr>
              <a:buSzPts val="6188"/>
              <a:buNone/>
              <a:defRPr sz="6188" b="1"/>
            </a:lvl4pPr>
            <a:lvl5pPr marL="2286000" lvl="4" indent="-228600" algn="l">
              <a:spcBef>
                <a:spcPts val="1238"/>
              </a:spcBef>
              <a:spcAft>
                <a:spcPts val="0"/>
              </a:spcAft>
              <a:buClr>
                <a:schemeClr val="dk1"/>
              </a:buClr>
              <a:buSzPts val="6188"/>
              <a:buNone/>
              <a:defRPr sz="6188" b="1"/>
            </a:lvl5pPr>
            <a:lvl6pPr marL="2743200" lvl="5" indent="-228600" algn="l">
              <a:spcBef>
                <a:spcPts val="1238"/>
              </a:spcBef>
              <a:spcAft>
                <a:spcPts val="0"/>
              </a:spcAft>
              <a:buClr>
                <a:schemeClr val="dk1"/>
              </a:buClr>
              <a:buSzPts val="6188"/>
              <a:buNone/>
              <a:defRPr sz="6188" b="1"/>
            </a:lvl6pPr>
            <a:lvl7pPr marL="3200400" lvl="6" indent="-228600" algn="l">
              <a:spcBef>
                <a:spcPts val="1238"/>
              </a:spcBef>
              <a:spcAft>
                <a:spcPts val="0"/>
              </a:spcAft>
              <a:buClr>
                <a:schemeClr val="dk1"/>
              </a:buClr>
              <a:buSzPts val="6188"/>
              <a:buNone/>
              <a:defRPr sz="6188" b="1"/>
            </a:lvl7pPr>
            <a:lvl8pPr marL="3657600" lvl="7" indent="-228600" algn="l">
              <a:spcBef>
                <a:spcPts val="1238"/>
              </a:spcBef>
              <a:spcAft>
                <a:spcPts val="0"/>
              </a:spcAft>
              <a:buClr>
                <a:schemeClr val="dk1"/>
              </a:buClr>
              <a:buSzPts val="6188"/>
              <a:buNone/>
              <a:defRPr sz="6188" b="1"/>
            </a:lvl8pPr>
            <a:lvl9pPr marL="4114800" lvl="8" indent="-228600" algn="l">
              <a:spcBef>
                <a:spcPts val="1238"/>
              </a:spcBef>
              <a:spcAft>
                <a:spcPts val="0"/>
              </a:spcAft>
              <a:buClr>
                <a:schemeClr val="dk1"/>
              </a:buClr>
              <a:buSzPts val="6188"/>
              <a:buNone/>
              <a:defRPr sz="6188" b="1"/>
            </a:lvl9pPr>
          </a:lstStyle>
          <a:p>
            <a:endParaRPr/>
          </a:p>
        </p:txBody>
      </p:sp>
      <p:sp>
        <p:nvSpPr>
          <p:cNvPr id="45" name="Google Shape;45;p10"/>
          <p:cNvSpPr txBox="1">
            <a:spLocks noGrp="1"/>
          </p:cNvSpPr>
          <p:nvPr>
            <p:ph type="body" idx="4"/>
          </p:nvPr>
        </p:nvSpPr>
        <p:spPr>
          <a:xfrm>
            <a:off x="18580111" y="8699501"/>
            <a:ext cx="16167100" cy="15805152"/>
          </a:xfrm>
          <a:prstGeom prst="rect">
            <a:avLst/>
          </a:prstGeom>
          <a:noFill/>
          <a:ln>
            <a:noFill/>
          </a:ln>
        </p:spPr>
        <p:txBody>
          <a:bodyPr spcFirstLastPara="1" wrap="square" lIns="376000" tIns="188000" rIns="376000" bIns="188000" anchor="t" anchorCtr="0">
            <a:normAutofit/>
          </a:bodyPr>
          <a:lstStyle>
            <a:lvl1pPr marL="457200" lvl="0" indent="-817943" algn="l">
              <a:spcBef>
                <a:spcPts val="1856"/>
              </a:spcBef>
              <a:spcAft>
                <a:spcPts val="0"/>
              </a:spcAft>
              <a:buClr>
                <a:schemeClr val="dk1"/>
              </a:buClr>
              <a:buSzPts val="9281"/>
              <a:buChar char="•"/>
              <a:defRPr sz="9281"/>
            </a:lvl1pPr>
            <a:lvl2pPr marL="914400" lvl="1" indent="-716788" algn="l">
              <a:spcBef>
                <a:spcPts val="1538"/>
              </a:spcBef>
              <a:spcAft>
                <a:spcPts val="0"/>
              </a:spcAft>
              <a:buClr>
                <a:schemeClr val="dk1"/>
              </a:buClr>
              <a:buSzPts val="7688"/>
              <a:buChar char="–"/>
              <a:defRPr sz="7687"/>
            </a:lvl2pPr>
            <a:lvl3pPr marL="1371600" lvl="2" indent="-669163" algn="l">
              <a:spcBef>
                <a:spcPts val="1388"/>
              </a:spcBef>
              <a:spcAft>
                <a:spcPts val="0"/>
              </a:spcAft>
              <a:buClr>
                <a:schemeClr val="dk1"/>
              </a:buClr>
              <a:buSzPts val="6938"/>
              <a:buChar char="•"/>
              <a:defRPr sz="6937"/>
            </a:lvl3pPr>
            <a:lvl4pPr marL="1828800" lvl="3" indent="-621538" algn="l">
              <a:spcBef>
                <a:spcPts val="1238"/>
              </a:spcBef>
              <a:spcAft>
                <a:spcPts val="0"/>
              </a:spcAft>
              <a:buClr>
                <a:schemeClr val="dk1"/>
              </a:buClr>
              <a:buSzPts val="6188"/>
              <a:buChar char="–"/>
              <a:defRPr sz="6188"/>
            </a:lvl4pPr>
            <a:lvl5pPr marL="2286000" lvl="4" indent="-621538" algn="l">
              <a:spcBef>
                <a:spcPts val="1238"/>
              </a:spcBef>
              <a:spcAft>
                <a:spcPts val="0"/>
              </a:spcAft>
              <a:buClr>
                <a:schemeClr val="dk1"/>
              </a:buClr>
              <a:buSzPts val="6188"/>
              <a:buChar char="»"/>
              <a:defRPr sz="6188"/>
            </a:lvl5pPr>
            <a:lvl6pPr marL="2743200" lvl="5" indent="-621538" algn="l">
              <a:spcBef>
                <a:spcPts val="1238"/>
              </a:spcBef>
              <a:spcAft>
                <a:spcPts val="0"/>
              </a:spcAft>
              <a:buClr>
                <a:schemeClr val="dk1"/>
              </a:buClr>
              <a:buSzPts val="6188"/>
              <a:buChar char="•"/>
              <a:defRPr sz="6188"/>
            </a:lvl6pPr>
            <a:lvl7pPr marL="3200400" lvl="6" indent="-621538" algn="l">
              <a:spcBef>
                <a:spcPts val="1238"/>
              </a:spcBef>
              <a:spcAft>
                <a:spcPts val="0"/>
              </a:spcAft>
              <a:buClr>
                <a:schemeClr val="dk1"/>
              </a:buClr>
              <a:buSzPts val="6188"/>
              <a:buChar char="•"/>
              <a:defRPr sz="6188"/>
            </a:lvl7pPr>
            <a:lvl8pPr marL="3657600" lvl="7" indent="-621538" algn="l">
              <a:spcBef>
                <a:spcPts val="1238"/>
              </a:spcBef>
              <a:spcAft>
                <a:spcPts val="0"/>
              </a:spcAft>
              <a:buClr>
                <a:schemeClr val="dk1"/>
              </a:buClr>
              <a:buSzPts val="6188"/>
              <a:buChar char="•"/>
              <a:defRPr sz="6188"/>
            </a:lvl8pPr>
            <a:lvl9pPr marL="4114800" lvl="8" indent="-621538" algn="l">
              <a:spcBef>
                <a:spcPts val="1238"/>
              </a:spcBef>
              <a:spcAft>
                <a:spcPts val="0"/>
              </a:spcAft>
              <a:buClr>
                <a:schemeClr val="dk1"/>
              </a:buClr>
              <a:buSzPts val="6188"/>
              <a:buChar char="•"/>
              <a:defRPr sz="6188"/>
            </a:lvl9pPr>
          </a:lstStyle>
          <a:p>
            <a:endParaRPr/>
          </a:p>
        </p:txBody>
      </p:sp>
      <p:sp>
        <p:nvSpPr>
          <p:cNvPr id="46" name="Google Shape;46;p10"/>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828811" y="1092200"/>
            <a:ext cx="12033252" cy="4648200"/>
          </a:xfrm>
          <a:prstGeom prst="rect">
            <a:avLst/>
          </a:prstGeom>
          <a:noFill/>
          <a:ln>
            <a:noFill/>
          </a:ln>
        </p:spPr>
        <p:txBody>
          <a:bodyPr spcFirstLastPara="1" wrap="square" lIns="376000" tIns="188000" rIns="376000" bIns="188000" anchor="b" anchorCtr="0">
            <a:normAutofit/>
          </a:bodyPr>
          <a:lstStyle>
            <a:lvl1pPr lvl="0" algn="l">
              <a:spcBef>
                <a:spcPts val="0"/>
              </a:spcBef>
              <a:spcAft>
                <a:spcPts val="0"/>
              </a:spcAft>
              <a:buClr>
                <a:schemeClr val="dk1"/>
              </a:buClr>
              <a:buSzPts val="7688"/>
              <a:buFont typeface="Calibri"/>
              <a:buNone/>
              <a:defRPr sz="768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14300200" y="1092211"/>
            <a:ext cx="20447000" cy="23412452"/>
          </a:xfrm>
          <a:prstGeom prst="rect">
            <a:avLst/>
          </a:prstGeom>
          <a:noFill/>
          <a:ln>
            <a:noFill/>
          </a:ln>
        </p:spPr>
        <p:txBody>
          <a:bodyPr spcFirstLastPara="1" wrap="square" lIns="376000" tIns="188000" rIns="376000" bIns="188000" anchor="t" anchorCtr="0">
            <a:normAutofit/>
          </a:bodyPr>
          <a:lstStyle>
            <a:lvl1pPr marL="457200" lvl="0" indent="-1014412" algn="l">
              <a:spcBef>
                <a:spcPts val="2475"/>
              </a:spcBef>
              <a:spcAft>
                <a:spcPts val="0"/>
              </a:spcAft>
              <a:buClr>
                <a:schemeClr val="dk1"/>
              </a:buClr>
              <a:buSzPts val="12375"/>
              <a:buChar char="•"/>
              <a:defRPr sz="12375"/>
            </a:lvl1pPr>
            <a:lvl2pPr marL="914400" lvl="1" indent="-913193" algn="l">
              <a:spcBef>
                <a:spcPts val="2156"/>
              </a:spcBef>
              <a:spcAft>
                <a:spcPts val="0"/>
              </a:spcAft>
              <a:buClr>
                <a:schemeClr val="dk1"/>
              </a:buClr>
              <a:buSzPts val="10781"/>
              <a:buChar char="–"/>
              <a:defRPr sz="10781"/>
            </a:lvl2pPr>
            <a:lvl3pPr marL="1371600" lvl="2" indent="-817943" algn="l">
              <a:spcBef>
                <a:spcPts val="1856"/>
              </a:spcBef>
              <a:spcAft>
                <a:spcPts val="0"/>
              </a:spcAft>
              <a:buClr>
                <a:schemeClr val="dk1"/>
              </a:buClr>
              <a:buSzPts val="9281"/>
              <a:buChar char="•"/>
              <a:defRPr sz="9281"/>
            </a:lvl3pPr>
            <a:lvl4pPr marL="1828800" lvl="3" indent="-716788" algn="l">
              <a:spcBef>
                <a:spcPts val="1538"/>
              </a:spcBef>
              <a:spcAft>
                <a:spcPts val="0"/>
              </a:spcAft>
              <a:buClr>
                <a:schemeClr val="dk1"/>
              </a:buClr>
              <a:buSzPts val="7688"/>
              <a:buChar char="–"/>
              <a:defRPr sz="7687"/>
            </a:lvl4pPr>
            <a:lvl5pPr marL="2286000" lvl="4" indent="-716788" algn="l">
              <a:spcBef>
                <a:spcPts val="1538"/>
              </a:spcBef>
              <a:spcAft>
                <a:spcPts val="0"/>
              </a:spcAft>
              <a:buClr>
                <a:schemeClr val="dk1"/>
              </a:buClr>
              <a:buSzPts val="7688"/>
              <a:buChar char="»"/>
              <a:defRPr sz="7687"/>
            </a:lvl5pPr>
            <a:lvl6pPr marL="2743200" lvl="5" indent="-716788" algn="l">
              <a:spcBef>
                <a:spcPts val="1538"/>
              </a:spcBef>
              <a:spcAft>
                <a:spcPts val="0"/>
              </a:spcAft>
              <a:buClr>
                <a:schemeClr val="dk1"/>
              </a:buClr>
              <a:buSzPts val="7688"/>
              <a:buChar char="•"/>
              <a:defRPr sz="7687"/>
            </a:lvl6pPr>
            <a:lvl7pPr marL="3200400" lvl="6" indent="-716788" algn="l">
              <a:spcBef>
                <a:spcPts val="1538"/>
              </a:spcBef>
              <a:spcAft>
                <a:spcPts val="0"/>
              </a:spcAft>
              <a:buClr>
                <a:schemeClr val="dk1"/>
              </a:buClr>
              <a:buSzPts val="7688"/>
              <a:buChar char="•"/>
              <a:defRPr sz="7687"/>
            </a:lvl7pPr>
            <a:lvl8pPr marL="3657600" lvl="7" indent="-716788" algn="l">
              <a:spcBef>
                <a:spcPts val="1538"/>
              </a:spcBef>
              <a:spcAft>
                <a:spcPts val="0"/>
              </a:spcAft>
              <a:buClr>
                <a:schemeClr val="dk1"/>
              </a:buClr>
              <a:buSzPts val="7688"/>
              <a:buChar char="•"/>
              <a:defRPr sz="7687"/>
            </a:lvl8pPr>
            <a:lvl9pPr marL="4114800" lvl="8" indent="-716788" algn="l">
              <a:spcBef>
                <a:spcPts val="1538"/>
              </a:spcBef>
              <a:spcAft>
                <a:spcPts val="0"/>
              </a:spcAft>
              <a:buClr>
                <a:schemeClr val="dk1"/>
              </a:buClr>
              <a:buSzPts val="7688"/>
              <a:buChar char="•"/>
              <a:defRPr sz="7687"/>
            </a:lvl9pPr>
          </a:lstStyle>
          <a:p>
            <a:endParaRPr/>
          </a:p>
        </p:txBody>
      </p:sp>
      <p:sp>
        <p:nvSpPr>
          <p:cNvPr id="57" name="Google Shape;57;p12"/>
          <p:cNvSpPr txBox="1">
            <a:spLocks noGrp="1"/>
          </p:cNvSpPr>
          <p:nvPr>
            <p:ph type="body" idx="2"/>
          </p:nvPr>
        </p:nvSpPr>
        <p:spPr>
          <a:xfrm>
            <a:off x="1828811" y="5740411"/>
            <a:ext cx="12033252" cy="18764252"/>
          </a:xfrm>
          <a:prstGeom prst="rect">
            <a:avLst/>
          </a:prstGeom>
          <a:noFill/>
          <a:ln>
            <a:noFill/>
          </a:ln>
        </p:spPr>
        <p:txBody>
          <a:bodyPr spcFirstLastPara="1" wrap="square" lIns="376000" tIns="188000" rIns="376000" bIns="188000" anchor="t" anchorCtr="0">
            <a:normAutofit/>
          </a:bodyPr>
          <a:lstStyle>
            <a:lvl1pPr marL="457200" lvl="0" indent="-228600" algn="l">
              <a:spcBef>
                <a:spcPts val="1088"/>
              </a:spcBef>
              <a:spcAft>
                <a:spcPts val="0"/>
              </a:spcAft>
              <a:buClr>
                <a:schemeClr val="dk1"/>
              </a:buClr>
              <a:buSzPts val="5438"/>
              <a:buNone/>
              <a:defRPr sz="5438"/>
            </a:lvl1pPr>
            <a:lvl2pPr marL="914400" lvl="1" indent="-228600" algn="l">
              <a:spcBef>
                <a:spcPts val="919"/>
              </a:spcBef>
              <a:spcAft>
                <a:spcPts val="0"/>
              </a:spcAft>
              <a:buClr>
                <a:schemeClr val="dk1"/>
              </a:buClr>
              <a:buSzPts val="4594"/>
              <a:buNone/>
              <a:defRPr sz="4594"/>
            </a:lvl2pPr>
            <a:lvl3pPr marL="1371600" lvl="2" indent="-228600" algn="l">
              <a:spcBef>
                <a:spcPts val="769"/>
              </a:spcBef>
              <a:spcAft>
                <a:spcPts val="0"/>
              </a:spcAft>
              <a:buClr>
                <a:schemeClr val="dk1"/>
              </a:buClr>
              <a:buSzPts val="3844"/>
              <a:buNone/>
              <a:defRPr sz="3843"/>
            </a:lvl3pPr>
            <a:lvl4pPr marL="1828800" lvl="3" indent="-228600" algn="l">
              <a:spcBef>
                <a:spcPts val="694"/>
              </a:spcBef>
              <a:spcAft>
                <a:spcPts val="0"/>
              </a:spcAft>
              <a:buClr>
                <a:schemeClr val="dk1"/>
              </a:buClr>
              <a:buSzPts val="3469"/>
              <a:buNone/>
              <a:defRPr sz="3468"/>
            </a:lvl4pPr>
            <a:lvl5pPr marL="2286000" lvl="4" indent="-228600" algn="l">
              <a:spcBef>
                <a:spcPts val="694"/>
              </a:spcBef>
              <a:spcAft>
                <a:spcPts val="0"/>
              </a:spcAft>
              <a:buClr>
                <a:schemeClr val="dk1"/>
              </a:buClr>
              <a:buSzPts val="3469"/>
              <a:buNone/>
              <a:defRPr sz="3468"/>
            </a:lvl5pPr>
            <a:lvl6pPr marL="2743200" lvl="5" indent="-228600" algn="l">
              <a:spcBef>
                <a:spcPts val="694"/>
              </a:spcBef>
              <a:spcAft>
                <a:spcPts val="0"/>
              </a:spcAft>
              <a:buClr>
                <a:schemeClr val="dk1"/>
              </a:buClr>
              <a:buSzPts val="3469"/>
              <a:buNone/>
              <a:defRPr sz="3468"/>
            </a:lvl6pPr>
            <a:lvl7pPr marL="3200400" lvl="6" indent="-228600" algn="l">
              <a:spcBef>
                <a:spcPts val="694"/>
              </a:spcBef>
              <a:spcAft>
                <a:spcPts val="0"/>
              </a:spcAft>
              <a:buClr>
                <a:schemeClr val="dk1"/>
              </a:buClr>
              <a:buSzPts val="3469"/>
              <a:buNone/>
              <a:defRPr sz="3468"/>
            </a:lvl7pPr>
            <a:lvl8pPr marL="3657600" lvl="7" indent="-228600" algn="l">
              <a:spcBef>
                <a:spcPts val="694"/>
              </a:spcBef>
              <a:spcAft>
                <a:spcPts val="0"/>
              </a:spcAft>
              <a:buClr>
                <a:schemeClr val="dk1"/>
              </a:buClr>
              <a:buSzPts val="3469"/>
              <a:buNone/>
              <a:defRPr sz="3468"/>
            </a:lvl8pPr>
            <a:lvl9pPr marL="4114800" lvl="8" indent="-228600" algn="l">
              <a:spcBef>
                <a:spcPts val="694"/>
              </a:spcBef>
              <a:spcAft>
                <a:spcPts val="0"/>
              </a:spcAft>
              <a:buClr>
                <a:schemeClr val="dk1"/>
              </a:buClr>
              <a:buSzPts val="3469"/>
              <a:buNone/>
              <a:defRPr sz="3468"/>
            </a:lvl9pPr>
          </a:lstStyle>
          <a:p>
            <a:endParaRPr/>
          </a:p>
        </p:txBody>
      </p:sp>
      <p:sp>
        <p:nvSpPr>
          <p:cNvPr id="58" name="Google Shape;58;p12"/>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169152" y="19202401"/>
            <a:ext cx="21945600" cy="2266952"/>
          </a:xfrm>
          <a:prstGeom prst="rect">
            <a:avLst/>
          </a:prstGeom>
          <a:noFill/>
          <a:ln>
            <a:noFill/>
          </a:ln>
        </p:spPr>
        <p:txBody>
          <a:bodyPr spcFirstLastPara="1" wrap="square" lIns="376000" tIns="188000" rIns="376000" bIns="188000" anchor="b" anchorCtr="0">
            <a:normAutofit/>
          </a:bodyPr>
          <a:lstStyle>
            <a:lvl1pPr lvl="0" algn="l">
              <a:spcBef>
                <a:spcPts val="0"/>
              </a:spcBef>
              <a:spcAft>
                <a:spcPts val="0"/>
              </a:spcAft>
              <a:buClr>
                <a:schemeClr val="dk1"/>
              </a:buClr>
              <a:buSzPts val="7688"/>
              <a:buFont typeface="Calibri"/>
              <a:buNone/>
              <a:defRPr sz="768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7169152" y="2451100"/>
            <a:ext cx="21945600" cy="16459200"/>
          </a:xfrm>
          <a:prstGeom prst="rect">
            <a:avLst/>
          </a:prstGeom>
          <a:noFill/>
          <a:ln>
            <a:noFill/>
          </a:ln>
        </p:spPr>
      </p:sp>
      <p:sp>
        <p:nvSpPr>
          <p:cNvPr id="64" name="Google Shape;64;p13"/>
          <p:cNvSpPr txBox="1">
            <a:spLocks noGrp="1"/>
          </p:cNvSpPr>
          <p:nvPr>
            <p:ph type="body" idx="1"/>
          </p:nvPr>
        </p:nvSpPr>
        <p:spPr>
          <a:xfrm>
            <a:off x="7169152" y="21469353"/>
            <a:ext cx="21945600" cy="3219448"/>
          </a:xfrm>
          <a:prstGeom prst="rect">
            <a:avLst/>
          </a:prstGeom>
          <a:noFill/>
          <a:ln>
            <a:noFill/>
          </a:ln>
        </p:spPr>
        <p:txBody>
          <a:bodyPr spcFirstLastPara="1" wrap="square" lIns="376000" tIns="188000" rIns="376000" bIns="188000" anchor="t" anchorCtr="0">
            <a:normAutofit/>
          </a:bodyPr>
          <a:lstStyle>
            <a:lvl1pPr marL="457200" lvl="0" indent="-228600" algn="l">
              <a:spcBef>
                <a:spcPts val="1088"/>
              </a:spcBef>
              <a:spcAft>
                <a:spcPts val="0"/>
              </a:spcAft>
              <a:buClr>
                <a:schemeClr val="dk1"/>
              </a:buClr>
              <a:buSzPts val="5438"/>
              <a:buNone/>
              <a:defRPr sz="5438"/>
            </a:lvl1pPr>
            <a:lvl2pPr marL="914400" lvl="1" indent="-228600" algn="l">
              <a:spcBef>
                <a:spcPts val="919"/>
              </a:spcBef>
              <a:spcAft>
                <a:spcPts val="0"/>
              </a:spcAft>
              <a:buClr>
                <a:schemeClr val="dk1"/>
              </a:buClr>
              <a:buSzPts val="4594"/>
              <a:buNone/>
              <a:defRPr sz="4594"/>
            </a:lvl2pPr>
            <a:lvl3pPr marL="1371600" lvl="2" indent="-228600" algn="l">
              <a:spcBef>
                <a:spcPts val="769"/>
              </a:spcBef>
              <a:spcAft>
                <a:spcPts val="0"/>
              </a:spcAft>
              <a:buClr>
                <a:schemeClr val="dk1"/>
              </a:buClr>
              <a:buSzPts val="3844"/>
              <a:buNone/>
              <a:defRPr sz="3843"/>
            </a:lvl3pPr>
            <a:lvl4pPr marL="1828800" lvl="3" indent="-228600" algn="l">
              <a:spcBef>
                <a:spcPts val="694"/>
              </a:spcBef>
              <a:spcAft>
                <a:spcPts val="0"/>
              </a:spcAft>
              <a:buClr>
                <a:schemeClr val="dk1"/>
              </a:buClr>
              <a:buSzPts val="3469"/>
              <a:buNone/>
              <a:defRPr sz="3468"/>
            </a:lvl4pPr>
            <a:lvl5pPr marL="2286000" lvl="4" indent="-228600" algn="l">
              <a:spcBef>
                <a:spcPts val="694"/>
              </a:spcBef>
              <a:spcAft>
                <a:spcPts val="0"/>
              </a:spcAft>
              <a:buClr>
                <a:schemeClr val="dk1"/>
              </a:buClr>
              <a:buSzPts val="3469"/>
              <a:buNone/>
              <a:defRPr sz="3468"/>
            </a:lvl5pPr>
            <a:lvl6pPr marL="2743200" lvl="5" indent="-228600" algn="l">
              <a:spcBef>
                <a:spcPts val="694"/>
              </a:spcBef>
              <a:spcAft>
                <a:spcPts val="0"/>
              </a:spcAft>
              <a:buClr>
                <a:schemeClr val="dk1"/>
              </a:buClr>
              <a:buSzPts val="3469"/>
              <a:buNone/>
              <a:defRPr sz="3468"/>
            </a:lvl6pPr>
            <a:lvl7pPr marL="3200400" lvl="6" indent="-228600" algn="l">
              <a:spcBef>
                <a:spcPts val="694"/>
              </a:spcBef>
              <a:spcAft>
                <a:spcPts val="0"/>
              </a:spcAft>
              <a:buClr>
                <a:schemeClr val="dk1"/>
              </a:buClr>
              <a:buSzPts val="3469"/>
              <a:buNone/>
              <a:defRPr sz="3468"/>
            </a:lvl7pPr>
            <a:lvl8pPr marL="3657600" lvl="7" indent="-228600" algn="l">
              <a:spcBef>
                <a:spcPts val="694"/>
              </a:spcBef>
              <a:spcAft>
                <a:spcPts val="0"/>
              </a:spcAft>
              <a:buClr>
                <a:schemeClr val="dk1"/>
              </a:buClr>
              <a:buSzPts val="3469"/>
              <a:buNone/>
              <a:defRPr sz="3468"/>
            </a:lvl8pPr>
            <a:lvl9pPr marL="4114800" lvl="8" indent="-228600" algn="l">
              <a:spcBef>
                <a:spcPts val="694"/>
              </a:spcBef>
              <a:spcAft>
                <a:spcPts val="0"/>
              </a:spcAft>
              <a:buClr>
                <a:schemeClr val="dk1"/>
              </a:buClr>
              <a:buSzPts val="3469"/>
              <a:buNone/>
              <a:defRPr sz="3468"/>
            </a:lvl9pPr>
          </a:lstStyle>
          <a:p>
            <a:endParaRPr/>
          </a:p>
        </p:txBody>
      </p:sp>
      <p:sp>
        <p:nvSpPr>
          <p:cNvPr id="65" name="Google Shape;65;p13"/>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1828800" y="1098552"/>
            <a:ext cx="32918400" cy="4572000"/>
          </a:xfrm>
          <a:prstGeom prst="rect">
            <a:avLst/>
          </a:prstGeom>
          <a:noFill/>
          <a:ln>
            <a:noFill/>
          </a:ln>
        </p:spPr>
        <p:txBody>
          <a:bodyPr spcFirstLastPara="1" wrap="square" lIns="376000" tIns="188000" rIns="376000" bIns="188000" anchor="ctr" anchorCtr="0">
            <a:normAutofit/>
          </a:bodyPr>
          <a:lstStyle>
            <a:lvl1pPr marR="0" lvl="0" algn="ctr" rtl="0">
              <a:spcBef>
                <a:spcPts val="0"/>
              </a:spcBef>
              <a:spcAft>
                <a:spcPts val="0"/>
              </a:spcAft>
              <a:buClr>
                <a:schemeClr val="dk1"/>
              </a:buClr>
              <a:buSzPts val="16969"/>
              <a:buFont typeface="Calibri"/>
              <a:buNone/>
              <a:defRPr sz="1696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1828800" y="6400812"/>
            <a:ext cx="32918400" cy="18103852"/>
          </a:xfrm>
          <a:prstGeom prst="rect">
            <a:avLst/>
          </a:prstGeom>
          <a:noFill/>
          <a:ln>
            <a:noFill/>
          </a:ln>
        </p:spPr>
        <p:txBody>
          <a:bodyPr spcFirstLastPara="1" wrap="square" lIns="376000" tIns="188000" rIns="376000" bIns="188000" anchor="t" anchorCtr="0">
            <a:normAutofit/>
          </a:bodyPr>
          <a:lstStyle>
            <a:lvl1pPr marL="457200" marR="0" lvl="0" indent="-1014412" algn="l" rtl="0">
              <a:spcBef>
                <a:spcPts val="2475"/>
              </a:spcBef>
              <a:spcAft>
                <a:spcPts val="0"/>
              </a:spcAft>
              <a:buClr>
                <a:schemeClr val="dk1"/>
              </a:buClr>
              <a:buSzPts val="12375"/>
              <a:buFont typeface="Arial"/>
              <a:buChar char="•"/>
              <a:defRPr sz="12375" b="0" i="0" u="none" strike="noStrike" cap="none">
                <a:solidFill>
                  <a:schemeClr val="dk1"/>
                </a:solidFill>
                <a:latin typeface="Calibri"/>
                <a:ea typeface="Calibri"/>
                <a:cs typeface="Calibri"/>
                <a:sym typeface="Calibri"/>
              </a:defRPr>
            </a:lvl1pPr>
            <a:lvl2pPr marL="914400" marR="0" lvl="1" indent="-913193" algn="l" rtl="0">
              <a:spcBef>
                <a:spcPts val="2156"/>
              </a:spcBef>
              <a:spcAft>
                <a:spcPts val="0"/>
              </a:spcAft>
              <a:buClr>
                <a:schemeClr val="dk1"/>
              </a:buClr>
              <a:buSzPts val="10781"/>
              <a:buFont typeface="Arial"/>
              <a:buChar char="–"/>
              <a:defRPr sz="10781" b="0" i="0" u="none" strike="noStrike" cap="none">
                <a:solidFill>
                  <a:schemeClr val="dk1"/>
                </a:solidFill>
                <a:latin typeface="Calibri"/>
                <a:ea typeface="Calibri"/>
                <a:cs typeface="Calibri"/>
                <a:sym typeface="Calibri"/>
              </a:defRPr>
            </a:lvl2pPr>
            <a:lvl3pPr marL="1371600" marR="0" lvl="2" indent="-817943" algn="l" rtl="0">
              <a:spcBef>
                <a:spcPts val="1856"/>
              </a:spcBef>
              <a:spcAft>
                <a:spcPts val="0"/>
              </a:spcAft>
              <a:buClr>
                <a:schemeClr val="dk1"/>
              </a:buClr>
              <a:buSzPts val="9281"/>
              <a:buFont typeface="Arial"/>
              <a:buChar char="•"/>
              <a:defRPr sz="9281" b="0" i="0" u="none" strike="noStrike" cap="none">
                <a:solidFill>
                  <a:schemeClr val="dk1"/>
                </a:solidFill>
                <a:latin typeface="Calibri"/>
                <a:ea typeface="Calibri"/>
                <a:cs typeface="Calibri"/>
                <a:sym typeface="Calibri"/>
              </a:defRPr>
            </a:lvl3pPr>
            <a:lvl4pPr marL="1828800" marR="0" lvl="3" indent="-716788" algn="l" rtl="0">
              <a:spcBef>
                <a:spcPts val="1538"/>
              </a:spcBef>
              <a:spcAft>
                <a:spcPts val="0"/>
              </a:spcAft>
              <a:buClr>
                <a:schemeClr val="dk1"/>
              </a:buClr>
              <a:buSzPts val="7688"/>
              <a:buFont typeface="Arial"/>
              <a:buChar char="–"/>
              <a:defRPr sz="7687" b="0" i="0" u="none" strike="noStrike" cap="none">
                <a:solidFill>
                  <a:schemeClr val="dk1"/>
                </a:solidFill>
                <a:latin typeface="Calibri"/>
                <a:ea typeface="Calibri"/>
                <a:cs typeface="Calibri"/>
                <a:sym typeface="Calibri"/>
              </a:defRPr>
            </a:lvl4pPr>
            <a:lvl5pPr marL="2286000" marR="0" lvl="4" indent="-716788" algn="l" rtl="0">
              <a:spcBef>
                <a:spcPts val="1538"/>
              </a:spcBef>
              <a:spcAft>
                <a:spcPts val="0"/>
              </a:spcAft>
              <a:buClr>
                <a:schemeClr val="dk1"/>
              </a:buClr>
              <a:buSzPts val="7688"/>
              <a:buFont typeface="Arial"/>
              <a:buChar char="»"/>
              <a:defRPr sz="7687" b="0" i="0" u="none" strike="noStrike" cap="none">
                <a:solidFill>
                  <a:schemeClr val="dk1"/>
                </a:solidFill>
                <a:latin typeface="Calibri"/>
                <a:ea typeface="Calibri"/>
                <a:cs typeface="Calibri"/>
                <a:sym typeface="Calibri"/>
              </a:defRPr>
            </a:lvl5pPr>
            <a:lvl6pPr marL="2743200" marR="0" lvl="5" indent="-716788" algn="l" rtl="0">
              <a:spcBef>
                <a:spcPts val="1538"/>
              </a:spcBef>
              <a:spcAft>
                <a:spcPts val="0"/>
              </a:spcAft>
              <a:buClr>
                <a:schemeClr val="dk1"/>
              </a:buClr>
              <a:buSzPts val="7688"/>
              <a:buFont typeface="Arial"/>
              <a:buChar char="•"/>
              <a:defRPr sz="7687" b="0" i="0" u="none" strike="noStrike" cap="none">
                <a:solidFill>
                  <a:schemeClr val="dk1"/>
                </a:solidFill>
                <a:latin typeface="Calibri"/>
                <a:ea typeface="Calibri"/>
                <a:cs typeface="Calibri"/>
                <a:sym typeface="Calibri"/>
              </a:defRPr>
            </a:lvl6pPr>
            <a:lvl7pPr marL="3200400" marR="0" lvl="6" indent="-716788" algn="l" rtl="0">
              <a:spcBef>
                <a:spcPts val="1538"/>
              </a:spcBef>
              <a:spcAft>
                <a:spcPts val="0"/>
              </a:spcAft>
              <a:buClr>
                <a:schemeClr val="dk1"/>
              </a:buClr>
              <a:buSzPts val="7688"/>
              <a:buFont typeface="Arial"/>
              <a:buChar char="•"/>
              <a:defRPr sz="7687" b="0" i="0" u="none" strike="noStrike" cap="none">
                <a:solidFill>
                  <a:schemeClr val="dk1"/>
                </a:solidFill>
                <a:latin typeface="Calibri"/>
                <a:ea typeface="Calibri"/>
                <a:cs typeface="Calibri"/>
                <a:sym typeface="Calibri"/>
              </a:defRPr>
            </a:lvl7pPr>
            <a:lvl8pPr marL="3657600" marR="0" lvl="7" indent="-716788" algn="l" rtl="0">
              <a:spcBef>
                <a:spcPts val="1538"/>
              </a:spcBef>
              <a:spcAft>
                <a:spcPts val="0"/>
              </a:spcAft>
              <a:buClr>
                <a:schemeClr val="dk1"/>
              </a:buClr>
              <a:buSzPts val="7688"/>
              <a:buFont typeface="Arial"/>
              <a:buChar char="•"/>
              <a:defRPr sz="7687" b="0" i="0" u="none" strike="noStrike" cap="none">
                <a:solidFill>
                  <a:schemeClr val="dk1"/>
                </a:solidFill>
                <a:latin typeface="Calibri"/>
                <a:ea typeface="Calibri"/>
                <a:cs typeface="Calibri"/>
                <a:sym typeface="Calibri"/>
              </a:defRPr>
            </a:lvl8pPr>
            <a:lvl9pPr marL="4114800" marR="0" lvl="8" indent="-716788" algn="l" rtl="0">
              <a:spcBef>
                <a:spcPts val="1538"/>
              </a:spcBef>
              <a:spcAft>
                <a:spcPts val="0"/>
              </a:spcAft>
              <a:buClr>
                <a:schemeClr val="dk1"/>
              </a:buClr>
              <a:buSzPts val="7688"/>
              <a:buFont typeface="Arial"/>
              <a:buChar char="•"/>
              <a:defRPr sz="7687"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1828800" y="25425411"/>
            <a:ext cx="8534400" cy="1460500"/>
          </a:xfrm>
          <a:prstGeom prst="rect">
            <a:avLst/>
          </a:prstGeom>
          <a:noFill/>
          <a:ln>
            <a:noFill/>
          </a:ln>
        </p:spPr>
        <p:txBody>
          <a:bodyPr spcFirstLastPara="1" wrap="square" lIns="376000" tIns="188000" rIns="376000" bIns="188000" anchor="ctr" anchorCtr="0">
            <a:noAutofit/>
          </a:bodyPr>
          <a:lstStyle>
            <a:lvl1pPr marR="0" lvl="0" algn="l" rtl="0">
              <a:spcBef>
                <a:spcPts val="0"/>
              </a:spcBef>
              <a:spcAft>
                <a:spcPts val="0"/>
              </a:spcAft>
              <a:buSzPts val="1400"/>
              <a:buNone/>
              <a:defRPr sz="459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12496800" y="25425411"/>
            <a:ext cx="11582400" cy="1460500"/>
          </a:xfrm>
          <a:prstGeom prst="rect">
            <a:avLst/>
          </a:prstGeom>
          <a:noFill/>
          <a:ln>
            <a:noFill/>
          </a:ln>
        </p:spPr>
        <p:txBody>
          <a:bodyPr spcFirstLastPara="1" wrap="square" lIns="376000" tIns="188000" rIns="376000" bIns="188000" anchor="ctr" anchorCtr="0">
            <a:noAutofit/>
          </a:bodyPr>
          <a:lstStyle>
            <a:lvl1pPr marR="0" lvl="0" algn="ctr" rtl="0">
              <a:spcBef>
                <a:spcPts val="0"/>
              </a:spcBef>
              <a:spcAft>
                <a:spcPts val="0"/>
              </a:spcAft>
              <a:buSzPts val="1400"/>
              <a:buNone/>
              <a:defRPr sz="459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26212800" y="25425411"/>
            <a:ext cx="8534400" cy="1460500"/>
          </a:xfrm>
          <a:prstGeom prst="rect">
            <a:avLst/>
          </a:prstGeom>
          <a:noFill/>
          <a:ln>
            <a:noFill/>
          </a:ln>
        </p:spPr>
        <p:txBody>
          <a:bodyPr spcFirstLastPara="1" wrap="square" lIns="376000" tIns="188000" rIns="376000" bIns="188000" anchor="ctr" anchorCtr="0">
            <a:noAutofit/>
          </a:bodyPr>
          <a:lstStyle>
            <a:lvl1pPr marL="0" marR="0" lvl="0" indent="0" algn="r" rtl="0">
              <a:spcBef>
                <a:spcPts val="0"/>
              </a:spcBef>
              <a:buNone/>
              <a:defRPr sz="4594" b="0" i="0" u="none" strike="noStrike" cap="none">
                <a:solidFill>
                  <a:srgbClr val="888888"/>
                </a:solidFill>
                <a:latin typeface="Calibri"/>
                <a:ea typeface="Calibri"/>
                <a:cs typeface="Calibri"/>
                <a:sym typeface="Calibri"/>
              </a:defRPr>
            </a:lvl1pPr>
            <a:lvl2pPr marL="0" marR="0" lvl="1" indent="0" algn="r" rtl="0">
              <a:spcBef>
                <a:spcPts val="0"/>
              </a:spcBef>
              <a:buNone/>
              <a:defRPr sz="4594" b="0" i="0" u="none" strike="noStrike" cap="none">
                <a:solidFill>
                  <a:srgbClr val="888888"/>
                </a:solidFill>
                <a:latin typeface="Calibri"/>
                <a:ea typeface="Calibri"/>
                <a:cs typeface="Calibri"/>
                <a:sym typeface="Calibri"/>
              </a:defRPr>
            </a:lvl2pPr>
            <a:lvl3pPr marL="0" marR="0" lvl="2" indent="0" algn="r" rtl="0">
              <a:spcBef>
                <a:spcPts val="0"/>
              </a:spcBef>
              <a:buNone/>
              <a:defRPr sz="4594" b="0" i="0" u="none" strike="noStrike" cap="none">
                <a:solidFill>
                  <a:srgbClr val="888888"/>
                </a:solidFill>
                <a:latin typeface="Calibri"/>
                <a:ea typeface="Calibri"/>
                <a:cs typeface="Calibri"/>
                <a:sym typeface="Calibri"/>
              </a:defRPr>
            </a:lvl3pPr>
            <a:lvl4pPr marL="0" marR="0" lvl="3" indent="0" algn="r" rtl="0">
              <a:spcBef>
                <a:spcPts val="0"/>
              </a:spcBef>
              <a:buNone/>
              <a:defRPr sz="4594" b="0" i="0" u="none" strike="noStrike" cap="none">
                <a:solidFill>
                  <a:srgbClr val="888888"/>
                </a:solidFill>
                <a:latin typeface="Calibri"/>
                <a:ea typeface="Calibri"/>
                <a:cs typeface="Calibri"/>
                <a:sym typeface="Calibri"/>
              </a:defRPr>
            </a:lvl4pPr>
            <a:lvl5pPr marL="0" marR="0" lvl="4" indent="0" algn="r" rtl="0">
              <a:spcBef>
                <a:spcPts val="0"/>
              </a:spcBef>
              <a:buNone/>
              <a:defRPr sz="4594" b="0" i="0" u="none" strike="noStrike" cap="none">
                <a:solidFill>
                  <a:srgbClr val="888888"/>
                </a:solidFill>
                <a:latin typeface="Calibri"/>
                <a:ea typeface="Calibri"/>
                <a:cs typeface="Calibri"/>
                <a:sym typeface="Calibri"/>
              </a:defRPr>
            </a:lvl5pPr>
            <a:lvl6pPr marL="0" marR="0" lvl="5" indent="0" algn="r" rtl="0">
              <a:spcBef>
                <a:spcPts val="0"/>
              </a:spcBef>
              <a:buNone/>
              <a:defRPr sz="4594" b="0" i="0" u="none" strike="noStrike" cap="none">
                <a:solidFill>
                  <a:srgbClr val="888888"/>
                </a:solidFill>
                <a:latin typeface="Calibri"/>
                <a:ea typeface="Calibri"/>
                <a:cs typeface="Calibri"/>
                <a:sym typeface="Calibri"/>
              </a:defRPr>
            </a:lvl6pPr>
            <a:lvl7pPr marL="0" marR="0" lvl="6" indent="0" algn="r" rtl="0">
              <a:spcBef>
                <a:spcPts val="0"/>
              </a:spcBef>
              <a:buNone/>
              <a:defRPr sz="4594" b="0" i="0" u="none" strike="noStrike" cap="none">
                <a:solidFill>
                  <a:srgbClr val="888888"/>
                </a:solidFill>
                <a:latin typeface="Calibri"/>
                <a:ea typeface="Calibri"/>
                <a:cs typeface="Calibri"/>
                <a:sym typeface="Calibri"/>
              </a:defRPr>
            </a:lvl7pPr>
            <a:lvl8pPr marL="0" marR="0" lvl="7" indent="0" algn="r" rtl="0">
              <a:spcBef>
                <a:spcPts val="0"/>
              </a:spcBef>
              <a:buNone/>
              <a:defRPr sz="4594" b="0" i="0" u="none" strike="noStrike" cap="none">
                <a:solidFill>
                  <a:srgbClr val="888888"/>
                </a:solidFill>
                <a:latin typeface="Calibri"/>
                <a:ea typeface="Calibri"/>
                <a:cs typeface="Calibri"/>
                <a:sym typeface="Calibri"/>
              </a:defRPr>
            </a:lvl8pPr>
            <a:lvl9pPr marL="0" marR="0" lvl="8" indent="0" algn="r" rtl="0">
              <a:spcBef>
                <a:spcPts val="0"/>
              </a:spcBef>
              <a:buNone/>
              <a:defRPr sz="459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36576000" cy="27432000"/>
          </a:xfrm>
          <a:prstGeom prst="rect">
            <a:avLst/>
          </a:prstGeom>
          <a:solidFill>
            <a:srgbClr val="002554"/>
          </a:solidFill>
          <a:ln>
            <a:noFill/>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D1E4FF"/>
              </a:solidFill>
              <a:latin typeface="Garamond"/>
              <a:ea typeface="Garamond"/>
              <a:cs typeface="Garamond"/>
              <a:sym typeface="Garamond"/>
            </a:endParaRPr>
          </a:p>
        </p:txBody>
      </p:sp>
      <p:sp>
        <p:nvSpPr>
          <p:cNvPr id="85" name="Google Shape;85;p1"/>
          <p:cNvSpPr/>
          <p:nvPr/>
        </p:nvSpPr>
        <p:spPr>
          <a:xfrm>
            <a:off x="0" y="0"/>
            <a:ext cx="36576000" cy="4134000"/>
          </a:xfrm>
          <a:prstGeom prst="rect">
            <a:avLst/>
          </a:prstGeom>
          <a:solidFill>
            <a:schemeClr val="lt1"/>
          </a:solidFill>
          <a:ln>
            <a:noFill/>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sp>
        <p:nvSpPr>
          <p:cNvPr id="86" name="Google Shape;86;p1"/>
          <p:cNvSpPr/>
          <p:nvPr/>
        </p:nvSpPr>
        <p:spPr>
          <a:xfrm>
            <a:off x="228600" y="4424065"/>
            <a:ext cx="8786700" cy="48768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188" b="0" i="0" u="none" strike="noStrike" cap="none">
              <a:solidFill>
                <a:srgbClr val="FFFFFF"/>
              </a:solidFill>
              <a:latin typeface="Garamond"/>
              <a:ea typeface="Garamond"/>
              <a:cs typeface="Garamond"/>
              <a:sym typeface="Garamond"/>
            </a:endParaRPr>
          </a:p>
        </p:txBody>
      </p:sp>
      <p:sp>
        <p:nvSpPr>
          <p:cNvPr id="87" name="Google Shape;87;p1"/>
          <p:cNvSpPr/>
          <p:nvPr/>
        </p:nvSpPr>
        <p:spPr>
          <a:xfrm>
            <a:off x="225850" y="9446326"/>
            <a:ext cx="8786700" cy="177570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sp>
        <p:nvSpPr>
          <p:cNvPr id="88" name="Google Shape;88;p1"/>
          <p:cNvSpPr/>
          <p:nvPr/>
        </p:nvSpPr>
        <p:spPr>
          <a:xfrm>
            <a:off x="27518525" y="4386275"/>
            <a:ext cx="8829000" cy="89154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sp>
        <p:nvSpPr>
          <p:cNvPr id="89" name="Google Shape;89;p1"/>
          <p:cNvSpPr/>
          <p:nvPr/>
        </p:nvSpPr>
        <p:spPr>
          <a:xfrm>
            <a:off x="18436439" y="4386283"/>
            <a:ext cx="8801100" cy="228171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sp>
        <p:nvSpPr>
          <p:cNvPr id="90" name="Google Shape;90;p1"/>
          <p:cNvSpPr txBox="1"/>
          <p:nvPr/>
        </p:nvSpPr>
        <p:spPr>
          <a:xfrm>
            <a:off x="27560600" y="4451725"/>
            <a:ext cx="8763000" cy="14241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37" b="1" i="0" u="none" strike="noStrike" cap="none">
                <a:solidFill>
                  <a:schemeClr val="dk1"/>
                </a:solidFill>
              </a:rPr>
              <a:t>Conclusions</a:t>
            </a:r>
            <a:endParaRPr/>
          </a:p>
        </p:txBody>
      </p:sp>
      <p:sp>
        <p:nvSpPr>
          <p:cNvPr id="91" name="Google Shape;91;p1"/>
          <p:cNvSpPr txBox="1"/>
          <p:nvPr/>
        </p:nvSpPr>
        <p:spPr>
          <a:xfrm>
            <a:off x="18482050" y="4451725"/>
            <a:ext cx="8763000" cy="14241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37" b="1" i="0" u="none" strike="noStrike" cap="none">
                <a:solidFill>
                  <a:schemeClr val="dk1"/>
                </a:solidFill>
              </a:rPr>
              <a:t>Results</a:t>
            </a:r>
            <a:endParaRPr/>
          </a:p>
        </p:txBody>
      </p:sp>
      <p:sp>
        <p:nvSpPr>
          <p:cNvPr id="92" name="Google Shape;92;p1"/>
          <p:cNvSpPr txBox="1"/>
          <p:nvPr/>
        </p:nvSpPr>
        <p:spPr>
          <a:xfrm>
            <a:off x="358639" y="9395370"/>
            <a:ext cx="8534400" cy="14241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37" b="1" i="0" u="none" strike="noStrike" cap="none">
                <a:solidFill>
                  <a:schemeClr val="dk1"/>
                </a:solidFill>
              </a:rPr>
              <a:t>Background</a:t>
            </a:r>
            <a:endParaRPr/>
          </a:p>
        </p:txBody>
      </p:sp>
      <p:sp>
        <p:nvSpPr>
          <p:cNvPr id="93" name="Google Shape;93;p1"/>
          <p:cNvSpPr txBox="1"/>
          <p:nvPr/>
        </p:nvSpPr>
        <p:spPr>
          <a:xfrm>
            <a:off x="533400" y="4451725"/>
            <a:ext cx="8020200" cy="14241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37" b="1" i="0" u="none" strike="noStrike" cap="none">
                <a:solidFill>
                  <a:schemeClr val="dk1"/>
                </a:solidFill>
              </a:rPr>
              <a:t>Abstract</a:t>
            </a:r>
            <a:endParaRPr/>
          </a:p>
        </p:txBody>
      </p:sp>
      <p:sp>
        <p:nvSpPr>
          <p:cNvPr id="94" name="Google Shape;94;p1"/>
          <p:cNvSpPr/>
          <p:nvPr/>
        </p:nvSpPr>
        <p:spPr>
          <a:xfrm>
            <a:off x="9330539" y="4386283"/>
            <a:ext cx="8801100" cy="228171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r>
              <a:rPr lang="en-US" sz="6937">
                <a:solidFill>
                  <a:srgbClr val="FFFFFF"/>
                </a:solidFill>
                <a:latin typeface="Garamond"/>
                <a:ea typeface="Garamond"/>
                <a:cs typeface="Garamond"/>
                <a:sym typeface="Garamond"/>
              </a:rPr>
              <a:t>     </a:t>
            </a:r>
            <a:endParaRPr sz="6937" b="0" i="0" u="none" strike="noStrike" cap="none">
              <a:solidFill>
                <a:srgbClr val="FFFFFF"/>
              </a:solidFill>
              <a:latin typeface="Garamond"/>
              <a:ea typeface="Garamond"/>
              <a:cs typeface="Garamond"/>
              <a:sym typeface="Garamond"/>
            </a:endParaRPr>
          </a:p>
        </p:txBody>
      </p:sp>
      <p:sp>
        <p:nvSpPr>
          <p:cNvPr id="95" name="Google Shape;95;p1"/>
          <p:cNvSpPr txBox="1"/>
          <p:nvPr/>
        </p:nvSpPr>
        <p:spPr>
          <a:xfrm>
            <a:off x="9365395" y="4451725"/>
            <a:ext cx="8801100" cy="14241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37" b="1" i="0" u="none" strike="noStrike" cap="none">
                <a:solidFill>
                  <a:schemeClr val="dk1"/>
                </a:solidFill>
              </a:rPr>
              <a:t>Method</a:t>
            </a:r>
            <a:r>
              <a:rPr lang="en-US" sz="6937" b="1">
                <a:solidFill>
                  <a:schemeClr val="dk1"/>
                </a:solidFill>
              </a:rPr>
              <a:t>ology</a:t>
            </a:r>
            <a:endParaRPr/>
          </a:p>
        </p:txBody>
      </p:sp>
      <p:sp>
        <p:nvSpPr>
          <p:cNvPr id="96" name="Google Shape;96;p1"/>
          <p:cNvSpPr txBox="1"/>
          <p:nvPr/>
        </p:nvSpPr>
        <p:spPr>
          <a:xfrm>
            <a:off x="3582590" y="0"/>
            <a:ext cx="29182200" cy="2015100"/>
          </a:xfrm>
          <a:prstGeom prst="rect">
            <a:avLst/>
          </a:prstGeom>
          <a:noFill/>
          <a:ln>
            <a:noFill/>
          </a:ln>
        </p:spPr>
        <p:txBody>
          <a:bodyPr spcFirstLastPara="1" wrap="square" lIns="352650" tIns="176325" rIns="352650" bIns="176325" anchor="t" anchorCtr="0">
            <a:spAutoFit/>
          </a:bodyPr>
          <a:lstStyle/>
          <a:p>
            <a:pPr marL="0" marR="0" lvl="0" indent="0" algn="ctr" rtl="0">
              <a:spcBef>
                <a:spcPts val="0"/>
              </a:spcBef>
              <a:spcAft>
                <a:spcPts val="0"/>
              </a:spcAft>
              <a:buNone/>
            </a:pPr>
            <a:r>
              <a:rPr lang="en-US" sz="10781" b="0" i="0" u="none" strike="noStrike" cap="none">
                <a:solidFill>
                  <a:schemeClr val="lt1"/>
                </a:solidFill>
                <a:latin typeface="Garamond"/>
                <a:ea typeface="Garamond"/>
                <a:cs typeface="Garamond"/>
                <a:sym typeface="Garamond"/>
              </a:rPr>
              <a:t>Capstone Poster Tips</a:t>
            </a:r>
            <a:endParaRPr/>
          </a:p>
        </p:txBody>
      </p:sp>
      <p:sp>
        <p:nvSpPr>
          <p:cNvPr id="97" name="Google Shape;97;p1"/>
          <p:cNvSpPr txBox="1"/>
          <p:nvPr/>
        </p:nvSpPr>
        <p:spPr>
          <a:xfrm>
            <a:off x="3406109" y="664906"/>
            <a:ext cx="23468400" cy="2911200"/>
          </a:xfrm>
          <a:prstGeom prst="rect">
            <a:avLst/>
          </a:prstGeom>
          <a:noFill/>
          <a:ln>
            <a:noFill/>
          </a:ln>
        </p:spPr>
        <p:txBody>
          <a:bodyPr spcFirstLastPara="1" wrap="square" lIns="352650" tIns="176325" rIns="352650" bIns="176325" anchor="t" anchorCtr="0">
            <a:spAutoFit/>
          </a:bodyPr>
          <a:lstStyle/>
          <a:p>
            <a:pPr marL="0" marR="0" lvl="0" indent="0" algn="ctr" rtl="0">
              <a:spcBef>
                <a:spcPts val="0"/>
              </a:spcBef>
              <a:spcAft>
                <a:spcPts val="0"/>
              </a:spcAft>
              <a:buNone/>
            </a:pPr>
            <a:r>
              <a:rPr lang="en-US" sz="5300" b="1">
                <a:solidFill>
                  <a:srgbClr val="002554"/>
                </a:solidFill>
              </a:rPr>
              <a:t>Analysis of Proliferation Resistance of Nuclear Fuels for Microreactors</a:t>
            </a:r>
            <a:endParaRPr sz="1300"/>
          </a:p>
          <a:p>
            <a:pPr marL="0" marR="0" lvl="0" indent="0" algn="ctr" rtl="0">
              <a:spcBef>
                <a:spcPts val="0"/>
              </a:spcBef>
              <a:spcAft>
                <a:spcPts val="0"/>
              </a:spcAft>
              <a:buNone/>
            </a:pPr>
            <a:r>
              <a:rPr lang="en-US" sz="5300" i="0" u="none" strike="noStrike" cap="none">
                <a:solidFill>
                  <a:srgbClr val="002554"/>
                </a:solidFill>
              </a:rPr>
              <a:t>Midshipman 1/C </a:t>
            </a:r>
            <a:r>
              <a:rPr lang="en-US" sz="5300">
                <a:solidFill>
                  <a:srgbClr val="002554"/>
                </a:solidFill>
              </a:rPr>
              <a:t>Hitoshi J. Cullinan</a:t>
            </a:r>
            <a:endParaRPr sz="5300" i="0" u="none" strike="noStrike" cap="none">
              <a:solidFill>
                <a:srgbClr val="002554"/>
              </a:solidFill>
            </a:endParaRPr>
          </a:p>
          <a:p>
            <a:pPr marL="0" marR="0" lvl="0" indent="0" algn="ctr" rtl="0">
              <a:spcBef>
                <a:spcPts val="0"/>
              </a:spcBef>
              <a:spcAft>
                <a:spcPts val="0"/>
              </a:spcAft>
              <a:buNone/>
            </a:pPr>
            <a:r>
              <a:rPr lang="en-US" sz="4700">
                <a:solidFill>
                  <a:srgbClr val="002554"/>
                </a:solidFill>
              </a:rPr>
              <a:t>CAPT Stu Blair, </a:t>
            </a:r>
            <a:r>
              <a:rPr lang="en-US" sz="4700" i="0" u="none" strike="noStrike" cap="none">
                <a:solidFill>
                  <a:srgbClr val="002554"/>
                </a:solidFill>
              </a:rPr>
              <a:t>Department of Mechanical &amp; Nuclear Engineering</a:t>
            </a:r>
            <a:endParaRPr sz="1300"/>
          </a:p>
          <a:p>
            <a:pPr marL="0" marR="0" lvl="0" indent="0" algn="ctr" rtl="0">
              <a:spcBef>
                <a:spcPts val="0"/>
              </a:spcBef>
              <a:spcAft>
                <a:spcPts val="0"/>
              </a:spcAft>
              <a:buNone/>
            </a:pPr>
            <a:endParaRPr sz="1300"/>
          </a:p>
        </p:txBody>
      </p:sp>
      <p:sp>
        <p:nvSpPr>
          <p:cNvPr id="98" name="Google Shape;98;p1"/>
          <p:cNvSpPr txBox="1"/>
          <p:nvPr/>
        </p:nvSpPr>
        <p:spPr>
          <a:xfrm>
            <a:off x="533400" y="5656450"/>
            <a:ext cx="7858200" cy="3542400"/>
          </a:xfrm>
          <a:prstGeom prst="rect">
            <a:avLst/>
          </a:prstGeom>
          <a:noFill/>
          <a:ln>
            <a:noFill/>
          </a:ln>
        </p:spPr>
        <p:txBody>
          <a:bodyPr spcFirstLastPara="1" wrap="square" lIns="352675" tIns="176325" rIns="352675" bIns="176325" anchor="t" anchorCtr="0">
            <a:spAutoFit/>
          </a:bodyPr>
          <a:lstStyle/>
          <a:p>
            <a:pPr marL="0" marR="0" lvl="0" indent="0" algn="just" rtl="0">
              <a:spcBef>
                <a:spcPts val="0"/>
              </a:spcBef>
              <a:spcAft>
                <a:spcPts val="0"/>
              </a:spcAft>
              <a:buSzPts val="1100"/>
              <a:buNone/>
            </a:pPr>
            <a:r>
              <a:rPr lang="en-US" sz="2300" dirty="0"/>
              <a:t>With the growing interest in microreactors for remote power applications, additional risks exist. As current events in Ukraine have demonstrated, it is imperative to ensure that nuclear fuel used in these reactors would not be a major proliferation risk in the event an ill-intended group were to take control of the reactor or fuel. </a:t>
            </a:r>
            <a:r>
              <a:rPr lang="en-US" sz="2300" b="1" dirty="0"/>
              <a:t>By evaluating core concepts for proliferation resistance, prospective microreactor fuels can be compared for proliferation risk.</a:t>
            </a:r>
            <a:endParaRPr b="1" dirty="0"/>
          </a:p>
        </p:txBody>
      </p:sp>
      <p:cxnSp>
        <p:nvCxnSpPr>
          <p:cNvPr id="99" name="Google Shape;99;p1"/>
          <p:cNvCxnSpPr/>
          <p:nvPr/>
        </p:nvCxnSpPr>
        <p:spPr>
          <a:xfrm>
            <a:off x="0" y="4138258"/>
            <a:ext cx="36576000" cy="0"/>
          </a:xfrm>
          <a:prstGeom prst="straightConnector1">
            <a:avLst/>
          </a:prstGeom>
          <a:noFill/>
          <a:ln w="152400" cap="flat" cmpd="sng">
            <a:solidFill>
              <a:srgbClr val="B4975A"/>
            </a:solidFill>
            <a:prstDash val="solid"/>
            <a:round/>
            <a:headEnd type="none" w="sm" len="sm"/>
            <a:tailEnd type="none" w="sm" len="sm"/>
          </a:ln>
        </p:spPr>
      </p:cxnSp>
      <p:pic>
        <p:nvPicPr>
          <p:cNvPr id="100" name="Google Shape;100;p1"/>
          <p:cNvPicPr preferRelativeResize="0"/>
          <p:nvPr/>
        </p:nvPicPr>
        <p:blipFill rotWithShape="1">
          <a:blip r:embed="rId3">
            <a:alphaModFix/>
          </a:blip>
          <a:srcRect/>
          <a:stretch/>
        </p:blipFill>
        <p:spPr>
          <a:xfrm>
            <a:off x="27051000" y="97090"/>
            <a:ext cx="9559314" cy="3950737"/>
          </a:xfrm>
          <a:prstGeom prst="rect">
            <a:avLst/>
          </a:prstGeom>
          <a:noFill/>
          <a:ln>
            <a:noFill/>
          </a:ln>
        </p:spPr>
      </p:pic>
      <p:pic>
        <p:nvPicPr>
          <p:cNvPr id="101" name="Google Shape;101;p1"/>
          <p:cNvPicPr preferRelativeResize="0"/>
          <p:nvPr/>
        </p:nvPicPr>
        <p:blipFill rotWithShape="1">
          <a:blip r:embed="rId4">
            <a:alphaModFix/>
          </a:blip>
          <a:srcRect/>
          <a:stretch/>
        </p:blipFill>
        <p:spPr>
          <a:xfrm>
            <a:off x="172350" y="-258400"/>
            <a:ext cx="3057284" cy="4724400"/>
          </a:xfrm>
          <a:prstGeom prst="rect">
            <a:avLst/>
          </a:prstGeom>
          <a:noFill/>
          <a:ln>
            <a:noFill/>
          </a:ln>
        </p:spPr>
      </p:pic>
      <p:sp>
        <p:nvSpPr>
          <p:cNvPr id="102" name="Google Shape;102;p1"/>
          <p:cNvSpPr txBox="1"/>
          <p:nvPr/>
        </p:nvSpPr>
        <p:spPr>
          <a:xfrm>
            <a:off x="533400" y="10717050"/>
            <a:ext cx="4611900" cy="5312400"/>
          </a:xfrm>
          <a:prstGeom prst="rect">
            <a:avLst/>
          </a:prstGeom>
          <a:solidFill>
            <a:srgbClr val="B4975A"/>
          </a:solidFill>
          <a:ln w="9525" cap="flat" cmpd="sng">
            <a:solidFill>
              <a:srgbClr val="000000"/>
            </a:solidFill>
            <a:prstDash val="solid"/>
            <a:miter lim="800000"/>
            <a:headEnd type="none" w="sm" len="sm"/>
            <a:tailEnd type="none" w="sm" len="sm"/>
          </a:ln>
        </p:spPr>
        <p:txBody>
          <a:bodyPr spcFirstLastPara="1" wrap="square" lIns="352675" tIns="176325" rIns="352675" bIns="176325" anchor="t" anchorCtr="0">
            <a:spAutoFit/>
          </a:bodyPr>
          <a:lstStyle/>
          <a:p>
            <a:pPr marL="0" marR="0" lvl="0" indent="0" algn="just" rtl="0">
              <a:spcBef>
                <a:spcPts val="0"/>
              </a:spcBef>
              <a:spcAft>
                <a:spcPts val="0"/>
              </a:spcAft>
              <a:buNone/>
            </a:pPr>
            <a:r>
              <a:rPr lang="en-US" sz="2300" dirty="0">
                <a:solidFill>
                  <a:schemeClr val="dk1"/>
                </a:solidFill>
              </a:rPr>
              <a:t>Generally nuclear fuel is a poor candidate for nuclear weapons; however, with access to a microreactor, the fuel could be irradiated in such a way to become useful in a nuclear explosive device. Project Pele is a current DoD effort to build a portable microreactor. The core concept should be evaluated for its material attractiveness for use in nuclear weapons in order to ensure global safety.</a:t>
            </a:r>
            <a:endParaRPr sz="2300" dirty="0">
              <a:solidFill>
                <a:schemeClr val="dk1"/>
              </a:solidFill>
            </a:endParaRPr>
          </a:p>
        </p:txBody>
      </p:sp>
      <p:grpSp>
        <p:nvGrpSpPr>
          <p:cNvPr id="103" name="Google Shape;103;p1"/>
          <p:cNvGrpSpPr/>
          <p:nvPr/>
        </p:nvGrpSpPr>
        <p:grpSpPr>
          <a:xfrm>
            <a:off x="5696100" y="10991383"/>
            <a:ext cx="2857500" cy="2310192"/>
            <a:chOff x="5696100" y="10717058"/>
            <a:chExt cx="2857500" cy="2310192"/>
          </a:xfrm>
        </p:grpSpPr>
        <p:pic>
          <p:nvPicPr>
            <p:cNvPr id="104" name="Google Shape;104;p1"/>
            <p:cNvPicPr preferRelativeResize="0"/>
            <p:nvPr/>
          </p:nvPicPr>
          <p:blipFill rotWithShape="1">
            <a:blip r:embed="rId5">
              <a:alphaModFix/>
            </a:blip>
            <a:srcRect b="7680"/>
            <a:stretch/>
          </p:blipFill>
          <p:spPr>
            <a:xfrm>
              <a:off x="5696100" y="10717058"/>
              <a:ext cx="2857499" cy="1633081"/>
            </a:xfrm>
            <a:prstGeom prst="rect">
              <a:avLst/>
            </a:prstGeom>
            <a:noFill/>
            <a:ln>
              <a:noFill/>
            </a:ln>
          </p:spPr>
        </p:pic>
        <p:sp>
          <p:nvSpPr>
            <p:cNvPr id="105" name="Google Shape;105;p1"/>
            <p:cNvSpPr txBox="1"/>
            <p:nvPr/>
          </p:nvSpPr>
          <p:spPr>
            <a:xfrm>
              <a:off x="5696100" y="12350150"/>
              <a:ext cx="2857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t>Project Pele in various modes of transport</a:t>
              </a:r>
              <a:endParaRPr sz="1600"/>
            </a:p>
          </p:txBody>
        </p:sp>
      </p:grpSp>
      <p:grpSp>
        <p:nvGrpSpPr>
          <p:cNvPr id="106" name="Google Shape;106;p1"/>
          <p:cNvGrpSpPr/>
          <p:nvPr/>
        </p:nvGrpSpPr>
        <p:grpSpPr>
          <a:xfrm>
            <a:off x="5696100" y="13473475"/>
            <a:ext cx="2857500" cy="2262775"/>
            <a:chOff x="5696100" y="13120325"/>
            <a:chExt cx="2857500" cy="2262775"/>
          </a:xfrm>
        </p:grpSpPr>
        <p:pic>
          <p:nvPicPr>
            <p:cNvPr id="107" name="Google Shape;107;p1"/>
            <p:cNvPicPr preferRelativeResize="0"/>
            <p:nvPr/>
          </p:nvPicPr>
          <p:blipFill rotWithShape="1">
            <a:blip r:embed="rId6">
              <a:alphaModFix/>
            </a:blip>
            <a:srcRect b="12010"/>
            <a:stretch/>
          </p:blipFill>
          <p:spPr>
            <a:xfrm>
              <a:off x="5696100" y="13120325"/>
              <a:ext cx="2857500" cy="1831674"/>
            </a:xfrm>
            <a:prstGeom prst="rect">
              <a:avLst/>
            </a:prstGeom>
            <a:noFill/>
            <a:ln>
              <a:noFill/>
            </a:ln>
          </p:spPr>
        </p:pic>
        <p:sp>
          <p:nvSpPr>
            <p:cNvPr id="108" name="Google Shape;108;p1"/>
            <p:cNvSpPr txBox="1"/>
            <p:nvPr/>
          </p:nvSpPr>
          <p:spPr>
            <a:xfrm>
              <a:off x="5696100" y="14952000"/>
              <a:ext cx="2857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t>Project Pele on semi truck</a:t>
              </a:r>
              <a:endParaRPr sz="1600"/>
            </a:p>
          </p:txBody>
        </p:sp>
      </p:grpSp>
      <p:grpSp>
        <p:nvGrpSpPr>
          <p:cNvPr id="109" name="Google Shape;109;p1"/>
          <p:cNvGrpSpPr/>
          <p:nvPr/>
        </p:nvGrpSpPr>
        <p:grpSpPr>
          <a:xfrm>
            <a:off x="27542350" y="20368287"/>
            <a:ext cx="8786700" cy="2857500"/>
            <a:chOff x="27542350" y="18762200"/>
            <a:chExt cx="8786700" cy="2857500"/>
          </a:xfrm>
        </p:grpSpPr>
        <p:sp>
          <p:nvSpPr>
            <p:cNvPr id="110" name="Google Shape;110;p1"/>
            <p:cNvSpPr/>
            <p:nvPr/>
          </p:nvSpPr>
          <p:spPr>
            <a:xfrm>
              <a:off x="27542350" y="18762200"/>
              <a:ext cx="8786700" cy="28575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pic>
          <p:nvPicPr>
            <p:cNvPr id="111" name="Google Shape;111;p1"/>
            <p:cNvPicPr preferRelativeResize="0"/>
            <p:nvPr/>
          </p:nvPicPr>
          <p:blipFill>
            <a:blip r:embed="rId7">
              <a:alphaModFix/>
            </a:blip>
            <a:stretch>
              <a:fillRect/>
            </a:stretch>
          </p:blipFill>
          <p:spPr>
            <a:xfrm>
              <a:off x="27874900" y="19604952"/>
              <a:ext cx="1119850" cy="1119850"/>
            </a:xfrm>
            <a:prstGeom prst="rect">
              <a:avLst/>
            </a:prstGeom>
            <a:noFill/>
            <a:ln>
              <a:noFill/>
            </a:ln>
          </p:spPr>
        </p:pic>
        <p:pic>
          <p:nvPicPr>
            <p:cNvPr id="112" name="Google Shape;112;p1"/>
            <p:cNvPicPr preferRelativeResize="0"/>
            <p:nvPr/>
          </p:nvPicPr>
          <p:blipFill rotWithShape="1">
            <a:blip r:embed="rId8">
              <a:alphaModFix/>
            </a:blip>
            <a:srcRect l="7587" t="8358" r="9583" b="8141"/>
            <a:stretch/>
          </p:blipFill>
          <p:spPr>
            <a:xfrm>
              <a:off x="33680400" y="19001100"/>
              <a:ext cx="2366975" cy="2385875"/>
            </a:xfrm>
            <a:prstGeom prst="rect">
              <a:avLst/>
            </a:prstGeom>
            <a:noFill/>
            <a:ln>
              <a:noFill/>
            </a:ln>
          </p:spPr>
        </p:pic>
        <p:sp>
          <p:nvSpPr>
            <p:cNvPr id="113" name="Google Shape;113;p1"/>
            <p:cNvSpPr txBox="1"/>
            <p:nvPr/>
          </p:nvSpPr>
          <p:spPr>
            <a:xfrm>
              <a:off x="29378725" y="19175000"/>
              <a:ext cx="41844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Follow this link to see full project code implementation on my Github repository. </a:t>
              </a:r>
              <a:endParaRPr sz="3000"/>
            </a:p>
          </p:txBody>
        </p:sp>
      </p:grpSp>
      <p:sp>
        <p:nvSpPr>
          <p:cNvPr id="114" name="Google Shape;114;p1"/>
          <p:cNvSpPr txBox="1"/>
          <p:nvPr/>
        </p:nvSpPr>
        <p:spPr>
          <a:xfrm>
            <a:off x="771600" y="15881711"/>
            <a:ext cx="7543800" cy="3453900"/>
          </a:xfrm>
          <a:prstGeom prst="rect">
            <a:avLst/>
          </a:prstGeom>
          <a:noFill/>
          <a:ln>
            <a:noFill/>
          </a:ln>
        </p:spPr>
        <p:txBody>
          <a:bodyPr spcFirstLastPara="1" wrap="square" lIns="352675" tIns="176325" rIns="352675" bIns="176325" anchor="t" anchorCtr="0">
            <a:spAutoFit/>
          </a:bodyPr>
          <a:lstStyle/>
          <a:p>
            <a:pPr marL="0" marR="0" lvl="0" indent="0" algn="l" rtl="0">
              <a:spcBef>
                <a:spcPts val="1922"/>
              </a:spcBef>
              <a:spcAft>
                <a:spcPts val="0"/>
              </a:spcAft>
              <a:buNone/>
            </a:pPr>
            <a:r>
              <a:rPr lang="en-US" sz="2300" dirty="0">
                <a:solidFill>
                  <a:srgbClr val="000000"/>
                </a:solidFill>
              </a:rPr>
              <a:t>Factors identified for analysis of material attractiveness.</a:t>
            </a:r>
            <a:endParaRPr sz="2300" dirty="0">
              <a:solidFill>
                <a:srgbClr val="000000"/>
              </a:solidFill>
            </a:endParaRPr>
          </a:p>
          <a:p>
            <a:pPr marL="457200" lvl="0" indent="-374650" algn="l" rtl="0">
              <a:lnSpc>
                <a:spcPct val="115000"/>
              </a:lnSpc>
              <a:spcBef>
                <a:spcPts val="0"/>
              </a:spcBef>
              <a:spcAft>
                <a:spcPts val="0"/>
              </a:spcAft>
              <a:buClr>
                <a:srgbClr val="000000"/>
              </a:buClr>
              <a:buSzPts val="2300"/>
              <a:buChar char="●"/>
            </a:pPr>
            <a:r>
              <a:rPr lang="en-US" sz="2300" b="1" dirty="0">
                <a:solidFill>
                  <a:srgbClr val="000000"/>
                </a:solidFill>
              </a:rPr>
              <a:t>Bare Critical Mass (BCM)</a:t>
            </a:r>
            <a:endParaRPr sz="2300" b="1" dirty="0">
              <a:solidFill>
                <a:srgbClr val="000000"/>
              </a:solidFill>
            </a:endParaRPr>
          </a:p>
          <a:p>
            <a:pPr marL="457200" lvl="0" indent="-374650" algn="l" rtl="0">
              <a:lnSpc>
                <a:spcPct val="115000"/>
              </a:lnSpc>
              <a:spcBef>
                <a:spcPts val="0"/>
              </a:spcBef>
              <a:spcAft>
                <a:spcPts val="0"/>
              </a:spcAft>
              <a:buClr>
                <a:srgbClr val="000000"/>
              </a:buClr>
              <a:buSzPts val="2300"/>
              <a:buChar char="●"/>
            </a:pPr>
            <a:r>
              <a:rPr lang="en-US" sz="2300" b="1" dirty="0">
                <a:solidFill>
                  <a:srgbClr val="000000"/>
                </a:solidFill>
              </a:rPr>
              <a:t>Heat Content</a:t>
            </a:r>
            <a:endParaRPr sz="2300" b="1" dirty="0">
              <a:solidFill>
                <a:srgbClr val="000000"/>
              </a:solidFill>
            </a:endParaRPr>
          </a:p>
          <a:p>
            <a:pPr marL="457200" lvl="0" indent="-374650" algn="l" rtl="0">
              <a:lnSpc>
                <a:spcPct val="115000"/>
              </a:lnSpc>
              <a:spcBef>
                <a:spcPts val="0"/>
              </a:spcBef>
              <a:spcAft>
                <a:spcPts val="0"/>
              </a:spcAft>
              <a:buClr>
                <a:srgbClr val="000000"/>
              </a:buClr>
              <a:buSzPts val="2300"/>
              <a:buChar char="●"/>
            </a:pPr>
            <a:r>
              <a:rPr lang="en-US" sz="2300" b="1" dirty="0">
                <a:solidFill>
                  <a:srgbClr val="000000"/>
                </a:solidFill>
              </a:rPr>
              <a:t>Net Weight</a:t>
            </a:r>
            <a:endParaRPr sz="2300" b="1" dirty="0">
              <a:solidFill>
                <a:srgbClr val="000000"/>
              </a:solidFill>
            </a:endParaRPr>
          </a:p>
          <a:p>
            <a:pPr marL="457200" lvl="0" indent="-374650" algn="l" rtl="0">
              <a:lnSpc>
                <a:spcPct val="115000"/>
              </a:lnSpc>
              <a:spcBef>
                <a:spcPts val="0"/>
              </a:spcBef>
              <a:spcAft>
                <a:spcPts val="0"/>
              </a:spcAft>
              <a:buClr>
                <a:srgbClr val="000000"/>
              </a:buClr>
              <a:buSzPts val="2300"/>
              <a:buChar char="●"/>
            </a:pPr>
            <a:r>
              <a:rPr lang="en-US" sz="2300" b="1" dirty="0">
                <a:solidFill>
                  <a:srgbClr val="000000"/>
                </a:solidFill>
              </a:rPr>
              <a:t>Dose Rate</a:t>
            </a:r>
            <a:endParaRPr sz="2300" b="1" dirty="0">
              <a:solidFill>
                <a:srgbClr val="000000"/>
              </a:solidFill>
            </a:endParaRPr>
          </a:p>
          <a:p>
            <a:pPr marL="457200" lvl="0" indent="-374650" algn="l" rtl="0">
              <a:lnSpc>
                <a:spcPct val="115000"/>
              </a:lnSpc>
              <a:spcBef>
                <a:spcPts val="0"/>
              </a:spcBef>
              <a:spcAft>
                <a:spcPts val="0"/>
              </a:spcAft>
              <a:buClr>
                <a:srgbClr val="000000"/>
              </a:buClr>
              <a:buSzPts val="2300"/>
              <a:buChar char="●"/>
            </a:pPr>
            <a:r>
              <a:rPr lang="en-US" sz="2300" dirty="0">
                <a:solidFill>
                  <a:srgbClr val="000000"/>
                </a:solidFill>
              </a:rPr>
              <a:t>Processing Time and Complexity</a:t>
            </a:r>
            <a:endParaRPr sz="2300" dirty="0">
              <a:solidFill>
                <a:srgbClr val="000000"/>
              </a:solidFill>
            </a:endParaRPr>
          </a:p>
          <a:p>
            <a:pPr marL="457200" lvl="0" indent="-374650" algn="l" rtl="0">
              <a:lnSpc>
                <a:spcPct val="115000"/>
              </a:lnSpc>
              <a:spcBef>
                <a:spcPts val="0"/>
              </a:spcBef>
              <a:spcAft>
                <a:spcPts val="0"/>
              </a:spcAft>
              <a:buClr>
                <a:srgbClr val="000000"/>
              </a:buClr>
              <a:buSzPts val="2300"/>
              <a:buChar char="●"/>
            </a:pPr>
            <a:r>
              <a:rPr lang="en-US" sz="2300" dirty="0">
                <a:solidFill>
                  <a:srgbClr val="000000"/>
                </a:solidFill>
              </a:rPr>
              <a:t>Acquisition time </a:t>
            </a:r>
            <a:endParaRPr sz="2300" dirty="0">
              <a:solidFill>
                <a:srgbClr val="000000"/>
              </a:solidFill>
            </a:endParaRPr>
          </a:p>
        </p:txBody>
      </p:sp>
      <p:sp>
        <p:nvSpPr>
          <p:cNvPr id="115" name="Google Shape;115;p1"/>
          <p:cNvSpPr txBox="1"/>
          <p:nvPr/>
        </p:nvSpPr>
        <p:spPr>
          <a:xfrm>
            <a:off x="533400" y="19577650"/>
            <a:ext cx="8172600" cy="2680500"/>
          </a:xfrm>
          <a:prstGeom prst="rect">
            <a:avLst/>
          </a:prstGeom>
          <a:solidFill>
            <a:srgbClr val="B4975A"/>
          </a:solidFill>
          <a:ln w="9525" cap="flat" cmpd="sng">
            <a:solidFill>
              <a:srgbClr val="000000"/>
            </a:solidFill>
            <a:prstDash val="solid"/>
            <a:miter lim="800000"/>
            <a:headEnd type="none" w="sm" len="sm"/>
            <a:tailEnd type="none" w="sm" len="sm"/>
          </a:ln>
        </p:spPr>
        <p:txBody>
          <a:bodyPr spcFirstLastPara="1" wrap="square" lIns="352675" tIns="176325" rIns="352675" bIns="176325" anchor="t" anchorCtr="0">
            <a:spAutoFit/>
          </a:bodyPr>
          <a:lstStyle/>
          <a:p>
            <a:pPr marL="114300" lvl="0" indent="-114300" algn="l" rtl="0">
              <a:spcBef>
                <a:spcPts val="0"/>
              </a:spcBef>
              <a:spcAft>
                <a:spcPts val="0"/>
              </a:spcAft>
              <a:buNone/>
            </a:pPr>
            <a:r>
              <a:rPr lang="en-US" sz="3600" b="1" dirty="0">
                <a:solidFill>
                  <a:srgbClr val="000000"/>
                </a:solidFill>
              </a:rPr>
              <a:t>What is Depletion?</a:t>
            </a:r>
            <a:endParaRPr sz="2300" dirty="0">
              <a:solidFill>
                <a:srgbClr val="000000"/>
              </a:solidFill>
            </a:endParaRPr>
          </a:p>
          <a:p>
            <a:pPr marL="0" marR="0" lvl="0" indent="0" algn="just" rtl="0">
              <a:spcBef>
                <a:spcPts val="0"/>
              </a:spcBef>
              <a:spcAft>
                <a:spcPts val="0"/>
              </a:spcAft>
              <a:buNone/>
            </a:pPr>
            <a:r>
              <a:rPr lang="en-US" sz="2300" dirty="0">
                <a:solidFill>
                  <a:srgbClr val="000000"/>
                </a:solidFill>
              </a:rPr>
              <a:t>Depletion occurs when the nuclear fuel in a reactor fissions and transmutes to other elements, changing the atomic composition of the fuel.</a:t>
            </a:r>
            <a:endParaRPr sz="2300" dirty="0">
              <a:solidFill>
                <a:srgbClr val="000000"/>
              </a:solidFill>
            </a:endParaRPr>
          </a:p>
          <a:p>
            <a:pPr marL="0" marR="0" lvl="0" indent="0" algn="just" rtl="0">
              <a:spcBef>
                <a:spcPts val="0"/>
              </a:spcBef>
              <a:spcAft>
                <a:spcPts val="0"/>
              </a:spcAft>
              <a:buNone/>
            </a:pPr>
            <a:endParaRPr sz="2300" dirty="0">
              <a:solidFill>
                <a:srgbClr val="000000"/>
              </a:solidFill>
            </a:endParaRPr>
          </a:p>
          <a:p>
            <a:pPr marL="0" marR="0" lvl="0" indent="0" algn="just" rtl="0">
              <a:spcBef>
                <a:spcPts val="0"/>
              </a:spcBef>
              <a:spcAft>
                <a:spcPts val="0"/>
              </a:spcAft>
              <a:buNone/>
            </a:pPr>
            <a:r>
              <a:rPr lang="en-US" sz="2300" dirty="0">
                <a:solidFill>
                  <a:srgbClr val="000000"/>
                </a:solidFill>
              </a:rPr>
              <a:t>Below is a diagram depicting a fission reaction in U-235.</a:t>
            </a:r>
            <a:endParaRPr sz="2300" dirty="0">
              <a:solidFill>
                <a:srgbClr val="000000"/>
              </a:solidFill>
            </a:endParaRPr>
          </a:p>
        </p:txBody>
      </p:sp>
      <p:pic>
        <p:nvPicPr>
          <p:cNvPr id="116" name="Google Shape;116;p1"/>
          <p:cNvPicPr preferRelativeResize="0"/>
          <p:nvPr/>
        </p:nvPicPr>
        <p:blipFill rotWithShape="1">
          <a:blip r:embed="rId9">
            <a:alphaModFix/>
          </a:blip>
          <a:srcRect r="6138"/>
          <a:stretch/>
        </p:blipFill>
        <p:spPr>
          <a:xfrm>
            <a:off x="891732" y="22128100"/>
            <a:ext cx="7303543" cy="5240800"/>
          </a:xfrm>
          <a:prstGeom prst="rect">
            <a:avLst/>
          </a:prstGeom>
          <a:noFill/>
          <a:ln>
            <a:noFill/>
          </a:ln>
        </p:spPr>
      </p:pic>
      <p:grpSp>
        <p:nvGrpSpPr>
          <p:cNvPr id="117" name="Google Shape;117;p1"/>
          <p:cNvGrpSpPr/>
          <p:nvPr/>
        </p:nvGrpSpPr>
        <p:grpSpPr>
          <a:xfrm>
            <a:off x="27542350" y="23439825"/>
            <a:ext cx="8803975" cy="3763500"/>
            <a:chOff x="27560600" y="23439850"/>
            <a:chExt cx="8803975" cy="3763500"/>
          </a:xfrm>
        </p:grpSpPr>
        <p:sp>
          <p:nvSpPr>
            <p:cNvPr id="118" name="Google Shape;118;p1"/>
            <p:cNvSpPr/>
            <p:nvPr/>
          </p:nvSpPr>
          <p:spPr>
            <a:xfrm>
              <a:off x="27560600" y="23439850"/>
              <a:ext cx="8801100" cy="37635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sp>
          <p:nvSpPr>
            <p:cNvPr id="119" name="Google Shape;119;p1"/>
            <p:cNvSpPr txBox="1"/>
            <p:nvPr/>
          </p:nvSpPr>
          <p:spPr>
            <a:xfrm>
              <a:off x="27601575" y="23439850"/>
              <a:ext cx="8763000" cy="13932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737" b="1" i="0" u="none" strike="noStrike" cap="none">
                  <a:solidFill>
                    <a:schemeClr val="dk1"/>
                  </a:solidFill>
                </a:rPr>
                <a:t>Acknowledgements</a:t>
              </a:r>
              <a:endParaRPr sz="1200"/>
            </a:p>
          </p:txBody>
        </p:sp>
        <p:sp>
          <p:nvSpPr>
            <p:cNvPr id="120" name="Google Shape;120;p1"/>
            <p:cNvSpPr txBox="1"/>
            <p:nvPr/>
          </p:nvSpPr>
          <p:spPr>
            <a:xfrm>
              <a:off x="27619275" y="24711250"/>
              <a:ext cx="8727600" cy="2160300"/>
            </a:xfrm>
            <a:prstGeom prst="rect">
              <a:avLst/>
            </a:prstGeom>
            <a:noFill/>
            <a:ln>
              <a:noFill/>
            </a:ln>
          </p:spPr>
          <p:txBody>
            <a:bodyPr spcFirstLastPara="1" wrap="square" lIns="352675" tIns="176325" rIns="352675" bIns="176325" anchor="t" anchorCtr="0">
              <a:spAutoFit/>
            </a:bodyPr>
            <a:lstStyle/>
            <a:p>
              <a:pPr marL="0" marR="0" lvl="0" indent="0" algn="just" rtl="0">
                <a:spcBef>
                  <a:spcPts val="0"/>
                </a:spcBef>
                <a:spcAft>
                  <a:spcPts val="0"/>
                </a:spcAft>
                <a:buNone/>
              </a:pPr>
              <a:r>
                <a:rPr lang="en-US" sz="2344">
                  <a:solidFill>
                    <a:srgbClr val="000000"/>
                  </a:solidFill>
                </a:rPr>
                <a:t>The Advance Research Computing Support for the use of Calypso.</a:t>
              </a:r>
              <a:endParaRPr sz="2344">
                <a:solidFill>
                  <a:srgbClr val="000000"/>
                </a:solidFill>
              </a:endParaRPr>
            </a:p>
            <a:p>
              <a:pPr marL="114300" marR="0" lvl="0" indent="-114300" algn="just" rtl="0">
                <a:spcBef>
                  <a:spcPts val="0"/>
                </a:spcBef>
                <a:spcAft>
                  <a:spcPts val="0"/>
                </a:spcAft>
                <a:buNone/>
              </a:pPr>
              <a:endParaRPr sz="2344">
                <a:solidFill>
                  <a:srgbClr val="000000"/>
                </a:solidFill>
              </a:endParaRPr>
            </a:p>
            <a:p>
              <a:pPr marL="0" marR="0" lvl="0" indent="0" algn="just" rtl="0">
                <a:spcBef>
                  <a:spcPts val="0"/>
                </a:spcBef>
                <a:spcAft>
                  <a:spcPts val="0"/>
                </a:spcAft>
                <a:buNone/>
              </a:pPr>
              <a:r>
                <a:rPr lang="en-US" sz="2344">
                  <a:solidFill>
                    <a:srgbClr val="000000"/>
                  </a:solidFill>
                </a:rPr>
                <a:t>CAPT Stu Blair for his patience, dedication, and encouragement in my pursuit of knowledge.</a:t>
              </a:r>
              <a:endParaRPr sz="2344">
                <a:solidFill>
                  <a:srgbClr val="000000"/>
                </a:solidFill>
              </a:endParaRPr>
            </a:p>
          </p:txBody>
        </p:sp>
      </p:grpSp>
      <p:grpSp>
        <p:nvGrpSpPr>
          <p:cNvPr id="121" name="Google Shape;121;p1"/>
          <p:cNvGrpSpPr/>
          <p:nvPr/>
        </p:nvGrpSpPr>
        <p:grpSpPr>
          <a:xfrm>
            <a:off x="27542356" y="13477355"/>
            <a:ext cx="8801102" cy="6723672"/>
            <a:chOff x="27542350" y="15520744"/>
            <a:chExt cx="8801102" cy="4633500"/>
          </a:xfrm>
        </p:grpSpPr>
        <p:sp>
          <p:nvSpPr>
            <p:cNvPr id="122" name="Google Shape;122;p1"/>
            <p:cNvSpPr/>
            <p:nvPr/>
          </p:nvSpPr>
          <p:spPr>
            <a:xfrm>
              <a:off x="27542352" y="15520744"/>
              <a:ext cx="8801100" cy="4633500"/>
            </a:xfrm>
            <a:prstGeom prst="rect">
              <a:avLst/>
            </a:prstGeom>
            <a:solidFill>
              <a:schemeClr val="lt1"/>
            </a:solidFill>
            <a:ln w="38100" cap="flat" cmpd="sng">
              <a:solidFill>
                <a:srgbClr val="254061"/>
              </a:solidFill>
              <a:prstDash val="solid"/>
              <a:miter lim="800000"/>
              <a:headEnd type="none" w="sm" len="sm"/>
              <a:tailEnd type="none" w="sm" len="sm"/>
            </a:ln>
          </p:spPr>
          <p:txBody>
            <a:bodyPr spcFirstLastPara="1" wrap="square" lIns="352650" tIns="176325" rIns="352650" bIns="176325" anchor="ctr" anchorCtr="0">
              <a:noAutofit/>
            </a:bodyPr>
            <a:lstStyle/>
            <a:p>
              <a:pPr marL="0" marR="0" lvl="0" indent="0" algn="ctr" rtl="0">
                <a:spcBef>
                  <a:spcPts val="0"/>
                </a:spcBef>
                <a:spcAft>
                  <a:spcPts val="0"/>
                </a:spcAft>
                <a:buNone/>
              </a:pPr>
              <a:endParaRPr sz="6937" b="0" i="0" u="none" strike="noStrike" cap="none">
                <a:solidFill>
                  <a:srgbClr val="FFFFFF"/>
                </a:solidFill>
                <a:latin typeface="Garamond"/>
                <a:ea typeface="Garamond"/>
                <a:cs typeface="Garamond"/>
                <a:sym typeface="Garamond"/>
              </a:endParaRPr>
            </a:p>
          </p:txBody>
        </p:sp>
        <p:sp>
          <p:nvSpPr>
            <p:cNvPr id="123" name="Google Shape;123;p1"/>
            <p:cNvSpPr txBox="1"/>
            <p:nvPr/>
          </p:nvSpPr>
          <p:spPr>
            <a:xfrm>
              <a:off x="27542350" y="15520750"/>
              <a:ext cx="8172600" cy="9813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37" b="1" i="0" u="none" strike="noStrike" cap="none">
                  <a:solidFill>
                    <a:schemeClr val="dk1"/>
                  </a:solidFill>
                </a:rPr>
                <a:t>References</a:t>
              </a:r>
              <a:endParaRPr/>
            </a:p>
          </p:txBody>
        </p:sp>
        <p:sp>
          <p:nvSpPr>
            <p:cNvPr id="124" name="Google Shape;124;p1"/>
            <p:cNvSpPr txBox="1"/>
            <p:nvPr/>
          </p:nvSpPr>
          <p:spPr>
            <a:xfrm>
              <a:off x="27542352" y="16502046"/>
              <a:ext cx="8763000" cy="3366900"/>
            </a:xfrm>
            <a:prstGeom prst="rect">
              <a:avLst/>
            </a:prstGeom>
            <a:noFill/>
            <a:ln>
              <a:noFill/>
            </a:ln>
          </p:spPr>
          <p:txBody>
            <a:bodyPr spcFirstLastPara="1" wrap="square" lIns="352675" tIns="176325" rIns="352675" bIns="176325" anchor="t" anchorCtr="0">
              <a:spAutoFit/>
            </a:bodyPr>
            <a:lstStyle/>
            <a:p>
              <a:pPr marL="457200" lvl="0" indent="-457200" algn="l" rtl="0">
                <a:spcBef>
                  <a:spcPts val="1000"/>
                </a:spcBef>
                <a:spcAft>
                  <a:spcPts val="0"/>
                </a:spcAft>
                <a:buClr>
                  <a:srgbClr val="000000"/>
                </a:buClr>
                <a:buFont typeface="Arial"/>
                <a:buNone/>
              </a:pPr>
              <a:r>
                <a:rPr lang="en-US" sz="2244">
                  <a:solidFill>
                    <a:srgbClr val="000000"/>
                  </a:solidFill>
                </a:rPr>
                <a:t>Department of Defense, “DoD to Build Project Pele Mobile Microreactor and Perform Demonstration at Idaho National Laboratory,” (2022).</a:t>
              </a:r>
              <a:endParaRPr sz="2244">
                <a:solidFill>
                  <a:srgbClr val="000000"/>
                </a:solidFill>
              </a:endParaRPr>
            </a:p>
            <a:p>
              <a:pPr marL="457200" marR="0" lvl="0" indent="-457200" algn="l" rtl="0">
                <a:spcBef>
                  <a:spcPts val="1000"/>
                </a:spcBef>
                <a:spcAft>
                  <a:spcPts val="0"/>
                </a:spcAft>
                <a:buNone/>
              </a:pPr>
              <a:r>
                <a:rPr lang="en-US" sz="2244">
                  <a:solidFill>
                    <a:srgbClr val="000000"/>
                  </a:solidFill>
                </a:rPr>
                <a:t>Eva Lisowski, “Evaluation of Material Attractiveness to Non-state Actors of Various Nuclear Materials in Thorium Fuel Cycles,” Massachusetts Institute of Technology, (2020).</a:t>
              </a:r>
              <a:endParaRPr sz="2244">
                <a:solidFill>
                  <a:srgbClr val="000000"/>
                </a:solidFill>
              </a:endParaRPr>
            </a:p>
            <a:p>
              <a:pPr marL="457200" marR="0" lvl="0" indent="-457200" algn="l" rtl="0">
                <a:spcBef>
                  <a:spcPts val="1000"/>
                </a:spcBef>
                <a:spcAft>
                  <a:spcPts val="0"/>
                </a:spcAft>
                <a:buNone/>
              </a:pPr>
              <a:r>
                <a:rPr lang="en-US" sz="2244">
                  <a:solidFill>
                    <a:srgbClr val="000000"/>
                  </a:solidFill>
                </a:rPr>
                <a:t>Hitoshi Cullinan, “Proliferation_Research,” Github Repository, (202</a:t>
              </a:r>
              <a:r>
                <a:rPr lang="en-US" sz="2244"/>
                <a:t>3</a:t>
              </a:r>
              <a:r>
                <a:rPr lang="en-US" sz="2244">
                  <a:solidFill>
                    <a:srgbClr val="000000"/>
                  </a:solidFill>
                </a:rPr>
                <a:t>). https://github.com/Toshi-23/Proliferation_Research </a:t>
              </a:r>
              <a:endParaRPr sz="2244">
                <a:solidFill>
                  <a:srgbClr val="000000"/>
                </a:solidFill>
              </a:endParaRPr>
            </a:p>
            <a:p>
              <a:pPr marL="457200" lvl="0" indent="-457200" algn="l" rtl="0">
                <a:spcBef>
                  <a:spcPts val="1000"/>
                </a:spcBef>
                <a:spcAft>
                  <a:spcPts val="0"/>
                </a:spcAft>
                <a:buClr>
                  <a:schemeClr val="dk1"/>
                </a:buClr>
                <a:buFont typeface="Arial"/>
                <a:buNone/>
              </a:pPr>
              <a:r>
                <a:rPr lang="en-US" sz="2244">
                  <a:solidFill>
                    <a:schemeClr val="dk1"/>
                  </a:solidFill>
                </a:rPr>
                <a:t>Paul K. Romano, Nicholas E. Horelik, Bryan R. Herman, Adam G. Nelson, Benoit Forget, and Kord Smith, “OpenMC: A State-of-the-Art Monte Carlo Code for Research and Development,” Ann. Nucl. Energy, 82, 90–97 (2015).</a:t>
              </a:r>
              <a:endParaRPr sz="2244"/>
            </a:p>
          </p:txBody>
        </p:sp>
      </p:grpSp>
      <p:pic>
        <p:nvPicPr>
          <p:cNvPr id="125" name="Google Shape;125;p1"/>
          <p:cNvPicPr preferRelativeResize="0"/>
          <p:nvPr/>
        </p:nvPicPr>
        <p:blipFill>
          <a:blip r:embed="rId10">
            <a:alphaModFix/>
          </a:blip>
          <a:stretch>
            <a:fillRect/>
          </a:stretch>
        </p:blipFill>
        <p:spPr>
          <a:xfrm>
            <a:off x="10610938" y="5875827"/>
            <a:ext cx="6275464" cy="1424100"/>
          </a:xfrm>
          <a:prstGeom prst="rect">
            <a:avLst/>
          </a:prstGeom>
          <a:noFill/>
          <a:ln>
            <a:noFill/>
          </a:ln>
        </p:spPr>
      </p:pic>
      <p:sp>
        <p:nvSpPr>
          <p:cNvPr id="126" name="Google Shape;126;p1"/>
          <p:cNvSpPr txBox="1"/>
          <p:nvPr/>
        </p:nvSpPr>
        <p:spPr>
          <a:xfrm>
            <a:off x="9953975" y="7299925"/>
            <a:ext cx="75438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a:solidFill>
                  <a:srgbClr val="000000"/>
                </a:solidFill>
              </a:rPr>
              <a:t>“OpenMC is a community-developed Monte Carlo neutron and photon transport simulation code.”</a:t>
            </a:r>
            <a:endParaRPr sz="2300">
              <a:solidFill>
                <a:srgbClr val="000000"/>
              </a:solidFill>
            </a:endParaRPr>
          </a:p>
        </p:txBody>
      </p:sp>
      <p:grpSp>
        <p:nvGrpSpPr>
          <p:cNvPr id="127" name="Google Shape;127;p1"/>
          <p:cNvGrpSpPr/>
          <p:nvPr/>
        </p:nvGrpSpPr>
        <p:grpSpPr>
          <a:xfrm>
            <a:off x="9949138" y="8300257"/>
            <a:ext cx="7543978" cy="1371606"/>
            <a:chOff x="734903" y="1323156"/>
            <a:chExt cx="6945293" cy="731796"/>
          </a:xfrm>
        </p:grpSpPr>
        <p:sp>
          <p:nvSpPr>
            <p:cNvPr id="128" name="Google Shape;128;p1"/>
            <p:cNvSpPr txBox="1"/>
            <p:nvPr/>
          </p:nvSpPr>
          <p:spPr>
            <a:xfrm>
              <a:off x="734903" y="1323252"/>
              <a:ext cx="2054700" cy="7317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Identify</a:t>
              </a:r>
              <a:endParaRPr sz="3000" b="1">
                <a:solidFill>
                  <a:schemeClr val="dk1"/>
                </a:solidFill>
              </a:endParaRPr>
            </a:p>
          </p:txBody>
        </p:sp>
        <p:sp>
          <p:nvSpPr>
            <p:cNvPr id="129" name="Google Shape;129;p1"/>
            <p:cNvSpPr/>
            <p:nvPr/>
          </p:nvSpPr>
          <p:spPr>
            <a:xfrm>
              <a:off x="2789797" y="1323156"/>
              <a:ext cx="4890300" cy="7317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p>
          </p:txBody>
        </p:sp>
        <p:sp>
          <p:nvSpPr>
            <p:cNvPr id="130" name="Google Shape;130;p1"/>
            <p:cNvSpPr txBox="1"/>
            <p:nvPr/>
          </p:nvSpPr>
          <p:spPr>
            <a:xfrm>
              <a:off x="2789896" y="1407435"/>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rPr>
                <a:t>Identify core concept of interest</a:t>
              </a:r>
              <a:endParaRPr sz="3000">
                <a:solidFill>
                  <a:srgbClr val="FFFFFF"/>
                </a:solidFill>
              </a:endParaRPr>
            </a:p>
          </p:txBody>
        </p:sp>
      </p:grpSp>
      <p:grpSp>
        <p:nvGrpSpPr>
          <p:cNvPr id="131" name="Google Shape;131;p1"/>
          <p:cNvGrpSpPr/>
          <p:nvPr/>
        </p:nvGrpSpPr>
        <p:grpSpPr>
          <a:xfrm>
            <a:off x="9952493" y="9715408"/>
            <a:ext cx="7544003" cy="1371606"/>
            <a:chOff x="734868" y="1323156"/>
            <a:chExt cx="6945317" cy="731796"/>
          </a:xfrm>
        </p:grpSpPr>
        <p:sp>
          <p:nvSpPr>
            <p:cNvPr id="132" name="Google Shape;132;p1"/>
            <p:cNvSpPr txBox="1"/>
            <p:nvPr/>
          </p:nvSpPr>
          <p:spPr>
            <a:xfrm>
              <a:off x="734868" y="1323252"/>
              <a:ext cx="2054700" cy="7317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Model</a:t>
              </a:r>
              <a:endParaRPr sz="3000" b="1">
                <a:solidFill>
                  <a:schemeClr val="dk1"/>
                </a:solidFill>
              </a:endParaRPr>
            </a:p>
          </p:txBody>
        </p:sp>
        <p:sp>
          <p:nvSpPr>
            <p:cNvPr id="133" name="Google Shape;133;p1"/>
            <p:cNvSpPr/>
            <p:nvPr/>
          </p:nvSpPr>
          <p:spPr>
            <a:xfrm>
              <a:off x="2789797" y="1323156"/>
              <a:ext cx="4890300" cy="7317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p>
          </p:txBody>
        </p:sp>
        <p:sp>
          <p:nvSpPr>
            <p:cNvPr id="134" name="Google Shape;134;p1"/>
            <p:cNvSpPr txBox="1"/>
            <p:nvPr/>
          </p:nvSpPr>
          <p:spPr>
            <a:xfrm>
              <a:off x="2789885" y="1407435"/>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rPr>
                <a:t>Build core model with OpenMC</a:t>
              </a:r>
              <a:endParaRPr sz="3000">
                <a:solidFill>
                  <a:srgbClr val="FFFFFF"/>
                </a:solidFill>
              </a:endParaRPr>
            </a:p>
          </p:txBody>
        </p:sp>
      </p:grpSp>
      <p:grpSp>
        <p:nvGrpSpPr>
          <p:cNvPr id="135" name="Google Shape;135;p1"/>
          <p:cNvGrpSpPr/>
          <p:nvPr/>
        </p:nvGrpSpPr>
        <p:grpSpPr>
          <a:xfrm>
            <a:off x="9952544" y="11130568"/>
            <a:ext cx="7543908" cy="1371736"/>
            <a:chOff x="734868" y="1323156"/>
            <a:chExt cx="6945229" cy="894396"/>
          </a:xfrm>
        </p:grpSpPr>
        <p:sp>
          <p:nvSpPr>
            <p:cNvPr id="136" name="Google Shape;136;p1"/>
            <p:cNvSpPr txBox="1"/>
            <p:nvPr/>
          </p:nvSpPr>
          <p:spPr>
            <a:xfrm>
              <a:off x="734868" y="1323252"/>
              <a:ext cx="2054700" cy="8943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Deplete</a:t>
              </a:r>
              <a:endParaRPr sz="3000" b="1">
                <a:solidFill>
                  <a:schemeClr val="dk1"/>
                </a:solidFill>
              </a:endParaRPr>
            </a:p>
          </p:txBody>
        </p:sp>
        <p:sp>
          <p:nvSpPr>
            <p:cNvPr id="137" name="Google Shape;137;p1"/>
            <p:cNvSpPr/>
            <p:nvPr/>
          </p:nvSpPr>
          <p:spPr>
            <a:xfrm>
              <a:off x="2789797" y="1323156"/>
              <a:ext cx="4890300" cy="8943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solidFill>
                  <a:srgbClr val="254061"/>
                </a:solidFill>
              </a:endParaRPr>
            </a:p>
          </p:txBody>
        </p:sp>
        <p:sp>
          <p:nvSpPr>
            <p:cNvPr id="138" name="Google Shape;138;p1"/>
            <p:cNvSpPr txBox="1"/>
            <p:nvPr/>
          </p:nvSpPr>
          <p:spPr>
            <a:xfrm>
              <a:off x="2789793" y="1482702"/>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rPr>
                <a:t>Run depletion calculation of fuel using the model</a:t>
              </a:r>
              <a:endParaRPr sz="3000">
                <a:solidFill>
                  <a:srgbClr val="FFFFFF"/>
                </a:solidFill>
              </a:endParaRPr>
            </a:p>
          </p:txBody>
        </p:sp>
      </p:grpSp>
      <p:grpSp>
        <p:nvGrpSpPr>
          <p:cNvPr id="139" name="Google Shape;139;p1"/>
          <p:cNvGrpSpPr/>
          <p:nvPr/>
        </p:nvGrpSpPr>
        <p:grpSpPr>
          <a:xfrm>
            <a:off x="9952553" y="12545866"/>
            <a:ext cx="7543908" cy="1371606"/>
            <a:chOff x="734868" y="1323156"/>
            <a:chExt cx="6945229" cy="731796"/>
          </a:xfrm>
        </p:grpSpPr>
        <p:sp>
          <p:nvSpPr>
            <p:cNvPr id="140" name="Google Shape;140;p1"/>
            <p:cNvSpPr txBox="1"/>
            <p:nvPr/>
          </p:nvSpPr>
          <p:spPr>
            <a:xfrm>
              <a:off x="734868" y="1323252"/>
              <a:ext cx="2054700" cy="7317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Extract</a:t>
              </a:r>
              <a:endParaRPr sz="3000" b="1">
                <a:solidFill>
                  <a:schemeClr val="dk1"/>
                </a:solidFill>
              </a:endParaRPr>
            </a:p>
          </p:txBody>
        </p:sp>
        <p:sp>
          <p:nvSpPr>
            <p:cNvPr id="141" name="Google Shape;141;p1"/>
            <p:cNvSpPr/>
            <p:nvPr/>
          </p:nvSpPr>
          <p:spPr>
            <a:xfrm>
              <a:off x="2789797" y="1323156"/>
              <a:ext cx="4890300" cy="7317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p>
          </p:txBody>
        </p:sp>
        <p:sp>
          <p:nvSpPr>
            <p:cNvPr id="142" name="Google Shape;142;p1"/>
            <p:cNvSpPr txBox="1"/>
            <p:nvPr/>
          </p:nvSpPr>
          <p:spPr>
            <a:xfrm>
              <a:off x="2789793" y="1401347"/>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latin typeface="Roboto"/>
                  <a:ea typeface="Roboto"/>
                  <a:cs typeface="Roboto"/>
                  <a:sym typeface="Roboto"/>
                </a:rPr>
                <a:t>Separate the isotopes of interest from depleted fuel</a:t>
              </a:r>
              <a:endParaRPr sz="3000">
                <a:solidFill>
                  <a:srgbClr val="FFFFFF"/>
                </a:solidFill>
                <a:latin typeface="Roboto"/>
                <a:ea typeface="Roboto"/>
                <a:cs typeface="Roboto"/>
                <a:sym typeface="Roboto"/>
              </a:endParaRPr>
            </a:p>
          </p:txBody>
        </p:sp>
      </p:grpSp>
      <p:grpSp>
        <p:nvGrpSpPr>
          <p:cNvPr id="143" name="Google Shape;143;p1"/>
          <p:cNvGrpSpPr/>
          <p:nvPr/>
        </p:nvGrpSpPr>
        <p:grpSpPr>
          <a:xfrm>
            <a:off x="9952507" y="13961021"/>
            <a:ext cx="7544003" cy="1645956"/>
            <a:chOff x="734868" y="1323156"/>
            <a:chExt cx="6945317" cy="731796"/>
          </a:xfrm>
        </p:grpSpPr>
        <p:sp>
          <p:nvSpPr>
            <p:cNvPr id="144" name="Google Shape;144;p1"/>
            <p:cNvSpPr txBox="1"/>
            <p:nvPr/>
          </p:nvSpPr>
          <p:spPr>
            <a:xfrm>
              <a:off x="734868" y="1323252"/>
              <a:ext cx="2054700" cy="7317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BCM</a:t>
              </a:r>
              <a:endParaRPr sz="3000" b="1">
                <a:solidFill>
                  <a:schemeClr val="dk1"/>
                </a:solidFill>
              </a:endParaRPr>
            </a:p>
          </p:txBody>
        </p:sp>
        <p:sp>
          <p:nvSpPr>
            <p:cNvPr id="145" name="Google Shape;145;p1"/>
            <p:cNvSpPr/>
            <p:nvPr/>
          </p:nvSpPr>
          <p:spPr>
            <a:xfrm>
              <a:off x="2789797" y="1323156"/>
              <a:ext cx="4890300" cy="7317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p>
          </p:txBody>
        </p:sp>
        <p:sp>
          <p:nvSpPr>
            <p:cNvPr id="146" name="Google Shape;146;p1"/>
            <p:cNvSpPr txBox="1"/>
            <p:nvPr/>
          </p:nvSpPr>
          <p:spPr>
            <a:xfrm>
              <a:off x="2789885" y="1407443"/>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latin typeface="Roboto"/>
                  <a:ea typeface="Roboto"/>
                  <a:cs typeface="Roboto"/>
                  <a:sym typeface="Roboto"/>
                </a:rPr>
                <a:t>Calculate radius of a bare critical sphere of extracted material</a:t>
              </a:r>
              <a:endParaRPr sz="3000">
                <a:solidFill>
                  <a:srgbClr val="FFFFFF"/>
                </a:solidFill>
                <a:latin typeface="Roboto"/>
                <a:ea typeface="Roboto"/>
                <a:cs typeface="Roboto"/>
                <a:sym typeface="Roboto"/>
              </a:endParaRPr>
            </a:p>
          </p:txBody>
        </p:sp>
      </p:grpSp>
      <p:grpSp>
        <p:nvGrpSpPr>
          <p:cNvPr id="147" name="Google Shape;147;p1"/>
          <p:cNvGrpSpPr/>
          <p:nvPr/>
        </p:nvGrpSpPr>
        <p:grpSpPr>
          <a:xfrm>
            <a:off x="9952498" y="17058149"/>
            <a:ext cx="7544003" cy="1371606"/>
            <a:chOff x="734868" y="1323156"/>
            <a:chExt cx="6945317" cy="731796"/>
          </a:xfrm>
        </p:grpSpPr>
        <p:sp>
          <p:nvSpPr>
            <p:cNvPr id="148" name="Google Shape;148;p1"/>
            <p:cNvSpPr txBox="1"/>
            <p:nvPr/>
          </p:nvSpPr>
          <p:spPr>
            <a:xfrm>
              <a:off x="734868" y="1323252"/>
              <a:ext cx="2054700" cy="7317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Dose Rate</a:t>
              </a:r>
              <a:endParaRPr sz="3000" b="1">
                <a:solidFill>
                  <a:schemeClr val="dk1"/>
                </a:solidFill>
              </a:endParaRPr>
            </a:p>
          </p:txBody>
        </p:sp>
        <p:sp>
          <p:nvSpPr>
            <p:cNvPr id="149" name="Google Shape;149;p1"/>
            <p:cNvSpPr/>
            <p:nvPr/>
          </p:nvSpPr>
          <p:spPr>
            <a:xfrm>
              <a:off x="2789797" y="1323156"/>
              <a:ext cx="4890300" cy="7317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solidFill>
                  <a:srgbClr val="254061"/>
                </a:solidFill>
              </a:endParaRPr>
            </a:p>
          </p:txBody>
        </p:sp>
        <p:sp>
          <p:nvSpPr>
            <p:cNvPr id="150" name="Google Shape;150;p1"/>
            <p:cNvSpPr txBox="1"/>
            <p:nvPr/>
          </p:nvSpPr>
          <p:spPr>
            <a:xfrm>
              <a:off x="2789885" y="1407443"/>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latin typeface="Roboto"/>
                  <a:ea typeface="Roboto"/>
                  <a:cs typeface="Roboto"/>
                  <a:sym typeface="Roboto"/>
                </a:rPr>
                <a:t>Calculate dose rate of net weight using OpenMC</a:t>
              </a:r>
              <a:endParaRPr sz="3000">
                <a:solidFill>
                  <a:srgbClr val="FFFFFF"/>
                </a:solidFill>
                <a:latin typeface="Roboto"/>
                <a:ea typeface="Roboto"/>
                <a:cs typeface="Roboto"/>
                <a:sym typeface="Roboto"/>
              </a:endParaRPr>
            </a:p>
          </p:txBody>
        </p:sp>
      </p:grpSp>
      <p:grpSp>
        <p:nvGrpSpPr>
          <p:cNvPr id="151" name="Google Shape;151;p1"/>
          <p:cNvGrpSpPr/>
          <p:nvPr/>
        </p:nvGrpSpPr>
        <p:grpSpPr>
          <a:xfrm>
            <a:off x="9952488" y="15646761"/>
            <a:ext cx="7544003" cy="1371606"/>
            <a:chOff x="734868" y="1323156"/>
            <a:chExt cx="6945317" cy="731796"/>
          </a:xfrm>
        </p:grpSpPr>
        <p:sp>
          <p:nvSpPr>
            <p:cNvPr id="152" name="Google Shape;152;p1"/>
            <p:cNvSpPr txBox="1"/>
            <p:nvPr/>
          </p:nvSpPr>
          <p:spPr>
            <a:xfrm>
              <a:off x="734868" y="1323252"/>
              <a:ext cx="2054700" cy="731700"/>
            </a:xfrm>
            <a:prstGeom prst="rect">
              <a:avLst/>
            </a:prstGeom>
            <a:solidFill>
              <a:srgbClr val="B4975A"/>
            </a:solidFill>
            <a:ln>
              <a:noFill/>
            </a:ln>
          </p:spPr>
          <p:txBody>
            <a:bodyPr spcFirstLastPara="1" wrap="square" lIns="365700" tIns="182800" rIns="365700" bIns="182800" anchor="ctr" anchorCtr="0">
              <a:noAutofit/>
            </a:bodyPr>
            <a:lstStyle/>
            <a:p>
              <a:pPr marL="0" lvl="0" indent="0" algn="ctr" rtl="0">
                <a:lnSpc>
                  <a:spcPct val="90000"/>
                </a:lnSpc>
                <a:spcBef>
                  <a:spcPts val="0"/>
                </a:spcBef>
                <a:spcAft>
                  <a:spcPts val="0"/>
                </a:spcAft>
                <a:buNone/>
              </a:pPr>
              <a:r>
                <a:rPr lang="en-US" sz="3000" b="1">
                  <a:solidFill>
                    <a:schemeClr val="dk1"/>
                  </a:solidFill>
                </a:rPr>
                <a:t>Net Weight</a:t>
              </a:r>
              <a:endParaRPr sz="3000" b="1">
                <a:solidFill>
                  <a:schemeClr val="dk1"/>
                </a:solidFill>
              </a:endParaRPr>
            </a:p>
          </p:txBody>
        </p:sp>
        <p:sp>
          <p:nvSpPr>
            <p:cNvPr id="153" name="Google Shape;153;p1"/>
            <p:cNvSpPr/>
            <p:nvPr/>
          </p:nvSpPr>
          <p:spPr>
            <a:xfrm>
              <a:off x="2789797" y="1323156"/>
              <a:ext cx="4890300" cy="731700"/>
            </a:xfrm>
            <a:prstGeom prst="rect">
              <a:avLst/>
            </a:prstGeom>
            <a:solidFill>
              <a:srgbClr val="254061"/>
            </a:solidFill>
            <a:ln>
              <a:noFill/>
            </a:ln>
          </p:spPr>
          <p:txBody>
            <a:bodyPr spcFirstLastPara="1" wrap="square" lIns="365700" tIns="182800" rIns="365700" bIns="182800" anchor="ctr" anchorCtr="0">
              <a:noAutofit/>
            </a:bodyPr>
            <a:lstStyle/>
            <a:p>
              <a:pPr marL="0" lvl="0" indent="0" algn="l" rtl="0">
                <a:spcBef>
                  <a:spcPts val="0"/>
                </a:spcBef>
                <a:spcAft>
                  <a:spcPts val="0"/>
                </a:spcAft>
                <a:buNone/>
              </a:pPr>
              <a:endParaRPr/>
            </a:p>
          </p:txBody>
        </p:sp>
        <p:sp>
          <p:nvSpPr>
            <p:cNvPr id="154" name="Google Shape;154;p1"/>
            <p:cNvSpPr txBox="1"/>
            <p:nvPr/>
          </p:nvSpPr>
          <p:spPr>
            <a:xfrm>
              <a:off x="2789885" y="1407443"/>
              <a:ext cx="4890300" cy="575400"/>
            </a:xfrm>
            <a:prstGeom prst="rect">
              <a:avLst/>
            </a:prstGeom>
            <a:noFill/>
            <a:ln>
              <a:noFill/>
            </a:ln>
          </p:spPr>
          <p:txBody>
            <a:bodyPr spcFirstLastPara="1" wrap="square" lIns="365700" tIns="182800" rIns="365700" bIns="182800" anchor="ctr" anchorCtr="0">
              <a:noAutofit/>
            </a:bodyPr>
            <a:lstStyle/>
            <a:p>
              <a:pPr marL="0" lvl="0" indent="0" algn="ctr" rtl="0">
                <a:lnSpc>
                  <a:spcPct val="115000"/>
                </a:lnSpc>
                <a:spcBef>
                  <a:spcPts val="0"/>
                </a:spcBef>
                <a:spcAft>
                  <a:spcPts val="0"/>
                </a:spcAft>
                <a:buNone/>
              </a:pPr>
              <a:r>
                <a:rPr lang="en-US" sz="3000">
                  <a:solidFill>
                    <a:srgbClr val="FFFFFF"/>
                  </a:solidFill>
                  <a:latin typeface="Roboto"/>
                  <a:ea typeface="Roboto"/>
                  <a:cs typeface="Roboto"/>
                  <a:sym typeface="Roboto"/>
                </a:rPr>
                <a:t>Calculate spent fuel needed to create one BCM</a:t>
              </a:r>
              <a:endParaRPr sz="3000">
                <a:solidFill>
                  <a:srgbClr val="FFFFFF"/>
                </a:solidFill>
                <a:latin typeface="Roboto"/>
                <a:ea typeface="Roboto"/>
                <a:cs typeface="Roboto"/>
                <a:sym typeface="Roboto"/>
              </a:endParaRPr>
            </a:p>
          </p:txBody>
        </p:sp>
      </p:grpSp>
      <p:grpSp>
        <p:nvGrpSpPr>
          <p:cNvPr id="155" name="Google Shape;155;p1"/>
          <p:cNvGrpSpPr/>
          <p:nvPr/>
        </p:nvGrpSpPr>
        <p:grpSpPr>
          <a:xfrm>
            <a:off x="9950683" y="18863978"/>
            <a:ext cx="7931207" cy="4141619"/>
            <a:chOff x="9949158" y="19314403"/>
            <a:chExt cx="7931207" cy="4141619"/>
          </a:xfrm>
        </p:grpSpPr>
        <p:grpSp>
          <p:nvGrpSpPr>
            <p:cNvPr id="156" name="Google Shape;156;p1"/>
            <p:cNvGrpSpPr/>
            <p:nvPr/>
          </p:nvGrpSpPr>
          <p:grpSpPr>
            <a:xfrm>
              <a:off x="9949158" y="19494621"/>
              <a:ext cx="4166279" cy="3857501"/>
              <a:chOff x="937338" y="1390300"/>
              <a:chExt cx="3830356" cy="3356100"/>
            </a:xfrm>
          </p:grpSpPr>
          <p:sp>
            <p:nvSpPr>
              <p:cNvPr id="157" name="Google Shape;157;p1"/>
              <p:cNvSpPr/>
              <p:nvPr/>
            </p:nvSpPr>
            <p:spPr>
              <a:xfrm>
                <a:off x="937338" y="1390300"/>
                <a:ext cx="3825900" cy="797100"/>
              </a:xfrm>
              <a:prstGeom prst="roundRect">
                <a:avLst>
                  <a:gd name="adj" fmla="val 16667"/>
                </a:avLst>
              </a:prstGeom>
              <a:solidFill>
                <a:srgbClr val="B4975A"/>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937338" y="2669800"/>
                <a:ext cx="3825900" cy="797100"/>
              </a:xfrm>
              <a:prstGeom prst="roundRect">
                <a:avLst>
                  <a:gd name="adj" fmla="val 16667"/>
                </a:avLst>
              </a:prstGeom>
              <a:solidFill>
                <a:srgbClr val="B4975A"/>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937338" y="3949300"/>
                <a:ext cx="3825900" cy="797100"/>
              </a:xfrm>
              <a:prstGeom prst="roundRect">
                <a:avLst>
                  <a:gd name="adj" fmla="val 16667"/>
                </a:avLst>
              </a:prstGeom>
              <a:solidFill>
                <a:srgbClr val="B4975A"/>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612788" y="2263900"/>
                <a:ext cx="414600" cy="329400"/>
              </a:xfrm>
              <a:prstGeom prst="downArrow">
                <a:avLst>
                  <a:gd name="adj1" fmla="val 50000"/>
                  <a:gd name="adj2" fmla="val 50000"/>
                </a:avLst>
              </a:prstGeom>
              <a:solidFill>
                <a:srgbClr val="B4975A"/>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2612788" y="3543400"/>
                <a:ext cx="414600" cy="329400"/>
              </a:xfrm>
              <a:prstGeom prst="downArrow">
                <a:avLst>
                  <a:gd name="adj1" fmla="val 50000"/>
                  <a:gd name="adj2" fmla="val 50000"/>
                </a:avLst>
              </a:prstGeom>
              <a:solidFill>
                <a:srgbClr val="B4975A"/>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txBox="1"/>
              <p:nvPr/>
            </p:nvSpPr>
            <p:spPr>
              <a:xfrm>
                <a:off x="941767" y="1588755"/>
                <a:ext cx="3821400" cy="428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rPr>
                  <a:t>Fuel burnup calculation results </a:t>
                </a:r>
                <a:endParaRPr sz="2000" b="1" i="0" u="none" strike="noStrike" cap="none">
                  <a:solidFill>
                    <a:schemeClr val="dk1"/>
                  </a:solidFill>
                </a:endParaRPr>
              </a:p>
            </p:txBody>
          </p:sp>
          <p:sp>
            <p:nvSpPr>
              <p:cNvPr id="163" name="Google Shape;163;p1"/>
              <p:cNvSpPr txBox="1"/>
              <p:nvPr/>
            </p:nvSpPr>
            <p:spPr>
              <a:xfrm>
                <a:off x="941767" y="2720193"/>
                <a:ext cx="3825900" cy="69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rPr>
                  <a:t>Isotopic composition of all Pu isotopes for radius search</a:t>
                </a:r>
                <a:endParaRPr sz="2000" b="1" i="0" u="none" strike="noStrike" cap="none">
                  <a:solidFill>
                    <a:schemeClr val="dk1"/>
                  </a:solidFill>
                </a:endParaRPr>
              </a:p>
            </p:txBody>
          </p:sp>
          <p:sp>
            <p:nvSpPr>
              <p:cNvPr id="164" name="Google Shape;164;p1"/>
              <p:cNvSpPr txBox="1"/>
              <p:nvPr/>
            </p:nvSpPr>
            <p:spPr>
              <a:xfrm>
                <a:off x="946294" y="4147742"/>
                <a:ext cx="3821400" cy="428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rPr>
                  <a:t>Critical mass of bare Pu sphere</a:t>
                </a:r>
                <a:endParaRPr sz="2000" b="1" i="0" u="none" strike="noStrike" cap="none">
                  <a:solidFill>
                    <a:schemeClr val="dk1"/>
                  </a:solidFill>
                </a:endParaRPr>
              </a:p>
            </p:txBody>
          </p:sp>
        </p:grpSp>
        <p:grpSp>
          <p:nvGrpSpPr>
            <p:cNvPr id="165" name="Google Shape;165;p1"/>
            <p:cNvGrpSpPr/>
            <p:nvPr/>
          </p:nvGrpSpPr>
          <p:grpSpPr>
            <a:xfrm>
              <a:off x="14291400" y="19314403"/>
              <a:ext cx="3588965" cy="4141619"/>
              <a:chOff x="14291400" y="19494631"/>
              <a:chExt cx="3588965" cy="4141619"/>
            </a:xfrm>
          </p:grpSpPr>
          <p:grpSp>
            <p:nvGrpSpPr>
              <p:cNvPr id="166" name="Google Shape;166;p1"/>
              <p:cNvGrpSpPr/>
              <p:nvPr/>
            </p:nvGrpSpPr>
            <p:grpSpPr>
              <a:xfrm>
                <a:off x="14291402" y="19494631"/>
                <a:ext cx="3588963" cy="3538608"/>
                <a:chOff x="4994188" y="1549113"/>
                <a:chExt cx="3143250" cy="3038475"/>
              </a:xfrm>
            </p:grpSpPr>
            <p:pic>
              <p:nvPicPr>
                <p:cNvPr id="167" name="Google Shape;167;p1"/>
                <p:cNvPicPr preferRelativeResize="0"/>
                <p:nvPr/>
              </p:nvPicPr>
              <p:blipFill rotWithShape="1">
                <a:blip r:embed="rId11">
                  <a:alphaModFix/>
                </a:blip>
                <a:srcRect/>
                <a:stretch/>
              </p:blipFill>
              <p:spPr>
                <a:xfrm>
                  <a:off x="4994188" y="1549113"/>
                  <a:ext cx="3143250" cy="3038475"/>
                </a:xfrm>
                <a:prstGeom prst="rect">
                  <a:avLst/>
                </a:prstGeom>
                <a:noFill/>
                <a:ln>
                  <a:noFill/>
                </a:ln>
              </p:spPr>
            </p:pic>
            <p:sp>
              <p:nvSpPr>
                <p:cNvPr id="168" name="Google Shape;168;p1"/>
                <p:cNvSpPr/>
                <p:nvPr/>
              </p:nvSpPr>
              <p:spPr>
                <a:xfrm>
                  <a:off x="7246338" y="2601138"/>
                  <a:ext cx="116700" cy="212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txBox="1"/>
                <p:nvPr/>
              </p:nvSpPr>
              <p:spPr>
                <a:xfrm>
                  <a:off x="7182438" y="2507238"/>
                  <a:ext cx="244500" cy="34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434343"/>
                      </a:solidFill>
                      <a:latin typeface="Lato"/>
                      <a:ea typeface="Lato"/>
                      <a:cs typeface="Lato"/>
                      <a:sym typeface="Lato"/>
                    </a:rPr>
                    <a:t>?</a:t>
                  </a:r>
                  <a:endParaRPr sz="1400" b="0" i="0" u="none" strike="noStrike" cap="none">
                    <a:solidFill>
                      <a:srgbClr val="434343"/>
                    </a:solidFill>
                    <a:latin typeface="Lato"/>
                    <a:ea typeface="Lato"/>
                    <a:cs typeface="Lato"/>
                    <a:sym typeface="Lato"/>
                  </a:endParaRPr>
                </a:p>
              </p:txBody>
            </p:sp>
          </p:grpSp>
          <p:sp>
            <p:nvSpPr>
              <p:cNvPr id="170" name="Google Shape;170;p1"/>
              <p:cNvSpPr txBox="1"/>
              <p:nvPr/>
            </p:nvSpPr>
            <p:spPr>
              <a:xfrm>
                <a:off x="14291400" y="22835850"/>
                <a:ext cx="35889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Bare sphere with variable radius to find criticality</a:t>
                </a:r>
                <a:endParaRPr sz="2000" i="0" u="none" strike="noStrike" cap="none">
                  <a:solidFill>
                    <a:srgbClr val="000000"/>
                  </a:solidFill>
                </a:endParaRPr>
              </a:p>
            </p:txBody>
          </p:sp>
        </p:grpSp>
      </p:grpSp>
      <p:graphicFrame>
        <p:nvGraphicFramePr>
          <p:cNvPr id="171" name="Google Shape;171;p1"/>
          <p:cNvGraphicFramePr/>
          <p:nvPr/>
        </p:nvGraphicFramePr>
        <p:xfrm>
          <a:off x="19126563" y="12664650"/>
          <a:ext cx="7239000" cy="2133480"/>
        </p:xfrm>
        <a:graphic>
          <a:graphicData uri="http://schemas.openxmlformats.org/drawingml/2006/table">
            <a:tbl>
              <a:tblPr>
                <a:noFill/>
                <a:tableStyleId>{83A92D27-C706-4D30-BEF4-9AFADE5EADD1}</a:tableStyleId>
              </a:tblPr>
              <a:tblGrid>
                <a:gridCol w="3814425">
                  <a:extLst>
                    <a:ext uri="{9D8B030D-6E8A-4147-A177-3AD203B41FA5}">
                      <a16:colId xmlns:a16="http://schemas.microsoft.com/office/drawing/2014/main" val="20000"/>
                    </a:ext>
                  </a:extLst>
                </a:gridCol>
                <a:gridCol w="1586675">
                  <a:extLst>
                    <a:ext uri="{9D8B030D-6E8A-4147-A177-3AD203B41FA5}">
                      <a16:colId xmlns:a16="http://schemas.microsoft.com/office/drawing/2014/main" val="20001"/>
                    </a:ext>
                  </a:extLst>
                </a:gridCol>
                <a:gridCol w="1837900">
                  <a:extLst>
                    <a:ext uri="{9D8B030D-6E8A-4147-A177-3AD203B41FA5}">
                      <a16:colId xmlns:a16="http://schemas.microsoft.com/office/drawing/2014/main" val="20002"/>
                    </a:ext>
                  </a:extLst>
                </a:gridCol>
              </a:tblGrid>
              <a:tr h="381000">
                <a:tc gridSpan="3">
                  <a:txBody>
                    <a:bodyPr/>
                    <a:lstStyle/>
                    <a:p>
                      <a:pPr marL="0" marR="0" lvl="0" indent="0" algn="ctr" rtl="0">
                        <a:lnSpc>
                          <a:spcPct val="100000"/>
                        </a:lnSpc>
                        <a:spcBef>
                          <a:spcPts val="0"/>
                        </a:spcBef>
                        <a:spcAft>
                          <a:spcPts val="0"/>
                        </a:spcAft>
                        <a:buClr>
                          <a:srgbClr val="000000"/>
                        </a:buClr>
                        <a:buSzPts val="2000"/>
                        <a:buFont typeface="Arial"/>
                        <a:buNone/>
                      </a:pPr>
                      <a:r>
                        <a:rPr lang="en-US" sz="2300" b="1" u="none" strike="noStrike" cap="none"/>
                        <a:t>BCM Results from Irradiated Fuel</a:t>
                      </a:r>
                      <a:endParaRPr sz="2300" b="1"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Pu Material</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%Pu-239</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BCM (kg)</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Irradiated Project Pele Fuel</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83.03%</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11.228</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Irradiated LEU PWR Fuel</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48.56%</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14.380</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72" name="Google Shape;172;p1"/>
          <p:cNvGraphicFramePr/>
          <p:nvPr/>
        </p:nvGraphicFramePr>
        <p:xfrm>
          <a:off x="19217488" y="15668763"/>
          <a:ext cx="7239000" cy="2666850"/>
        </p:xfrm>
        <a:graphic>
          <a:graphicData uri="http://schemas.openxmlformats.org/drawingml/2006/table">
            <a:tbl>
              <a:tblPr>
                <a:noFill/>
                <a:tableStyleId>{83A92D27-C706-4D30-BEF4-9AFADE5EADD1}</a:tableStyleId>
              </a:tblPr>
              <a:tblGrid>
                <a:gridCol w="3128625">
                  <a:extLst>
                    <a:ext uri="{9D8B030D-6E8A-4147-A177-3AD203B41FA5}">
                      <a16:colId xmlns:a16="http://schemas.microsoft.com/office/drawing/2014/main" val="20000"/>
                    </a:ext>
                  </a:extLst>
                </a:gridCol>
                <a:gridCol w="2472075">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381000">
                <a:tc gridSpan="3">
                  <a:txBody>
                    <a:bodyPr/>
                    <a:lstStyle/>
                    <a:p>
                      <a:pPr marL="0" marR="0" lvl="0" indent="0" algn="ctr" rtl="0">
                        <a:lnSpc>
                          <a:spcPct val="100000"/>
                        </a:lnSpc>
                        <a:spcBef>
                          <a:spcPts val="0"/>
                        </a:spcBef>
                        <a:spcAft>
                          <a:spcPts val="0"/>
                        </a:spcAft>
                        <a:buClr>
                          <a:srgbClr val="000000"/>
                        </a:buClr>
                        <a:buSzPts val="2000"/>
                        <a:buFont typeface="Arial"/>
                        <a:buNone/>
                      </a:pPr>
                      <a:r>
                        <a:rPr lang="en-US" sz="2300" b="1" u="none" strike="noStrike" cap="none"/>
                        <a:t>BCM Results for DoE Characterized Materials</a:t>
                      </a:r>
                      <a:endParaRPr sz="2300" b="1"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Pu Material</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%Pu-239</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BCM (kg)</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Weapons Grade</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93.52%</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10.470</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Fuel Grade</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86.15%</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11.126</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Power Grade</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62.51%</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300" u="none" strike="noStrike" cap="none"/>
                        <a:t>12.841</a:t>
                      </a:r>
                      <a:endParaRPr sz="2300"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73" name="Google Shape;173;p1"/>
          <p:cNvGraphicFramePr/>
          <p:nvPr/>
        </p:nvGraphicFramePr>
        <p:xfrm>
          <a:off x="19217488" y="19378038"/>
          <a:ext cx="7239000" cy="1600110"/>
        </p:xfrm>
        <a:graphic>
          <a:graphicData uri="http://schemas.openxmlformats.org/drawingml/2006/table">
            <a:tbl>
              <a:tblPr>
                <a:noFill/>
                <a:tableStyleId>{83A92D27-C706-4D30-BEF4-9AFADE5EADD1}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gridSpan="2">
                  <a:txBody>
                    <a:bodyPr/>
                    <a:lstStyle/>
                    <a:p>
                      <a:pPr marL="0" marR="0" lvl="0" indent="0" algn="ctr" rtl="0">
                        <a:lnSpc>
                          <a:spcPct val="100000"/>
                        </a:lnSpc>
                        <a:spcBef>
                          <a:spcPts val="0"/>
                        </a:spcBef>
                        <a:spcAft>
                          <a:spcPts val="0"/>
                        </a:spcAft>
                        <a:buNone/>
                      </a:pPr>
                      <a:r>
                        <a:rPr lang="en-US" sz="2300" b="1"/>
                        <a:t>Net Weight of spent fuel needed for one BCM</a:t>
                      </a:r>
                      <a:endParaRPr sz="2300" b="1" u="none" strike="noStrike" cap="none"/>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alpha val="0"/>
                        </a:srgbClr>
                      </a:solidFill>
                      <a:prstDash val="solid"/>
                      <a:round/>
                      <a:headEnd type="none" w="sm" len="sm"/>
                      <a:tailEnd type="none" w="sm" len="sm"/>
                    </a:lnT>
                    <a:lnB w="19050" cap="flat" cmpd="sng">
                      <a:solidFill>
                        <a:srgbClr val="DAC792"/>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300" u="none" strike="noStrike" cap="none"/>
                        <a:t>Project Pele Net Weight</a:t>
                      </a:r>
                      <a:endParaRPr sz="23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300" u="none" strike="noStrike" cap="none"/>
                        <a:t>LEU PWR Net Weight</a:t>
                      </a:r>
                      <a:endParaRPr sz="23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300" u="none" strike="noStrike" cap="none"/>
                        <a:t>5447 kg</a:t>
                      </a:r>
                      <a:endParaRPr sz="23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300" u="none" strike="noStrike" cap="none"/>
                        <a:t>1223 kg</a:t>
                      </a:r>
                      <a:endParaRPr sz="23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74" name="Google Shape;174;p1"/>
          <p:cNvGraphicFramePr/>
          <p:nvPr/>
        </p:nvGraphicFramePr>
        <p:xfrm>
          <a:off x="19217500" y="25307788"/>
          <a:ext cx="7239000" cy="1462980"/>
        </p:xfrm>
        <a:graphic>
          <a:graphicData uri="http://schemas.openxmlformats.org/drawingml/2006/table">
            <a:tbl>
              <a:tblPr>
                <a:noFill/>
                <a:tableStyleId>{83A92D27-C706-4D30-BEF4-9AFADE5EADD1}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Project Pele irradiated fuel dose rate</a:t>
                      </a:r>
                      <a:endParaRPr sz="24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LEU PWR irradiated fuel dose rate</a:t>
                      </a:r>
                      <a:endParaRPr sz="24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a:t>0.7 rem/hr</a:t>
                      </a:r>
                      <a:endParaRPr sz="24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20.7 rem/hr</a:t>
                      </a:r>
                      <a:endParaRPr sz="2400" u="none" strike="noStrike" cap="none"/>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DAC792"/>
                      </a:solidFill>
                      <a:prstDash val="solid"/>
                      <a:round/>
                      <a:headEnd type="none" w="sm" len="sm"/>
                      <a:tailEnd type="none" w="sm" len="sm"/>
                    </a:lnT>
                    <a:lnB w="19050" cap="flat" cmpd="sng">
                      <a:solidFill>
                        <a:srgbClr val="DAC79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75" name="Google Shape;175;p1"/>
          <p:cNvSpPr txBox="1"/>
          <p:nvPr/>
        </p:nvSpPr>
        <p:spPr>
          <a:xfrm>
            <a:off x="27542338" y="9398213"/>
            <a:ext cx="8486700" cy="1418400"/>
          </a:xfrm>
          <a:prstGeom prst="rect">
            <a:avLst/>
          </a:prstGeom>
          <a:noFill/>
          <a:ln>
            <a:noFill/>
          </a:ln>
        </p:spPr>
        <p:txBody>
          <a:bodyPr spcFirstLastPara="1" wrap="square" lIns="352650" tIns="176325" rIns="352650" bIns="176325" anchor="t" anchorCtr="0">
            <a:spAutoFit/>
          </a:bodyPr>
          <a:lstStyle/>
          <a:p>
            <a:pPr marL="0" marR="0" lvl="0" indent="0" algn="l" rtl="0">
              <a:spcBef>
                <a:spcPts val="0"/>
              </a:spcBef>
              <a:spcAft>
                <a:spcPts val="0"/>
              </a:spcAft>
              <a:buNone/>
            </a:pPr>
            <a:r>
              <a:rPr lang="en-US" sz="6900" b="1" dirty="0">
                <a:solidFill>
                  <a:schemeClr val="dk1"/>
                </a:solidFill>
              </a:rPr>
              <a:t>Future Work</a:t>
            </a:r>
            <a:endParaRPr sz="6900" dirty="0"/>
          </a:p>
        </p:txBody>
      </p:sp>
      <p:sp>
        <p:nvSpPr>
          <p:cNvPr id="176" name="Google Shape;176;p1"/>
          <p:cNvSpPr txBox="1"/>
          <p:nvPr/>
        </p:nvSpPr>
        <p:spPr>
          <a:xfrm>
            <a:off x="27700975" y="5875825"/>
            <a:ext cx="8486700" cy="3370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300" dirty="0"/>
              <a:t>Spent fuel from the Project Pele core concept has some benefits and drawbacks compared to standard commercial PWR LEU spent fuel.</a:t>
            </a:r>
            <a:endParaRPr sz="2300" dirty="0"/>
          </a:p>
          <a:p>
            <a:pPr marL="0" lvl="0" indent="0" algn="just" rtl="0">
              <a:spcBef>
                <a:spcPts val="0"/>
              </a:spcBef>
              <a:spcAft>
                <a:spcPts val="0"/>
              </a:spcAft>
              <a:buNone/>
            </a:pPr>
            <a:endParaRPr sz="2300" dirty="0"/>
          </a:p>
          <a:p>
            <a:pPr marL="0" lvl="0" indent="0" algn="just" rtl="0">
              <a:spcBef>
                <a:spcPts val="0"/>
              </a:spcBef>
              <a:spcAft>
                <a:spcPts val="0"/>
              </a:spcAft>
              <a:buNone/>
            </a:pPr>
            <a:r>
              <a:rPr lang="en-US" sz="2300" dirty="0"/>
              <a:t>Negatives: The Project Pele concept has a lower BCM compared to the PWR LEU concept.</a:t>
            </a:r>
            <a:endParaRPr sz="2300" dirty="0"/>
          </a:p>
          <a:p>
            <a:pPr marL="0" lvl="0" indent="0" algn="just" rtl="0">
              <a:spcBef>
                <a:spcPts val="0"/>
              </a:spcBef>
              <a:spcAft>
                <a:spcPts val="0"/>
              </a:spcAft>
              <a:buNone/>
            </a:pPr>
            <a:endParaRPr sz="2300" dirty="0"/>
          </a:p>
          <a:p>
            <a:pPr marL="0" lvl="0" indent="0" algn="just" rtl="0">
              <a:spcBef>
                <a:spcPts val="0"/>
              </a:spcBef>
              <a:spcAft>
                <a:spcPts val="0"/>
              </a:spcAft>
              <a:buNone/>
            </a:pPr>
            <a:r>
              <a:rPr lang="en-US" sz="2300" dirty="0"/>
              <a:t>Positives: The Project Pele concept requires a much greater net weight. The processing required would also be more complex.</a:t>
            </a:r>
            <a:endParaRPr sz="2300" dirty="0"/>
          </a:p>
        </p:txBody>
      </p:sp>
      <p:sp>
        <p:nvSpPr>
          <p:cNvPr id="177" name="Google Shape;177;p1"/>
          <p:cNvSpPr txBox="1"/>
          <p:nvPr/>
        </p:nvSpPr>
        <p:spPr>
          <a:xfrm>
            <a:off x="27698750" y="10754825"/>
            <a:ext cx="8486700" cy="2308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300" dirty="0"/>
              <a:t>An analysis of the heat content can be conducted in order to determine the energy associated with each burned fuel and thermal energy mitigation required for handling</a:t>
            </a:r>
            <a:endParaRPr sz="2300" dirty="0"/>
          </a:p>
          <a:p>
            <a:pPr marL="0" lvl="0" indent="0" algn="just" rtl="0">
              <a:spcBef>
                <a:spcPts val="0"/>
              </a:spcBef>
              <a:spcAft>
                <a:spcPts val="0"/>
              </a:spcAft>
              <a:buClr>
                <a:schemeClr val="dk1"/>
              </a:buClr>
              <a:buSzPts val="1100"/>
              <a:buFont typeface="Arial"/>
              <a:buNone/>
            </a:pPr>
            <a:endParaRPr sz="2300" dirty="0"/>
          </a:p>
          <a:p>
            <a:pPr marL="0" lvl="0" indent="0" algn="just" rtl="0">
              <a:spcBef>
                <a:spcPts val="0"/>
              </a:spcBef>
              <a:spcAft>
                <a:spcPts val="0"/>
              </a:spcAft>
              <a:buNone/>
            </a:pPr>
            <a:r>
              <a:rPr lang="en-US" sz="2300" dirty="0"/>
              <a:t>Using this methodology, future work can be done to analyze other microreactor core concepts in order to compare them.</a:t>
            </a:r>
            <a:endParaRPr sz="2300" dirty="0"/>
          </a:p>
        </p:txBody>
      </p:sp>
      <p:grpSp>
        <p:nvGrpSpPr>
          <p:cNvPr id="178" name="Google Shape;178;p1"/>
          <p:cNvGrpSpPr/>
          <p:nvPr/>
        </p:nvGrpSpPr>
        <p:grpSpPr>
          <a:xfrm>
            <a:off x="19089650" y="6623947"/>
            <a:ext cx="7494711" cy="5292578"/>
            <a:chOff x="19070613" y="5875835"/>
            <a:chExt cx="7494711" cy="5292578"/>
          </a:xfrm>
        </p:grpSpPr>
        <p:pic>
          <p:nvPicPr>
            <p:cNvPr id="179" name="Google Shape;179;p1"/>
            <p:cNvPicPr preferRelativeResize="0"/>
            <p:nvPr/>
          </p:nvPicPr>
          <p:blipFill rotWithShape="1">
            <a:blip r:embed="rId12">
              <a:alphaModFix/>
            </a:blip>
            <a:srcRect/>
            <a:stretch/>
          </p:blipFill>
          <p:spPr>
            <a:xfrm>
              <a:off x="19828688" y="5875835"/>
              <a:ext cx="2133600" cy="2208882"/>
            </a:xfrm>
            <a:prstGeom prst="rect">
              <a:avLst/>
            </a:prstGeom>
            <a:noFill/>
            <a:ln>
              <a:noFill/>
            </a:ln>
          </p:spPr>
        </p:pic>
        <p:pic>
          <p:nvPicPr>
            <p:cNvPr id="180" name="Google Shape;180;p1"/>
            <p:cNvPicPr preferRelativeResize="0"/>
            <p:nvPr/>
          </p:nvPicPr>
          <p:blipFill rotWithShape="1">
            <a:blip r:embed="rId13">
              <a:alphaModFix/>
            </a:blip>
            <a:srcRect/>
            <a:stretch/>
          </p:blipFill>
          <p:spPr>
            <a:xfrm>
              <a:off x="23605438" y="5888545"/>
              <a:ext cx="2052875" cy="2125025"/>
            </a:xfrm>
            <a:prstGeom prst="rect">
              <a:avLst/>
            </a:prstGeom>
            <a:noFill/>
            <a:ln>
              <a:noFill/>
            </a:ln>
          </p:spPr>
        </p:pic>
        <p:sp>
          <p:nvSpPr>
            <p:cNvPr id="181" name="Google Shape;181;p1"/>
            <p:cNvSpPr txBox="1"/>
            <p:nvPr/>
          </p:nvSpPr>
          <p:spPr>
            <a:xfrm>
              <a:off x="19070613" y="8084713"/>
              <a:ext cx="3747300" cy="3083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a:t>Model basis used for Project Pele reactor</a:t>
              </a:r>
              <a:endParaRPr sz="2000" i="0" u="none" strike="noStrike" cap="none">
                <a:solidFill>
                  <a:srgbClr val="000000"/>
                </a:solidFill>
              </a:endParaRPr>
            </a:p>
            <a:p>
              <a:pPr marL="0" marR="0" lvl="0" indent="0" algn="l" rtl="0">
                <a:lnSpc>
                  <a:spcPct val="100000"/>
                </a:lnSpc>
                <a:spcBef>
                  <a:spcPts val="1000"/>
                </a:spcBef>
                <a:spcAft>
                  <a:spcPts val="0"/>
                </a:spcAft>
                <a:buClr>
                  <a:srgbClr val="000000"/>
                </a:buClr>
                <a:buSzPts val="2000"/>
                <a:buFont typeface="Arial"/>
                <a:buNone/>
              </a:pPr>
              <a:r>
                <a:rPr lang="en-US" sz="2000" i="0" u="none" strike="noStrike" cap="none">
                  <a:solidFill>
                    <a:srgbClr val="000000"/>
                  </a:solidFill>
                </a:rPr>
                <a:t>Fuel: </a:t>
              </a:r>
              <a:r>
                <a:rPr lang="en-US" sz="2000" b="1" i="0" u="none" strike="noStrike" cap="none">
                  <a:solidFill>
                    <a:srgbClr val="000000"/>
                  </a:solidFill>
                </a:rPr>
                <a:t>HALEU TRISO compact with a 30% packing factor</a:t>
              </a:r>
              <a:endParaRPr sz="2000" b="1" i="0"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Moderator: Graphite</a:t>
              </a:r>
              <a:endParaRPr sz="2000" i="0"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Power Density: 20.0 W/gHM</a:t>
              </a:r>
              <a:endParaRPr sz="2000" i="0"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Cycle Length: 4.5 years at full power followed by 2 years at 0 W/gHM for cooldown period</a:t>
              </a:r>
              <a:endParaRPr sz="2000" i="0" u="none" strike="noStrike" cap="none">
                <a:solidFill>
                  <a:srgbClr val="000000"/>
                </a:solidFill>
              </a:endParaRPr>
            </a:p>
          </p:txBody>
        </p:sp>
        <p:sp>
          <p:nvSpPr>
            <p:cNvPr id="182" name="Google Shape;182;p1"/>
            <p:cNvSpPr txBox="1"/>
            <p:nvPr/>
          </p:nvSpPr>
          <p:spPr>
            <a:xfrm>
              <a:off x="22915524" y="8102505"/>
              <a:ext cx="3649800" cy="277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a:t>Model basis used for LEU PWR </a:t>
              </a:r>
              <a:endParaRPr sz="2000" i="0" u="none" strike="noStrike" cap="none">
                <a:solidFill>
                  <a:srgbClr val="000000"/>
                </a:solidFill>
              </a:endParaRPr>
            </a:p>
            <a:p>
              <a:pPr marL="0" marR="0" lvl="0" indent="0" algn="l" rtl="0">
                <a:lnSpc>
                  <a:spcPct val="100000"/>
                </a:lnSpc>
                <a:spcBef>
                  <a:spcPts val="1000"/>
                </a:spcBef>
                <a:spcAft>
                  <a:spcPts val="0"/>
                </a:spcAft>
                <a:buClr>
                  <a:srgbClr val="000000"/>
                </a:buClr>
                <a:buSzPts val="2000"/>
                <a:buFont typeface="Arial"/>
                <a:buNone/>
              </a:pPr>
              <a:r>
                <a:rPr lang="en-US" sz="2000" i="0" u="none" strike="noStrike" cap="none">
                  <a:solidFill>
                    <a:srgbClr val="000000"/>
                  </a:solidFill>
                </a:rPr>
                <a:t>Fuel: </a:t>
              </a:r>
              <a:r>
                <a:rPr lang="en-US" sz="2000" b="1" i="0" u="none" strike="noStrike" cap="none">
                  <a:solidFill>
                    <a:srgbClr val="000000"/>
                  </a:solidFill>
                </a:rPr>
                <a:t>LEU UO</a:t>
              </a:r>
              <a:r>
                <a:rPr lang="en-US" sz="2000" b="1" i="0" u="none" strike="noStrike" cap="none" baseline="-25000">
                  <a:solidFill>
                    <a:srgbClr val="000000"/>
                  </a:solidFill>
                </a:rPr>
                <a:t>2</a:t>
              </a:r>
              <a:endParaRPr sz="2000" b="1" i="0"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Moderator: Light Water</a:t>
              </a:r>
              <a:endParaRPr sz="2000" i="0"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Power Density: 30.5 W/gHM</a:t>
              </a:r>
              <a:endParaRPr sz="2000" i="0"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000000"/>
                  </a:solidFill>
                </a:rPr>
                <a:t>Cycle Length: 4.5 years at full power followed by 2 years at 0 W/gHM for cooldown period</a:t>
              </a:r>
              <a:endParaRPr sz="2000" i="0" u="none" strike="noStrike" cap="none">
                <a:solidFill>
                  <a:srgbClr val="000000"/>
                </a:solidFill>
              </a:endParaRPr>
            </a:p>
          </p:txBody>
        </p:sp>
      </p:grpSp>
      <p:sp>
        <p:nvSpPr>
          <p:cNvPr id="183" name="Google Shape;183;p1"/>
          <p:cNvSpPr txBox="1"/>
          <p:nvPr/>
        </p:nvSpPr>
        <p:spPr>
          <a:xfrm>
            <a:off x="12025275" y="23439825"/>
            <a:ext cx="5439900" cy="3188400"/>
          </a:xfrm>
          <a:prstGeom prst="rect">
            <a:avLst/>
          </a:prstGeom>
          <a:solidFill>
            <a:srgbClr val="B4975A"/>
          </a:solidFill>
          <a:ln w="9525" cap="flat" cmpd="sng">
            <a:solidFill>
              <a:srgbClr val="000000"/>
            </a:solidFill>
            <a:prstDash val="solid"/>
            <a:miter lim="800000"/>
            <a:headEnd type="none" w="sm" len="sm"/>
            <a:tailEnd type="none" w="sm" len="sm"/>
          </a:ln>
        </p:spPr>
        <p:txBody>
          <a:bodyPr spcFirstLastPara="1" wrap="square" lIns="352675" tIns="176325" rIns="352675" bIns="176325" anchor="t" anchorCtr="0">
            <a:spAutoFit/>
          </a:bodyPr>
          <a:lstStyle/>
          <a:p>
            <a:pPr marL="0" marR="0" lvl="0" indent="0" algn="just" rtl="0">
              <a:spcBef>
                <a:spcPts val="0"/>
              </a:spcBef>
              <a:spcAft>
                <a:spcPts val="0"/>
              </a:spcAft>
              <a:buNone/>
            </a:pPr>
            <a:r>
              <a:rPr lang="en-US" sz="2300" dirty="0" err="1">
                <a:solidFill>
                  <a:srgbClr val="000000"/>
                </a:solidFill>
                <a:latin typeface="Calibri"/>
                <a:ea typeface="Calibri"/>
                <a:cs typeface="Calibri"/>
                <a:sym typeface="Calibri"/>
              </a:rPr>
              <a:t>OpenMC</a:t>
            </a:r>
            <a:r>
              <a:rPr lang="en-US" sz="2300" dirty="0">
                <a:solidFill>
                  <a:srgbClr val="000000"/>
                </a:solidFill>
                <a:latin typeface="Calibri"/>
                <a:ea typeface="Calibri"/>
                <a:cs typeface="Calibri"/>
                <a:sym typeface="Calibri"/>
              </a:rPr>
              <a:t> has an </a:t>
            </a:r>
            <a:r>
              <a:rPr lang="en-US" sz="2300" b="1" dirty="0">
                <a:solidFill>
                  <a:srgbClr val="000000"/>
                </a:solidFill>
                <a:latin typeface="Calibri"/>
                <a:ea typeface="Calibri"/>
                <a:cs typeface="Calibri"/>
                <a:sym typeface="Calibri"/>
              </a:rPr>
              <a:t>Application Programing Interface (API)</a:t>
            </a:r>
            <a:r>
              <a:rPr lang="en-US" sz="2300" dirty="0">
                <a:solidFill>
                  <a:srgbClr val="000000"/>
                </a:solidFill>
                <a:latin typeface="Calibri"/>
                <a:ea typeface="Calibri"/>
                <a:cs typeface="Calibri"/>
                <a:sym typeface="Calibri"/>
              </a:rPr>
              <a:t> for use in </a:t>
            </a:r>
            <a:r>
              <a:rPr lang="en-US" sz="2300" b="1" dirty="0">
                <a:solidFill>
                  <a:srgbClr val="000000"/>
                </a:solidFill>
                <a:latin typeface="Calibri"/>
                <a:ea typeface="Calibri"/>
                <a:cs typeface="Calibri"/>
                <a:sym typeface="Calibri"/>
              </a:rPr>
              <a:t>Python</a:t>
            </a:r>
            <a:r>
              <a:rPr lang="en-US" sz="2300" dirty="0">
                <a:solidFill>
                  <a:srgbClr val="000000"/>
                </a:solidFill>
                <a:latin typeface="Calibri"/>
                <a:ea typeface="Calibri"/>
                <a:cs typeface="Calibri"/>
                <a:sym typeface="Calibri"/>
              </a:rPr>
              <a:t>. Code is written in python and then converted to XML files by the API and run by </a:t>
            </a:r>
            <a:r>
              <a:rPr lang="en-US" sz="2300" dirty="0" err="1">
                <a:solidFill>
                  <a:srgbClr val="000000"/>
                </a:solidFill>
                <a:latin typeface="Calibri"/>
                <a:ea typeface="Calibri"/>
                <a:cs typeface="Calibri"/>
                <a:sym typeface="Calibri"/>
              </a:rPr>
              <a:t>OpenMC</a:t>
            </a:r>
            <a:r>
              <a:rPr lang="en-US" sz="2300" dirty="0">
                <a:solidFill>
                  <a:srgbClr val="000000"/>
                </a:solidFill>
                <a:latin typeface="Calibri"/>
                <a:ea typeface="Calibri"/>
                <a:cs typeface="Calibri"/>
                <a:sym typeface="Calibri"/>
              </a:rPr>
              <a:t>. The results are able to be manipulated using python tools such as </a:t>
            </a:r>
            <a:r>
              <a:rPr lang="en-US" sz="2300" dirty="0" err="1">
                <a:solidFill>
                  <a:srgbClr val="000000"/>
                </a:solidFill>
                <a:latin typeface="Calibri"/>
                <a:ea typeface="Calibri"/>
                <a:cs typeface="Calibri"/>
                <a:sym typeface="Calibri"/>
              </a:rPr>
              <a:t>numpy</a:t>
            </a:r>
            <a:r>
              <a:rPr lang="en-US" sz="2300" dirty="0">
                <a:solidFill>
                  <a:srgbClr val="000000"/>
                </a:solidFill>
                <a:latin typeface="Calibri"/>
                <a:ea typeface="Calibri"/>
                <a:cs typeface="Calibri"/>
                <a:sym typeface="Calibri"/>
              </a:rPr>
              <a:t>, matplotlib, and other python libraries.</a:t>
            </a:r>
            <a:endParaRPr sz="2300" dirty="0">
              <a:solidFill>
                <a:srgbClr val="000000"/>
              </a:solidFill>
              <a:latin typeface="Calibri"/>
              <a:ea typeface="Calibri"/>
              <a:cs typeface="Calibri"/>
              <a:sym typeface="Calibri"/>
            </a:endParaRPr>
          </a:p>
        </p:txBody>
      </p:sp>
      <p:pic>
        <p:nvPicPr>
          <p:cNvPr id="184" name="Google Shape;184;p1"/>
          <p:cNvPicPr preferRelativeResize="0"/>
          <p:nvPr/>
        </p:nvPicPr>
        <p:blipFill rotWithShape="1">
          <a:blip r:embed="rId14">
            <a:alphaModFix/>
          </a:blip>
          <a:srcRect b="5383"/>
          <a:stretch/>
        </p:blipFill>
        <p:spPr>
          <a:xfrm>
            <a:off x="9949150" y="24400887"/>
            <a:ext cx="1489750" cy="1545226"/>
          </a:xfrm>
          <a:prstGeom prst="rect">
            <a:avLst/>
          </a:prstGeom>
          <a:noFill/>
          <a:ln>
            <a:noFill/>
          </a:ln>
        </p:spPr>
      </p:pic>
      <p:sp>
        <p:nvSpPr>
          <p:cNvPr id="185" name="Google Shape;185;p1"/>
          <p:cNvSpPr txBox="1"/>
          <p:nvPr/>
        </p:nvSpPr>
        <p:spPr>
          <a:xfrm>
            <a:off x="19185250" y="14829463"/>
            <a:ext cx="7303500" cy="892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300"/>
              <a:t>DoE materials used to compare spent fuel BCMs to US plutonium grades.</a:t>
            </a:r>
            <a:endParaRPr sz="2300"/>
          </a:p>
        </p:txBody>
      </p:sp>
      <p:sp>
        <p:nvSpPr>
          <p:cNvPr id="186" name="Google Shape;186;p1"/>
          <p:cNvSpPr txBox="1"/>
          <p:nvPr/>
        </p:nvSpPr>
        <p:spPr>
          <a:xfrm>
            <a:off x="18471700" y="18526375"/>
            <a:ext cx="8730600" cy="7233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3500" b="1"/>
              <a:t>Net Weight</a:t>
            </a:r>
            <a:endParaRPr sz="3500" b="1"/>
          </a:p>
        </p:txBody>
      </p:sp>
      <p:sp>
        <p:nvSpPr>
          <p:cNvPr id="187" name="Google Shape;187;p1"/>
          <p:cNvSpPr txBox="1"/>
          <p:nvPr/>
        </p:nvSpPr>
        <p:spPr>
          <a:xfrm>
            <a:off x="18449653" y="11938900"/>
            <a:ext cx="8763000" cy="7233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3500" b="1"/>
              <a:t>Bare Critical Mass (BCM)</a:t>
            </a:r>
            <a:endParaRPr sz="3500" b="1"/>
          </a:p>
        </p:txBody>
      </p:sp>
      <p:grpSp>
        <p:nvGrpSpPr>
          <p:cNvPr id="188" name="Google Shape;188;p1"/>
          <p:cNvGrpSpPr/>
          <p:nvPr/>
        </p:nvGrpSpPr>
        <p:grpSpPr>
          <a:xfrm>
            <a:off x="19126575" y="21979049"/>
            <a:ext cx="3404737" cy="3219626"/>
            <a:chOff x="19126475" y="21312299"/>
            <a:chExt cx="3404737" cy="3219626"/>
          </a:xfrm>
        </p:grpSpPr>
        <p:pic>
          <p:nvPicPr>
            <p:cNvPr id="189" name="Google Shape;189;p1"/>
            <p:cNvPicPr preferRelativeResize="0"/>
            <p:nvPr/>
          </p:nvPicPr>
          <p:blipFill rotWithShape="1">
            <a:blip r:embed="rId15">
              <a:alphaModFix/>
            </a:blip>
            <a:srcRect/>
            <a:stretch/>
          </p:blipFill>
          <p:spPr>
            <a:xfrm>
              <a:off x="19126563" y="21312299"/>
              <a:ext cx="3404650" cy="2651026"/>
            </a:xfrm>
            <a:prstGeom prst="rect">
              <a:avLst/>
            </a:prstGeom>
            <a:noFill/>
            <a:ln>
              <a:noFill/>
            </a:ln>
          </p:spPr>
        </p:pic>
        <p:sp>
          <p:nvSpPr>
            <p:cNvPr id="190" name="Google Shape;190;p1"/>
            <p:cNvSpPr txBox="1"/>
            <p:nvPr/>
          </p:nvSpPr>
          <p:spPr>
            <a:xfrm>
              <a:off x="19126475" y="23854825"/>
              <a:ext cx="34047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t>Activity (Bq) of major isotopes present in irradiated LEU PWR fuel.</a:t>
              </a:r>
              <a:endParaRPr sz="1600"/>
            </a:p>
          </p:txBody>
        </p:sp>
      </p:grpSp>
      <p:sp>
        <p:nvSpPr>
          <p:cNvPr id="191" name="Google Shape;191;p1"/>
          <p:cNvSpPr txBox="1"/>
          <p:nvPr/>
        </p:nvSpPr>
        <p:spPr>
          <a:xfrm>
            <a:off x="18498250" y="21140750"/>
            <a:ext cx="8730600" cy="7233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3500" b="1"/>
              <a:t>Dose Rate</a:t>
            </a:r>
            <a:endParaRPr sz="3500" b="1"/>
          </a:p>
        </p:txBody>
      </p:sp>
      <p:sp>
        <p:nvSpPr>
          <p:cNvPr id="192" name="Google Shape;192;p1"/>
          <p:cNvSpPr txBox="1"/>
          <p:nvPr/>
        </p:nvSpPr>
        <p:spPr>
          <a:xfrm>
            <a:off x="18443590" y="5888238"/>
            <a:ext cx="8763000" cy="7233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3500" b="1"/>
              <a:t>Models Used</a:t>
            </a:r>
            <a:endParaRPr sz="3500" b="1"/>
          </a:p>
        </p:txBody>
      </p:sp>
      <p:sp>
        <p:nvSpPr>
          <p:cNvPr id="193" name="Google Shape;193;p1"/>
          <p:cNvSpPr txBox="1"/>
          <p:nvPr/>
        </p:nvSpPr>
        <p:spPr>
          <a:xfrm>
            <a:off x="22531300" y="22060125"/>
            <a:ext cx="4257600" cy="3051600"/>
          </a:xfrm>
          <a:prstGeom prst="rect">
            <a:avLst/>
          </a:prstGeom>
          <a:noFill/>
          <a:ln>
            <a:noFill/>
          </a:ln>
        </p:spPr>
        <p:txBody>
          <a:bodyPr spcFirstLastPara="1" wrap="square" lIns="91425" tIns="91425" rIns="91425" bIns="91425" anchor="t" anchorCtr="0">
            <a:noAutofit/>
          </a:bodyPr>
          <a:lstStyle/>
          <a:p>
            <a:pPr marL="0" lvl="0" indent="0" algn="just" rtl="0">
              <a:spcBef>
                <a:spcPts val="640"/>
              </a:spcBef>
              <a:spcAft>
                <a:spcPts val="0"/>
              </a:spcAft>
              <a:buNone/>
            </a:pPr>
            <a:r>
              <a:rPr lang="en-US" sz="2300" dirty="0">
                <a:solidFill>
                  <a:srgbClr val="000000"/>
                </a:solidFill>
              </a:rPr>
              <a:t>Activity from fuel used to calculate a photon dose rate at 1m from source.</a:t>
            </a:r>
            <a:endParaRPr sz="2300" dirty="0">
              <a:solidFill>
                <a:srgbClr val="000000"/>
              </a:solidFill>
            </a:endParaRPr>
          </a:p>
          <a:p>
            <a:pPr marL="0" lvl="0" indent="0" algn="just" rtl="0">
              <a:spcBef>
                <a:spcPts val="640"/>
              </a:spcBef>
              <a:spcAft>
                <a:spcPts val="0"/>
              </a:spcAft>
              <a:buNone/>
            </a:pPr>
            <a:endParaRPr sz="2300" dirty="0">
              <a:solidFill>
                <a:srgbClr val="000000"/>
              </a:solidFill>
            </a:endParaRPr>
          </a:p>
          <a:p>
            <a:pPr marL="0" lvl="0" indent="0" algn="just" rtl="0">
              <a:spcBef>
                <a:spcPts val="640"/>
              </a:spcBef>
              <a:spcAft>
                <a:spcPts val="0"/>
              </a:spcAft>
              <a:buNone/>
            </a:pPr>
            <a:r>
              <a:rPr lang="en-US" sz="2300" dirty="0">
                <a:solidFill>
                  <a:srgbClr val="000000"/>
                </a:solidFill>
              </a:rPr>
              <a:t>Estimated using </a:t>
            </a:r>
            <a:r>
              <a:rPr lang="en-US" sz="2300" dirty="0" err="1">
                <a:solidFill>
                  <a:srgbClr val="000000"/>
                </a:solidFill>
              </a:rPr>
              <a:t>OpenMC</a:t>
            </a:r>
            <a:r>
              <a:rPr lang="en-US" sz="2300" dirty="0">
                <a:solidFill>
                  <a:srgbClr val="000000"/>
                </a:solidFill>
              </a:rPr>
              <a:t> based on composition and net weight for spent fuel</a:t>
            </a:r>
            <a:endParaRPr sz="2300"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953</Words>
  <Application>Microsoft Office PowerPoint</Application>
  <PresentationFormat>Custom</PresentationFormat>
  <Paragraphs>116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Lato</vt:lpstr>
      <vt:lpstr>Roboto</vt:lpstr>
      <vt:lpstr>Garamond</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USNA</dc:creator>
  <cp:lastModifiedBy>Cullinan, Hitoshi Midn USN USNA Annapolis</cp:lastModifiedBy>
  <cp:revision>1</cp:revision>
  <dcterms:created xsi:type="dcterms:W3CDTF">2008-11-17T14:24:47Z</dcterms:created>
  <dcterms:modified xsi:type="dcterms:W3CDTF">2023-04-20T14:18:38Z</dcterms:modified>
</cp:coreProperties>
</file>