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50"/>
  </p:normalViewPr>
  <p:slideViewPr>
    <p:cSldViewPr snapToGrid="0">
      <p:cViewPr>
        <p:scale>
          <a:sx n="140" d="100"/>
          <a:sy n="140" d="100"/>
        </p:scale>
        <p:origin x="-640" y="-376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D3B75-F911-2D07-C5F8-C830E4E0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0442FB-465F-6425-55A0-20631262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F50CE-C6FE-2B8C-DBF2-18BF4AD2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49575-1909-C3F4-9146-383B946A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0FF0B-A71A-88D5-8465-238D6406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79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49098-1B8F-0074-845C-906306B6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998F3A-B9B5-8D17-AB69-3A2066ED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20DD7-AB89-30F8-7C0F-0F5506EC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D1E02-4CD8-40B9-A5EE-8385C499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9D30F-E38C-B921-2D96-098C4B4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AFEEB4-2570-82B1-372A-7F8B17C36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30269-D5A0-5A55-7997-71E70EDFC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E5C1-AE5A-4395-2BC8-E12D31C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2072B-2853-2DAD-0DC0-979E34AA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006F6-C706-00DA-02AA-95A1097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9828D-59D2-1BB2-455C-4ABB15D9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277890-3B26-5FE0-B4A1-C233B652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B6CF5-3642-D931-AB1A-F46FF8AA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BC6EC-0EE9-E216-106D-BA795ABB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4096D-0072-DD88-CC93-BC7AA5F4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81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26C26-1837-784B-45DE-994000C7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DBC041-6698-7239-A74E-CF364A53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E9CF7-F203-384C-D010-2BFD10BE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5D335-ACCE-9787-D0B2-E9C80FDC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26701-2E8D-59FF-55FF-E891366D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2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006FD-CCB7-0645-D6BC-F754DEF2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6439F-36F9-AFDC-87FA-18B04FCD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D45D8B-CC66-2385-5828-8A3B7E7A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02DD1-9B4B-3E8A-DFB0-86F2EE7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6E84B-AF12-1049-D073-66202525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EB61E-3A00-FDF0-2356-CE586436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1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6221D-98BF-13DF-20EC-D18893FC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C2B2E-846B-82AB-1C95-A178BD44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F1DA3E-51D7-2ABF-CC5E-70A732AA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3DFC08-E35E-D0A1-DC0B-1461B89F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9CD138-6141-EA1E-36FC-E77C78F57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3FDCEC-3B81-8A4A-2161-DBE44AA7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7100B6-C800-46D5-2C5F-0034CF76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3ECDC5-B915-1528-801D-5D315137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6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BEA50-629E-1A35-1FA6-74921CD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2ADEE2-37E5-8F48-CF60-FC7ACE3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52463-A1AE-D55B-1EFF-B02F1C59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5395A8-694E-2133-2C9E-B5B7C2C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90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4EE296-06DC-97F3-5B54-EC375617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4965FB-FD17-D854-9615-070D8CF7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EFB13-3482-8B83-97D8-348C22C8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860D7-4D80-F395-DA03-677F159D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83E725-BF51-0120-48A2-DED6E5C3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DA927A-26CD-14AF-8077-5A2D0F52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ECA848-90CC-929F-4C17-21EC607F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675F68-988C-EF1E-59D1-7887E5CA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F82B4-61C6-9F20-D013-92A55EC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71C16-3C25-7B6E-FE58-FBDFD021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8E24A3-FF3C-CA28-296F-176544CC4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172B7E-C4FD-95EA-1E6F-55F041B62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C8420-523B-0AC8-3A6C-E98646D0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B239A7-EE7A-1D2F-E2F4-2617C1E2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50DFF5-A7BD-07C2-CD82-46244380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53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D3C958-45CC-3EDE-1E74-3449D9C9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389E2B-635A-7E6F-E9DF-6F1E046C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8E8E2-7130-050F-C831-FBD433B82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0450-EC93-E14F-B533-EDB7294A659E}" type="datetimeFigureOut">
              <a:rPr kumimoji="1" lang="ja-JP" altLang="en-US" smtClean="0"/>
              <a:t>2023/2/5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D4A94-B556-1F34-AC7D-F75F57E0D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ACEE3-917A-B36E-F912-2D4B53FC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F59E-B0C2-F74D-A0C2-4C782BA66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7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4E1D2A8-C191-BE8A-1878-B734F8ED5AA9}"/>
              </a:ext>
            </a:extLst>
          </p:cNvPr>
          <p:cNvGrpSpPr/>
          <p:nvPr/>
        </p:nvGrpSpPr>
        <p:grpSpPr>
          <a:xfrm>
            <a:off x="3938239" y="907481"/>
            <a:ext cx="4320843" cy="5041023"/>
            <a:chOff x="3938239" y="907481"/>
            <a:chExt cx="4320843" cy="504102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0309D78-62DF-4679-78C2-B95111AA4870}"/>
                </a:ext>
              </a:extLst>
            </p:cNvPr>
            <p:cNvSpPr/>
            <p:nvPr/>
          </p:nvSpPr>
          <p:spPr>
            <a:xfrm>
              <a:off x="3938239" y="2481145"/>
              <a:ext cx="4315522" cy="1895707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AA9DE385-8C09-5938-EF7D-4F73C89E8512}"/>
                </a:ext>
              </a:extLst>
            </p:cNvPr>
            <p:cNvSpPr/>
            <p:nvPr/>
          </p:nvSpPr>
          <p:spPr>
            <a:xfrm>
              <a:off x="3938239" y="3428998"/>
              <a:ext cx="4315522" cy="947855"/>
            </a:xfrm>
            <a:custGeom>
              <a:avLst/>
              <a:gdLst>
                <a:gd name="connsiteX0" fmla="*/ 0 w 4315522"/>
                <a:gd name="connsiteY0" fmla="*/ 0 h 947855"/>
                <a:gd name="connsiteX1" fmla="*/ 4315522 w 4315522"/>
                <a:gd name="connsiteY1" fmla="*/ 0 h 947855"/>
                <a:gd name="connsiteX2" fmla="*/ 4315522 w 4315522"/>
                <a:gd name="connsiteY2" fmla="*/ 1 h 947855"/>
                <a:gd name="connsiteX3" fmla="*/ 2157761 w 4315522"/>
                <a:gd name="connsiteY3" fmla="*/ 947855 h 947855"/>
                <a:gd name="connsiteX4" fmla="*/ 0 w 4315522"/>
                <a:gd name="connsiteY4" fmla="*/ 1 h 947855"/>
                <a:gd name="connsiteX5" fmla="*/ 0 w 4315522"/>
                <a:gd name="connsiteY5" fmla="*/ 0 h 9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5522" h="947855">
                  <a:moveTo>
                    <a:pt x="0" y="0"/>
                  </a:moveTo>
                  <a:lnTo>
                    <a:pt x="4315522" y="0"/>
                  </a:lnTo>
                  <a:lnTo>
                    <a:pt x="4315522" y="1"/>
                  </a:lnTo>
                  <a:cubicBezTo>
                    <a:pt x="4315522" y="523486"/>
                    <a:pt x="3349459" y="947855"/>
                    <a:pt x="2157761" y="947855"/>
                  </a:cubicBezTo>
                  <a:cubicBezTo>
                    <a:pt x="966063" y="947855"/>
                    <a:pt x="0" y="523486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89BD18D-3741-6607-1FF6-057F37EDDDA5}"/>
                    </a:ext>
                  </a:extLst>
                </p:cNvPr>
                <p:cNvSpPr txBox="1"/>
                <p:nvPr/>
              </p:nvSpPr>
              <p:spPr>
                <a:xfrm>
                  <a:off x="6096000" y="5579172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∶1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989BD18D-3741-6607-1FF6-057F37EDD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579172"/>
                  <a:ext cx="86594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024465-1C11-6686-9D78-AF1EA82EA52A}"/>
                    </a:ext>
                  </a:extLst>
                </p:cNvPr>
                <p:cNvSpPr txBox="1"/>
                <p:nvPr/>
              </p:nvSpPr>
              <p:spPr>
                <a:xfrm>
                  <a:off x="6095999" y="907481"/>
                  <a:ext cx="2031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∶0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∶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024465-1C11-6686-9D78-AF1EA82EA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907481"/>
                  <a:ext cx="203151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BA701F8C-C3A5-8762-5650-9949EEB9C905}"/>
                </a:ext>
              </a:extLst>
            </p:cNvPr>
            <p:cNvSpPr/>
            <p:nvPr/>
          </p:nvSpPr>
          <p:spPr>
            <a:xfrm>
              <a:off x="6041172" y="1225068"/>
              <a:ext cx="109654" cy="103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7FD7315E-FF21-0188-691A-8288D63FA06E}"/>
                </a:ext>
              </a:extLst>
            </p:cNvPr>
            <p:cNvSpPr/>
            <p:nvPr/>
          </p:nvSpPr>
          <p:spPr>
            <a:xfrm>
              <a:off x="6095999" y="5529439"/>
              <a:ext cx="109654" cy="103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45744BAF-6367-7F75-AE6D-A14414AA2593}"/>
                </a:ext>
              </a:extLst>
            </p:cNvPr>
            <p:cNvSpPr/>
            <p:nvPr/>
          </p:nvSpPr>
          <p:spPr>
            <a:xfrm>
              <a:off x="3938239" y="2481145"/>
              <a:ext cx="4315522" cy="1895707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84FAA0E3-2404-598B-FF21-687C523101D6}"/>
                </a:ext>
              </a:extLst>
            </p:cNvPr>
            <p:cNvSpPr/>
            <p:nvPr/>
          </p:nvSpPr>
          <p:spPr>
            <a:xfrm>
              <a:off x="3949391" y="1276814"/>
              <a:ext cx="4304370" cy="43043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76200" contourW="12700">
              <a:extrusionClr>
                <a:schemeClr val="tx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B1CC4D9-9709-44D3-4772-F645B7E80CE3}"/>
                    </a:ext>
                  </a:extLst>
                </p:cNvPr>
                <p:cNvSpPr txBox="1"/>
                <p:nvPr/>
              </p:nvSpPr>
              <p:spPr>
                <a:xfrm>
                  <a:off x="7592165" y="4814007"/>
                  <a:ext cx="496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B1CC4D9-9709-44D3-4772-F645B7E80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165" y="4814007"/>
                  <a:ext cx="496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9D7ED95F-BD9D-2AFD-4300-5206C3221F9A}"/>
                    </a:ext>
                  </a:extLst>
                </p:cNvPr>
                <p:cNvSpPr txBox="1"/>
                <p:nvPr/>
              </p:nvSpPr>
              <p:spPr>
                <a:xfrm>
                  <a:off x="7756765" y="1687266"/>
                  <a:ext cx="5023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9D7ED95F-BD9D-2AFD-4300-5206C3221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765" y="1687266"/>
                  <a:ext cx="5023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3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C1ECCF37-BA81-8C31-9FDE-806EF5D1B342}"/>
              </a:ext>
            </a:extLst>
          </p:cNvPr>
          <p:cNvSpPr/>
          <p:nvPr/>
        </p:nvSpPr>
        <p:spPr>
          <a:xfrm rot="20687732">
            <a:off x="1631539" y="2005358"/>
            <a:ext cx="7213179" cy="2847283"/>
          </a:xfrm>
          <a:prstGeom prst="parallelogram">
            <a:avLst>
              <a:gd name="adj" fmla="val 9618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1CC8988-7D65-4530-BACA-34E6B99C5B82}"/>
              </a:ext>
            </a:extLst>
          </p:cNvPr>
          <p:cNvCxnSpPr/>
          <p:nvPr/>
        </p:nvCxnSpPr>
        <p:spPr>
          <a:xfrm flipV="1">
            <a:off x="2136808" y="4562375"/>
            <a:ext cx="4350619" cy="1186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94B92EE-94D5-C44E-50FB-D81E62213B5E}"/>
              </a:ext>
            </a:extLst>
          </p:cNvPr>
          <p:cNvCxnSpPr>
            <a:cxnSpLocks/>
          </p:cNvCxnSpPr>
          <p:nvPr/>
        </p:nvCxnSpPr>
        <p:spPr>
          <a:xfrm flipV="1">
            <a:off x="2136808" y="2310063"/>
            <a:ext cx="1876927" cy="34386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7F2008-6FB7-F6A8-594C-06EA1CBFA5AC}"/>
                  </a:ext>
                </a:extLst>
              </p:cNvPr>
              <p:cNvSpPr txBox="1"/>
              <p:nvPr/>
            </p:nvSpPr>
            <p:spPr>
              <a:xfrm>
                <a:off x="6069109" y="4693866"/>
                <a:ext cx="667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7F2008-6FB7-F6A8-594C-06EA1CBFA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9" y="4693866"/>
                <a:ext cx="66710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A964CC6-D717-6F10-B015-01D5DDFDBA6C}"/>
                  </a:ext>
                </a:extLst>
              </p:cNvPr>
              <p:cNvSpPr txBox="1"/>
              <p:nvPr/>
            </p:nvSpPr>
            <p:spPr>
              <a:xfrm>
                <a:off x="3346629" y="2064792"/>
                <a:ext cx="667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A964CC6-D717-6F10-B015-01D5DDF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29" y="2064792"/>
                <a:ext cx="667106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6DCFEBD4-7004-0B98-F59E-EC13B17DE2E1}"/>
              </a:ext>
            </a:extLst>
          </p:cNvPr>
          <p:cNvGrpSpPr/>
          <p:nvPr/>
        </p:nvGrpSpPr>
        <p:grpSpPr>
          <a:xfrm>
            <a:off x="2644088" y="1455821"/>
            <a:ext cx="6737686" cy="3946358"/>
            <a:chOff x="2644088" y="1455821"/>
            <a:chExt cx="6737686" cy="394635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22FFA3-4F3A-231B-B743-6F945FBB1965}"/>
                </a:ext>
              </a:extLst>
            </p:cNvPr>
            <p:cNvGrpSpPr/>
            <p:nvPr/>
          </p:nvGrpSpPr>
          <p:grpSpPr>
            <a:xfrm>
              <a:off x="2644088" y="1455821"/>
              <a:ext cx="6737686" cy="3946358"/>
              <a:chOff x="2644088" y="1455821"/>
              <a:chExt cx="6737686" cy="3946358"/>
            </a:xfrm>
          </p:grpSpPr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BED01E21-D718-630C-71B0-9455CB0988EE}"/>
                  </a:ext>
                </a:extLst>
              </p:cNvPr>
              <p:cNvSpPr/>
              <p:nvPr/>
            </p:nvSpPr>
            <p:spPr>
              <a:xfrm>
                <a:off x="3529611" y="3598644"/>
                <a:ext cx="1318662" cy="1444993"/>
              </a:xfrm>
              <a:prstGeom prst="ellipse">
                <a:avLst/>
              </a:prstGeom>
              <a:noFill/>
              <a:ln w="38100"/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D7ABC554-7A7E-499E-C055-B59826972BF2}"/>
                  </a:ext>
                </a:extLst>
              </p:cNvPr>
              <p:cNvSpPr/>
              <p:nvPr/>
            </p:nvSpPr>
            <p:spPr>
              <a:xfrm>
                <a:off x="3886087" y="3684217"/>
                <a:ext cx="918698" cy="1326786"/>
              </a:xfrm>
              <a:custGeom>
                <a:avLst/>
                <a:gdLst>
                  <a:gd name="connsiteX0" fmla="*/ 619290 w 918698"/>
                  <a:gd name="connsiteY0" fmla="*/ 0 h 1326786"/>
                  <a:gd name="connsiteX1" fmla="*/ 628005 w 918698"/>
                  <a:gd name="connsiteY1" fmla="*/ 5183 h 1326786"/>
                  <a:gd name="connsiteX2" fmla="*/ 918698 w 918698"/>
                  <a:gd name="connsiteY2" fmla="*/ 604289 h 1326786"/>
                  <a:gd name="connsiteX3" fmla="*/ 259367 w 918698"/>
                  <a:gd name="connsiteY3" fmla="*/ 1326786 h 1326786"/>
                  <a:gd name="connsiteX4" fmla="*/ 2726 w 918698"/>
                  <a:gd name="connsiteY4" fmla="*/ 1270009 h 1326786"/>
                  <a:gd name="connsiteX5" fmla="*/ 0 w 918698"/>
                  <a:gd name="connsiteY5" fmla="*/ 1268387 h 132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698" h="1326786">
                    <a:moveTo>
                      <a:pt x="619290" y="0"/>
                    </a:moveTo>
                    <a:lnTo>
                      <a:pt x="628005" y="5183"/>
                    </a:lnTo>
                    <a:cubicBezTo>
                      <a:pt x="803388" y="135021"/>
                      <a:pt x="918698" y="354899"/>
                      <a:pt x="918698" y="604289"/>
                    </a:cubicBezTo>
                    <a:cubicBezTo>
                      <a:pt x="918698" y="1003313"/>
                      <a:pt x="623505" y="1326786"/>
                      <a:pt x="259367" y="1326786"/>
                    </a:cubicBezTo>
                    <a:cubicBezTo>
                      <a:pt x="168333" y="1326786"/>
                      <a:pt x="81607" y="1306569"/>
                      <a:pt x="2726" y="1270009"/>
                    </a:cubicBezTo>
                    <a:lnTo>
                      <a:pt x="0" y="1268387"/>
                    </a:lnTo>
                    <a:close/>
                  </a:path>
                </a:pathLst>
              </a:custGeom>
              <a:solidFill>
                <a:schemeClr val="bg1">
                  <a:alpha val="84249"/>
                </a:schemeClr>
              </a:solidFill>
              <a:ln w="28575">
                <a:solidFill>
                  <a:schemeClr val="bg1"/>
                </a:solidFill>
              </a:ln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EC955CC3-FC9D-FBB6-AD2A-2E12415BEFA6}"/>
                  </a:ext>
                </a:extLst>
              </p:cNvPr>
              <p:cNvSpPr/>
              <p:nvPr/>
            </p:nvSpPr>
            <p:spPr>
              <a:xfrm>
                <a:off x="2644088" y="1805939"/>
                <a:ext cx="6737685" cy="30451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 14">
                <a:extLst>
                  <a:ext uri="{FF2B5EF4-FFF2-40B4-BE49-F238E27FC236}">
                    <a16:creationId xmlns:a16="http://schemas.microsoft.com/office/drawing/2014/main" id="{236F3A9A-56F9-2D1A-46C9-CCC34C60506E}"/>
                  </a:ext>
                </a:extLst>
              </p:cNvPr>
              <p:cNvSpPr/>
              <p:nvPr/>
            </p:nvSpPr>
            <p:spPr>
              <a:xfrm rot="10800000">
                <a:off x="2644088" y="1455821"/>
                <a:ext cx="6737686" cy="1973179"/>
              </a:xfrm>
              <a:custGeom>
                <a:avLst/>
                <a:gdLst>
                  <a:gd name="connsiteX0" fmla="*/ 0 w 6737686"/>
                  <a:gd name="connsiteY0" fmla="*/ 0 h 1973179"/>
                  <a:gd name="connsiteX1" fmla="*/ 6737686 w 6737686"/>
                  <a:gd name="connsiteY1" fmla="*/ 0 h 1973179"/>
                  <a:gd name="connsiteX2" fmla="*/ 3368843 w 6737686"/>
                  <a:gd name="connsiteY2" fmla="*/ 1973179 h 1973179"/>
                  <a:gd name="connsiteX3" fmla="*/ 0 w 6737686"/>
                  <a:gd name="connsiteY3" fmla="*/ 0 h 197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6" h="1973179">
                    <a:moveTo>
                      <a:pt x="0" y="0"/>
                    </a:moveTo>
                    <a:lnTo>
                      <a:pt x="6737686" y="0"/>
                    </a:lnTo>
                    <a:cubicBezTo>
                      <a:pt x="6737686" y="1089757"/>
                      <a:pt x="5229404" y="1973179"/>
                      <a:pt x="3368843" y="1973179"/>
                    </a:cubicBezTo>
                    <a:cubicBezTo>
                      <a:pt x="1508282" y="1973179"/>
                      <a:pt x="0" y="1089757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83628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085A207-C864-91B7-7BB2-DCA3772A56F7}"/>
                  </a:ext>
                </a:extLst>
              </p:cNvPr>
              <p:cNvSpPr/>
              <p:nvPr/>
            </p:nvSpPr>
            <p:spPr>
              <a:xfrm>
                <a:off x="4381447" y="2595212"/>
                <a:ext cx="3267777" cy="1667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82D43282-3A02-E45B-FCC7-5B2354AAE645}"/>
                  </a:ext>
                </a:extLst>
              </p:cNvPr>
              <p:cNvSpPr/>
              <p:nvPr/>
            </p:nvSpPr>
            <p:spPr>
              <a:xfrm>
                <a:off x="2644088" y="1455821"/>
                <a:ext cx="6737685" cy="3946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0D50B818-9F4E-FFBE-6208-F6C03C5812D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51132"/>
              <a:ext cx="1810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663303FA-EF76-C482-F213-01E2A919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493" y="3962400"/>
              <a:ext cx="35161" cy="11165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63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E308B93-B310-874D-C71B-EF581B44955F}"/>
              </a:ext>
            </a:extLst>
          </p:cNvPr>
          <p:cNvGrpSpPr/>
          <p:nvPr/>
        </p:nvGrpSpPr>
        <p:grpSpPr>
          <a:xfrm>
            <a:off x="1411095" y="2360836"/>
            <a:ext cx="4047078" cy="2894396"/>
            <a:chOff x="1875770" y="1512660"/>
            <a:chExt cx="6097150" cy="4454831"/>
          </a:xfrm>
        </p:grpSpPr>
        <p:sp>
          <p:nvSpPr>
            <p:cNvPr id="2" name="平行四辺形 1">
              <a:extLst>
                <a:ext uri="{FF2B5EF4-FFF2-40B4-BE49-F238E27FC236}">
                  <a16:creationId xmlns:a16="http://schemas.microsoft.com/office/drawing/2014/main" id="{748FE7F8-DDE0-278F-7053-7175692F0028}"/>
                </a:ext>
              </a:extLst>
            </p:cNvPr>
            <p:cNvSpPr/>
            <p:nvPr/>
          </p:nvSpPr>
          <p:spPr>
            <a:xfrm rot="20687732">
              <a:off x="1875770" y="3835237"/>
              <a:ext cx="3299087" cy="1507214"/>
            </a:xfrm>
            <a:prstGeom prst="parallelogram">
              <a:avLst>
                <a:gd name="adj" fmla="val 9618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7EF02F2-F656-5FFC-9715-74D747A6E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6808" y="5266945"/>
              <a:ext cx="1776824" cy="4817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9C42335C-836A-F65D-A0AA-2F77D0C73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6808" y="3910745"/>
              <a:ext cx="999584" cy="183794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063FAC9-996F-36F3-7ED6-F3DA873FF0AE}"/>
                    </a:ext>
                  </a:extLst>
                </p:cNvPr>
                <p:cNvSpPr txBox="1"/>
                <p:nvPr/>
              </p:nvSpPr>
              <p:spPr>
                <a:xfrm>
                  <a:off x="3036416" y="5505826"/>
                  <a:ext cx="6671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063FAC9-996F-36F3-7ED6-F3DA873FF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16" y="5505826"/>
                  <a:ext cx="667106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5000" b="-5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741EB60-7A50-0FDD-2FB6-499784B7B153}"/>
                    </a:ext>
                  </a:extLst>
                </p:cNvPr>
                <p:cNvSpPr txBox="1"/>
                <p:nvPr/>
              </p:nvSpPr>
              <p:spPr>
                <a:xfrm>
                  <a:off x="1919758" y="4232199"/>
                  <a:ext cx="6671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741EB60-7A50-0FDD-2FB6-499784B7B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758" y="4232199"/>
                  <a:ext cx="66710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22222" b="-5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平行四辺形 6">
              <a:extLst>
                <a:ext uri="{FF2B5EF4-FFF2-40B4-BE49-F238E27FC236}">
                  <a16:creationId xmlns:a16="http://schemas.microsoft.com/office/drawing/2014/main" id="{2E4DB0C0-794D-1CA1-82B5-0CB1591AC596}"/>
                </a:ext>
              </a:extLst>
            </p:cNvPr>
            <p:cNvSpPr/>
            <p:nvPr/>
          </p:nvSpPr>
          <p:spPr>
            <a:xfrm rot="20687732">
              <a:off x="3677137" y="3341461"/>
              <a:ext cx="3299087" cy="1507214"/>
            </a:xfrm>
            <a:prstGeom prst="parallelogram">
              <a:avLst>
                <a:gd name="adj" fmla="val 9618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平行四辺形 7">
              <a:extLst>
                <a:ext uri="{FF2B5EF4-FFF2-40B4-BE49-F238E27FC236}">
                  <a16:creationId xmlns:a16="http://schemas.microsoft.com/office/drawing/2014/main" id="{3D7F75BE-D0DC-1674-FD94-74F361FEFCFD}"/>
                </a:ext>
              </a:extLst>
            </p:cNvPr>
            <p:cNvSpPr/>
            <p:nvPr/>
          </p:nvSpPr>
          <p:spPr>
            <a:xfrm rot="20687732">
              <a:off x="2881609" y="1997293"/>
              <a:ext cx="3299087" cy="1507214"/>
            </a:xfrm>
            <a:prstGeom prst="parallelogram">
              <a:avLst>
                <a:gd name="adj" fmla="val 9618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FA766EA-FF7D-CE8F-781A-88A90205BD46}"/>
                </a:ext>
              </a:extLst>
            </p:cNvPr>
            <p:cNvSpPr/>
            <p:nvPr/>
          </p:nvSpPr>
          <p:spPr>
            <a:xfrm rot="20687732">
              <a:off x="4673833" y="1512660"/>
              <a:ext cx="3299087" cy="1507214"/>
            </a:xfrm>
            <a:prstGeom prst="parallelogram">
              <a:avLst>
                <a:gd name="adj" fmla="val 9618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7FEBBD-E522-349E-386D-D9BE56F16097}"/>
              </a:ext>
            </a:extLst>
          </p:cNvPr>
          <p:cNvGrpSpPr/>
          <p:nvPr/>
        </p:nvGrpSpPr>
        <p:grpSpPr>
          <a:xfrm>
            <a:off x="6574536" y="2090819"/>
            <a:ext cx="4397044" cy="2707512"/>
            <a:chOff x="2644088" y="1455821"/>
            <a:chExt cx="6737686" cy="3946358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6845C04-D909-4368-A964-3C0FA215612B}"/>
                </a:ext>
              </a:extLst>
            </p:cNvPr>
            <p:cNvGrpSpPr/>
            <p:nvPr/>
          </p:nvGrpSpPr>
          <p:grpSpPr>
            <a:xfrm>
              <a:off x="2644088" y="1455821"/>
              <a:ext cx="6737686" cy="3946358"/>
              <a:chOff x="2644088" y="1455821"/>
              <a:chExt cx="6737686" cy="3946358"/>
            </a:xfrm>
          </p:grpSpPr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EB3D2BBC-E75C-D410-1D93-B90985373C48}"/>
                  </a:ext>
                </a:extLst>
              </p:cNvPr>
              <p:cNvSpPr/>
              <p:nvPr/>
            </p:nvSpPr>
            <p:spPr>
              <a:xfrm>
                <a:off x="3529611" y="3598644"/>
                <a:ext cx="1318662" cy="1444993"/>
              </a:xfrm>
              <a:prstGeom prst="ellipse">
                <a:avLst/>
              </a:prstGeom>
              <a:noFill/>
              <a:ln w="38100"/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 16">
                <a:extLst>
                  <a:ext uri="{FF2B5EF4-FFF2-40B4-BE49-F238E27FC236}">
                    <a16:creationId xmlns:a16="http://schemas.microsoft.com/office/drawing/2014/main" id="{443C87C8-34F3-B041-3DE6-89C971871056}"/>
                  </a:ext>
                </a:extLst>
              </p:cNvPr>
              <p:cNvSpPr/>
              <p:nvPr/>
            </p:nvSpPr>
            <p:spPr>
              <a:xfrm>
                <a:off x="3886087" y="3684217"/>
                <a:ext cx="918698" cy="1326786"/>
              </a:xfrm>
              <a:custGeom>
                <a:avLst/>
                <a:gdLst>
                  <a:gd name="connsiteX0" fmla="*/ 619290 w 918698"/>
                  <a:gd name="connsiteY0" fmla="*/ 0 h 1326786"/>
                  <a:gd name="connsiteX1" fmla="*/ 628005 w 918698"/>
                  <a:gd name="connsiteY1" fmla="*/ 5183 h 1326786"/>
                  <a:gd name="connsiteX2" fmla="*/ 918698 w 918698"/>
                  <a:gd name="connsiteY2" fmla="*/ 604289 h 1326786"/>
                  <a:gd name="connsiteX3" fmla="*/ 259367 w 918698"/>
                  <a:gd name="connsiteY3" fmla="*/ 1326786 h 1326786"/>
                  <a:gd name="connsiteX4" fmla="*/ 2726 w 918698"/>
                  <a:gd name="connsiteY4" fmla="*/ 1270009 h 1326786"/>
                  <a:gd name="connsiteX5" fmla="*/ 0 w 918698"/>
                  <a:gd name="connsiteY5" fmla="*/ 1268387 h 132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8698" h="1326786">
                    <a:moveTo>
                      <a:pt x="619290" y="0"/>
                    </a:moveTo>
                    <a:lnTo>
                      <a:pt x="628005" y="5183"/>
                    </a:lnTo>
                    <a:cubicBezTo>
                      <a:pt x="803388" y="135021"/>
                      <a:pt x="918698" y="354899"/>
                      <a:pt x="918698" y="604289"/>
                    </a:cubicBezTo>
                    <a:cubicBezTo>
                      <a:pt x="918698" y="1003313"/>
                      <a:pt x="623505" y="1326786"/>
                      <a:pt x="259367" y="1326786"/>
                    </a:cubicBezTo>
                    <a:cubicBezTo>
                      <a:pt x="168333" y="1326786"/>
                      <a:pt x="81607" y="1306569"/>
                      <a:pt x="2726" y="1270009"/>
                    </a:cubicBezTo>
                    <a:lnTo>
                      <a:pt x="0" y="1268387"/>
                    </a:lnTo>
                    <a:close/>
                  </a:path>
                </a:pathLst>
              </a:custGeom>
              <a:solidFill>
                <a:schemeClr val="bg1">
                  <a:alpha val="84249"/>
                </a:schemeClr>
              </a:solidFill>
              <a:ln w="28575">
                <a:solidFill>
                  <a:schemeClr val="bg1"/>
                </a:solidFill>
              </a:ln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251B102F-3C46-D3D5-3621-C7E2815EA1A6}"/>
                  </a:ext>
                </a:extLst>
              </p:cNvPr>
              <p:cNvSpPr/>
              <p:nvPr/>
            </p:nvSpPr>
            <p:spPr>
              <a:xfrm>
                <a:off x="2644088" y="1805939"/>
                <a:ext cx="6737685" cy="30451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3385C353-4F01-95DC-3628-10DF29143923}"/>
                  </a:ext>
                </a:extLst>
              </p:cNvPr>
              <p:cNvSpPr/>
              <p:nvPr/>
            </p:nvSpPr>
            <p:spPr>
              <a:xfrm rot="10800000">
                <a:off x="2644088" y="1455821"/>
                <a:ext cx="6737686" cy="1973179"/>
              </a:xfrm>
              <a:custGeom>
                <a:avLst/>
                <a:gdLst>
                  <a:gd name="connsiteX0" fmla="*/ 0 w 6737686"/>
                  <a:gd name="connsiteY0" fmla="*/ 0 h 1973179"/>
                  <a:gd name="connsiteX1" fmla="*/ 6737686 w 6737686"/>
                  <a:gd name="connsiteY1" fmla="*/ 0 h 1973179"/>
                  <a:gd name="connsiteX2" fmla="*/ 3368843 w 6737686"/>
                  <a:gd name="connsiteY2" fmla="*/ 1973179 h 1973179"/>
                  <a:gd name="connsiteX3" fmla="*/ 0 w 6737686"/>
                  <a:gd name="connsiteY3" fmla="*/ 0 h 1973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7686" h="1973179">
                    <a:moveTo>
                      <a:pt x="0" y="0"/>
                    </a:moveTo>
                    <a:lnTo>
                      <a:pt x="6737686" y="0"/>
                    </a:lnTo>
                    <a:cubicBezTo>
                      <a:pt x="6737686" y="1089757"/>
                      <a:pt x="5229404" y="1973179"/>
                      <a:pt x="3368843" y="1973179"/>
                    </a:cubicBezTo>
                    <a:cubicBezTo>
                      <a:pt x="1508282" y="1973179"/>
                      <a:pt x="0" y="1089757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83628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B4C015CA-37A7-496A-3F8E-49C51E3D20AC}"/>
                  </a:ext>
                </a:extLst>
              </p:cNvPr>
              <p:cNvSpPr/>
              <p:nvPr/>
            </p:nvSpPr>
            <p:spPr>
              <a:xfrm>
                <a:off x="4381447" y="2595212"/>
                <a:ext cx="3267777" cy="16675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0013511-2E9D-C500-5587-497D8E8AD933}"/>
                  </a:ext>
                </a:extLst>
              </p:cNvPr>
              <p:cNvSpPr/>
              <p:nvPr/>
            </p:nvSpPr>
            <p:spPr>
              <a:xfrm>
                <a:off x="2644088" y="1455821"/>
                <a:ext cx="6737685" cy="3946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83E689D-F581-B4E9-4030-63EBC50FC45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51132"/>
              <a:ext cx="18106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7487384-15D2-BBA7-69F4-36816FBA4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493" y="3962400"/>
              <a:ext cx="35161" cy="11165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  <a:scene3d>
              <a:camera prst="perspectiveHeroicExtremeLeftFacing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円/楕円 23">
            <a:extLst>
              <a:ext uri="{FF2B5EF4-FFF2-40B4-BE49-F238E27FC236}">
                <a16:creationId xmlns:a16="http://schemas.microsoft.com/office/drawing/2014/main" id="{9604858D-963D-26A4-7112-8E8FF0155022}"/>
              </a:ext>
            </a:extLst>
          </p:cNvPr>
          <p:cNvSpPr/>
          <p:nvPr/>
        </p:nvSpPr>
        <p:spPr>
          <a:xfrm>
            <a:off x="9672464" y="3610120"/>
            <a:ext cx="724358" cy="51765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F1CF2BA8-E6F9-E441-C9DB-333FFD9AE6F7}"/>
              </a:ext>
            </a:extLst>
          </p:cNvPr>
          <p:cNvSpPr/>
          <p:nvPr/>
        </p:nvSpPr>
        <p:spPr>
          <a:xfrm>
            <a:off x="2385834" y="4420268"/>
            <a:ext cx="390062" cy="2437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89A3B65C-0128-9921-090C-988ED91A1A7B}"/>
              </a:ext>
            </a:extLst>
          </p:cNvPr>
          <p:cNvSpPr/>
          <p:nvPr/>
        </p:nvSpPr>
        <p:spPr>
          <a:xfrm>
            <a:off x="3601986" y="4145948"/>
            <a:ext cx="390062" cy="2437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6C34CC4-FF26-C6E0-D854-D3366FCA206A}"/>
              </a:ext>
            </a:extLst>
          </p:cNvPr>
          <p:cNvSpPr/>
          <p:nvPr/>
        </p:nvSpPr>
        <p:spPr>
          <a:xfrm>
            <a:off x="4205490" y="2957228"/>
            <a:ext cx="390062" cy="2437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75C3B774-165E-2B31-06F9-AB2EA8384CA8}"/>
              </a:ext>
            </a:extLst>
          </p:cNvPr>
          <p:cNvSpPr/>
          <p:nvPr/>
        </p:nvSpPr>
        <p:spPr>
          <a:xfrm>
            <a:off x="2989338" y="3258980"/>
            <a:ext cx="390062" cy="2437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C15FF96F-CEA2-5619-4407-22F961FBB953}"/>
              </a:ext>
            </a:extLst>
          </p:cNvPr>
          <p:cNvSpPr/>
          <p:nvPr/>
        </p:nvSpPr>
        <p:spPr>
          <a:xfrm>
            <a:off x="3822192" y="3411166"/>
            <a:ext cx="6099048" cy="785930"/>
          </a:xfrm>
          <a:custGeom>
            <a:avLst/>
            <a:gdLst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9048" h="785930">
                <a:moveTo>
                  <a:pt x="0" y="785930"/>
                </a:moveTo>
                <a:cubicBezTo>
                  <a:pt x="573024" y="334826"/>
                  <a:pt x="1200912" y="103178"/>
                  <a:pt x="1892808" y="54410"/>
                </a:cubicBezTo>
                <a:cubicBezTo>
                  <a:pt x="3386328" y="-18742"/>
                  <a:pt x="4779264" y="-101038"/>
                  <a:pt x="6099048" y="411026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>
            <a:extLst>
              <a:ext uri="{FF2B5EF4-FFF2-40B4-BE49-F238E27FC236}">
                <a16:creationId xmlns:a16="http://schemas.microsoft.com/office/drawing/2014/main" id="{C513B255-102D-B281-290E-1799FFB2E367}"/>
              </a:ext>
            </a:extLst>
          </p:cNvPr>
          <p:cNvSpPr/>
          <p:nvPr/>
        </p:nvSpPr>
        <p:spPr>
          <a:xfrm>
            <a:off x="4434840" y="2318948"/>
            <a:ext cx="5449824" cy="1494100"/>
          </a:xfrm>
          <a:custGeom>
            <a:avLst/>
            <a:gdLst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5449824"/>
              <a:gd name="connsiteY0" fmla="*/ 735148 h 1494100"/>
              <a:gd name="connsiteX1" fmla="*/ 1892808 w 5449824"/>
              <a:gd name="connsiteY1" fmla="*/ 3628 h 1494100"/>
              <a:gd name="connsiteX2" fmla="*/ 5449824 w 5449824"/>
              <a:gd name="connsiteY2" fmla="*/ 1494100 h 14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824" h="1494100">
                <a:moveTo>
                  <a:pt x="0" y="735148"/>
                </a:moveTo>
                <a:cubicBezTo>
                  <a:pt x="573024" y="284044"/>
                  <a:pt x="1200912" y="52396"/>
                  <a:pt x="1892808" y="3628"/>
                </a:cubicBezTo>
                <a:cubicBezTo>
                  <a:pt x="3386328" y="-69524"/>
                  <a:pt x="4130040" y="982036"/>
                  <a:pt x="5449824" y="149410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C46BFC1F-6A19-E828-9AFF-18DB33F08F51}"/>
              </a:ext>
            </a:extLst>
          </p:cNvPr>
          <p:cNvSpPr/>
          <p:nvPr/>
        </p:nvSpPr>
        <p:spPr>
          <a:xfrm>
            <a:off x="3218688" y="2573742"/>
            <a:ext cx="6629400" cy="1211874"/>
          </a:xfrm>
          <a:custGeom>
            <a:avLst/>
            <a:gdLst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6629400"/>
              <a:gd name="connsiteY0" fmla="*/ 736386 h 1211874"/>
              <a:gd name="connsiteX1" fmla="*/ 1892808 w 6629400"/>
              <a:gd name="connsiteY1" fmla="*/ 4866 h 1211874"/>
              <a:gd name="connsiteX2" fmla="*/ 6629400 w 6629400"/>
              <a:gd name="connsiteY2" fmla="*/ 1211874 h 121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9400" h="1211874">
                <a:moveTo>
                  <a:pt x="0" y="736386"/>
                </a:moveTo>
                <a:cubicBezTo>
                  <a:pt x="573024" y="285282"/>
                  <a:pt x="1200912" y="53634"/>
                  <a:pt x="1892808" y="4866"/>
                </a:cubicBezTo>
                <a:cubicBezTo>
                  <a:pt x="3386328" y="-68286"/>
                  <a:pt x="5309616" y="699810"/>
                  <a:pt x="6629400" y="121187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 34">
            <a:extLst>
              <a:ext uri="{FF2B5EF4-FFF2-40B4-BE49-F238E27FC236}">
                <a16:creationId xmlns:a16="http://schemas.microsoft.com/office/drawing/2014/main" id="{F4F02A35-EFCA-E0F3-0370-D64651D0A068}"/>
              </a:ext>
            </a:extLst>
          </p:cNvPr>
          <p:cNvSpPr/>
          <p:nvPr/>
        </p:nvSpPr>
        <p:spPr>
          <a:xfrm>
            <a:off x="2578608" y="3548012"/>
            <a:ext cx="7260336" cy="950835"/>
          </a:xfrm>
          <a:custGeom>
            <a:avLst/>
            <a:gdLst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12648 h 612648"/>
              <a:gd name="connsiteX1" fmla="*/ 1801368 w 6007608"/>
              <a:gd name="connsiteY1" fmla="*/ 0 h 612648"/>
              <a:gd name="connsiteX2" fmla="*/ 6007608 w 6007608"/>
              <a:gd name="connsiteY2" fmla="*/ 356616 h 61264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07608"/>
              <a:gd name="connsiteY0" fmla="*/ 623658 h 623658"/>
              <a:gd name="connsiteX1" fmla="*/ 1801368 w 6007608"/>
              <a:gd name="connsiteY1" fmla="*/ 11010 h 623658"/>
              <a:gd name="connsiteX2" fmla="*/ 6007608 w 6007608"/>
              <a:gd name="connsiteY2" fmla="*/ 367626 h 623658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42530 h 742530"/>
              <a:gd name="connsiteX1" fmla="*/ 1892808 w 6099048"/>
              <a:gd name="connsiteY1" fmla="*/ 11010 h 742530"/>
              <a:gd name="connsiteX2" fmla="*/ 6099048 w 6099048"/>
              <a:gd name="connsiteY2" fmla="*/ 367626 h 7425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6099048"/>
              <a:gd name="connsiteY0" fmla="*/ 785930 h 785930"/>
              <a:gd name="connsiteX1" fmla="*/ 1892808 w 6099048"/>
              <a:gd name="connsiteY1" fmla="*/ 54410 h 785930"/>
              <a:gd name="connsiteX2" fmla="*/ 6099048 w 6099048"/>
              <a:gd name="connsiteY2" fmla="*/ 411026 h 785930"/>
              <a:gd name="connsiteX0" fmla="*/ 0 w 7260336"/>
              <a:gd name="connsiteY0" fmla="*/ 950835 h 950835"/>
              <a:gd name="connsiteX1" fmla="*/ 1892808 w 7260336"/>
              <a:gd name="connsiteY1" fmla="*/ 219315 h 950835"/>
              <a:gd name="connsiteX2" fmla="*/ 7260336 w 7260336"/>
              <a:gd name="connsiteY2" fmla="*/ 255891 h 95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0336" h="950835">
                <a:moveTo>
                  <a:pt x="0" y="950835"/>
                </a:moveTo>
                <a:cubicBezTo>
                  <a:pt x="573024" y="499731"/>
                  <a:pt x="1200912" y="268083"/>
                  <a:pt x="1892808" y="219315"/>
                </a:cubicBezTo>
                <a:cubicBezTo>
                  <a:pt x="3386328" y="146163"/>
                  <a:pt x="5940552" y="-256173"/>
                  <a:pt x="7260336" y="255891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1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13</Words>
  <Application>Microsoft Macintosh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大柴 寿浩(is0451sp)</dc:creator>
  <cp:lastModifiedBy>大柴 寿浩(is0451sp)</cp:lastModifiedBy>
  <cp:revision>1</cp:revision>
  <dcterms:created xsi:type="dcterms:W3CDTF">2023-02-05T04:42:29Z</dcterms:created>
  <dcterms:modified xsi:type="dcterms:W3CDTF">2023-02-09T01:14:24Z</dcterms:modified>
</cp:coreProperties>
</file>