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39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0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1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84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5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5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46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7241-7D59-4F9B-918C-D265A49024E0}" type="datetimeFigureOut">
              <a:rPr kumimoji="1" lang="ja-JP" altLang="en-US" smtClean="0"/>
              <a:t>2019/10/24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A531-9483-4BC0-83F6-D343B17EF6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カレーライスのタスク、</a:t>
            </a:r>
            <a:r>
              <a:rPr kumimoji="1" lang="en-US" altLang="ja-JP" dirty="0"/>
              <a:t>WBS</a:t>
            </a:r>
            <a:br>
              <a:rPr lang="en-US" altLang="ja-JP" dirty="0"/>
            </a:br>
            <a:r>
              <a:rPr lang="en-US" altLang="ja-JP" dirty="0"/>
              <a:t>&amp;</a:t>
            </a:r>
            <a:br>
              <a:rPr lang="en-US" altLang="ja-JP" dirty="0"/>
            </a:br>
            <a:r>
              <a:rPr lang="ja-JP" altLang="en-US" dirty="0"/>
              <a:t>かんばんの例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dirty="0"/>
              <a:t>2018/11/15</a:t>
            </a:r>
            <a:br>
              <a:rPr kumimoji="1" lang="en-US" altLang="ja-JP" dirty="0"/>
            </a:br>
            <a:r>
              <a:rPr kumimoji="1" lang="ja-JP" altLang="en-US" dirty="0"/>
              <a:t>株式会社</a:t>
            </a:r>
            <a:r>
              <a:rPr kumimoji="1" lang="en-US" altLang="ja-JP" dirty="0"/>
              <a:t>OCC</a:t>
            </a:r>
            <a:br>
              <a:rPr kumimoji="1" lang="en-US" altLang="ja-JP" dirty="0"/>
            </a:br>
            <a:r>
              <a:rPr kumimoji="1" lang="ja-JP" altLang="en-US" dirty="0"/>
              <a:t>開発支援室</a:t>
            </a:r>
            <a:endParaRPr kumimoji="1" lang="en-US" altLang="ja-JP" dirty="0"/>
          </a:p>
          <a:p>
            <a:pPr algn="r"/>
            <a:r>
              <a:rPr lang="ja-JP" altLang="en-US" dirty="0"/>
              <a:t>友寄　隆利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087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31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「カレーライス</a:t>
            </a:r>
            <a:r>
              <a:rPr lang="ja-JP" altLang="en-US" dirty="0"/>
              <a:t>を作る」</a:t>
            </a:r>
            <a:r>
              <a:rPr kumimoji="1" lang="ja-JP" altLang="en-US" dirty="0"/>
              <a:t>のタスク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01" y="895701"/>
            <a:ext cx="4565997" cy="5613159"/>
          </a:xfrm>
        </p:spPr>
      </p:pic>
    </p:spTree>
    <p:extLst>
      <p:ext uri="{BB962C8B-B14F-4D97-AF65-F5344CB8AC3E}">
        <p14:creationId xmlns:p14="http://schemas.microsoft.com/office/powerpoint/2010/main" val="42294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318"/>
            <a:ext cx="10515600" cy="1325563"/>
          </a:xfrm>
        </p:spPr>
        <p:txBody>
          <a:bodyPr/>
          <a:lstStyle/>
          <a:p>
            <a:r>
              <a:rPr lang="ja-JP" altLang="en-US" dirty="0"/>
              <a:t>「カレーライスを作る」の</a:t>
            </a:r>
            <a:r>
              <a:rPr lang="en-US" altLang="ja-JP" dirty="0"/>
              <a:t>WBS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38" y="1091127"/>
            <a:ext cx="5696124" cy="5682984"/>
          </a:xfrm>
        </p:spPr>
      </p:pic>
    </p:spTree>
    <p:extLst>
      <p:ext uri="{BB962C8B-B14F-4D97-AF65-F5344CB8AC3E}">
        <p14:creationId xmlns:p14="http://schemas.microsoft.com/office/powerpoint/2010/main" val="59387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「カレーライスを作る」のガントチャート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8771"/>
            <a:ext cx="10515600" cy="2345045"/>
          </a:xfrm>
        </p:spPr>
      </p:pic>
    </p:spTree>
    <p:extLst>
      <p:ext uri="{BB962C8B-B14F-4D97-AF65-F5344CB8AC3E}">
        <p14:creationId xmlns:p14="http://schemas.microsoft.com/office/powerpoint/2010/main" val="296787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かんばん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9180" y="2351684"/>
            <a:ext cx="5223485" cy="3901492"/>
          </a:xfrm>
        </p:spPr>
      </p:pic>
    </p:spTree>
    <p:extLst>
      <p:ext uri="{BB962C8B-B14F-4D97-AF65-F5344CB8AC3E}">
        <p14:creationId xmlns:p14="http://schemas.microsoft.com/office/powerpoint/2010/main" val="91675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かんばん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94" y="1825625"/>
            <a:ext cx="7196011" cy="4351338"/>
          </a:xfrm>
        </p:spPr>
      </p:pic>
    </p:spTree>
    <p:extLst>
      <p:ext uri="{BB962C8B-B14F-4D97-AF65-F5344CB8AC3E}">
        <p14:creationId xmlns:p14="http://schemas.microsoft.com/office/powerpoint/2010/main" val="21318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33</Words>
  <Application>Microsoft Office PowerPoint</Application>
  <PresentationFormat>ワイド画面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カレーライスのタスク、WBS &amp; かんばんの例</vt:lpstr>
      <vt:lpstr>「カレーライスを作る」のタスク</vt:lpstr>
      <vt:lpstr>「カレーライスを作る」のWBS</vt:lpstr>
      <vt:lpstr>「カレーライスを作る」のガントチャート</vt:lpstr>
      <vt:lpstr>かんばん１</vt:lpstr>
      <vt:lpstr>かんばん２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Tomoyose Takatoshi</cp:lastModifiedBy>
  <cp:revision>17</cp:revision>
  <dcterms:created xsi:type="dcterms:W3CDTF">2018-11-13T07:43:29Z</dcterms:created>
  <dcterms:modified xsi:type="dcterms:W3CDTF">2019-10-24T02:17:51Z</dcterms:modified>
</cp:coreProperties>
</file>