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0" r:id="rId3"/>
    <p:sldId id="291" r:id="rId4"/>
    <p:sldId id="289" r:id="rId5"/>
    <p:sldId id="273" r:id="rId6"/>
    <p:sldId id="274" r:id="rId7"/>
    <p:sldId id="275" r:id="rId8"/>
    <p:sldId id="276" r:id="rId9"/>
    <p:sldId id="257" r:id="rId10"/>
    <p:sldId id="264" r:id="rId11"/>
    <p:sldId id="265" r:id="rId12"/>
    <p:sldId id="260" r:id="rId13"/>
    <p:sldId id="278" r:id="rId14"/>
    <p:sldId id="277" r:id="rId15"/>
    <p:sldId id="263" r:id="rId16"/>
    <p:sldId id="279" r:id="rId17"/>
    <p:sldId id="266" r:id="rId18"/>
    <p:sldId id="267" r:id="rId19"/>
    <p:sldId id="268" r:id="rId20"/>
    <p:sldId id="280" r:id="rId21"/>
    <p:sldId id="261" r:id="rId22"/>
    <p:sldId id="259" r:id="rId23"/>
    <p:sldId id="262" r:id="rId24"/>
    <p:sldId id="281" r:id="rId25"/>
    <p:sldId id="282" r:id="rId26"/>
    <p:sldId id="258" r:id="rId27"/>
    <p:sldId id="283" r:id="rId28"/>
    <p:sldId id="284" r:id="rId29"/>
    <p:sldId id="285" r:id="rId30"/>
    <p:sldId id="286" r:id="rId31"/>
    <p:sldId id="287" r:id="rId32"/>
    <p:sldId id="269" r:id="rId33"/>
    <p:sldId id="270" r:id="rId34"/>
    <p:sldId id="271" r:id="rId3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napToGrid="0">
      <p:cViewPr>
        <p:scale>
          <a:sx n="50" d="100"/>
          <a:sy n="50" d="100"/>
        </p:scale>
        <p:origin x="25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2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7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86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3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44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6BAE-7718-4C45-8BD7-E3BAB3472F58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A9AC-6AA9-4615-927E-55811A439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83A440-8E50-45D3-879C-58F5415A17F6}"/>
              </a:ext>
            </a:extLst>
          </p:cNvPr>
          <p:cNvSpPr/>
          <p:nvPr/>
        </p:nvSpPr>
        <p:spPr>
          <a:xfrm>
            <a:off x="-4772025" y="2813394"/>
            <a:ext cx="16402050" cy="1225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ja-JP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en-US" altLang="ja-JP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en-US" altLang="ja-JP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CreateBurger</a:t>
            </a:r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ja-JP" alt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r>
              <a:rPr kumimoji="1" lang="en-US" altLang="ja-JP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r>
              <a:rPr kumimoji="1" lang="ja-JP" altLang="en-US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en-US" altLang="ja-JP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ja-JP" altLang="en-US" sz="160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②</a:t>
            </a:r>
            <a:r>
              <a:rPr kumimoji="1" lang="en-US" altLang="ja-JP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kumimoji="1" lang="ja-JP" altLang="en-US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kumimoji="1" lang="en-US" altLang="ja-JP" sz="4000" u="sng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UserCreate</a:t>
            </a:r>
            <a:endParaRPr kumimoji="1" lang="ja-JP" altLang="en-US" sz="4000" u="sng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FE7B78-4657-4313-B619-432C77D7758E}"/>
              </a:ext>
            </a:extLst>
          </p:cNvPr>
          <p:cNvSpPr txBox="1"/>
          <p:nvPr/>
        </p:nvSpPr>
        <p:spPr>
          <a:xfrm>
            <a:off x="971550" y="46482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①．②の項目は</a:t>
            </a:r>
            <a:endParaRPr kumimoji="1" lang="en-US" altLang="ja-JP"/>
          </a:p>
          <a:p>
            <a:r>
              <a:rPr kumimoji="1" lang="ja-JP" altLang="en-US"/>
              <a:t>ログイン時の表示は①</a:t>
            </a:r>
            <a:endParaRPr kumimoji="1" lang="en-US" altLang="ja-JP"/>
          </a:p>
          <a:p>
            <a:r>
              <a:rPr kumimoji="1" lang="ja-JP" altLang="en-US"/>
              <a:t>ログアウト時の表示は</a:t>
            </a:r>
            <a:r>
              <a:rPr kumimoji="1" lang="en-US" altLang="ja-JP"/>
              <a:t>②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084D49-7E06-4D7C-9F9B-09E94CC8A862}"/>
              </a:ext>
            </a:extLst>
          </p:cNvPr>
          <p:cNvSpPr txBox="1"/>
          <p:nvPr/>
        </p:nvSpPr>
        <p:spPr>
          <a:xfrm>
            <a:off x="838200" y="4953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/>
              <a:t>header	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86427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6A4E14-D976-4E76-A774-C0C6B1D49125}"/>
              </a:ext>
            </a:extLst>
          </p:cNvPr>
          <p:cNvSpPr txBox="1"/>
          <p:nvPr/>
        </p:nvSpPr>
        <p:spPr>
          <a:xfrm>
            <a:off x="726100" y="1529721"/>
            <a:ext cx="5462953" cy="4648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changePassword.jsp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895350" y="1628874"/>
            <a:ext cx="5124450" cy="344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/>
              <a:t>あなたのログイン</a:t>
            </a:r>
            <a:r>
              <a:rPr kumimoji="1" lang="en-US" altLang="ja-JP"/>
              <a:t>ID</a:t>
            </a:r>
            <a:r>
              <a:rPr kumimoji="1" lang="ja-JP" altLang="en-US"/>
              <a:t>：</a:t>
            </a:r>
            <a:endParaRPr kumimoji="1" lang="en-US" altLang="ja-JP"/>
          </a:p>
          <a:p>
            <a:pPr>
              <a:lnSpc>
                <a:spcPct val="250000"/>
              </a:lnSpc>
            </a:pPr>
            <a:r>
              <a:rPr kumimoji="1" lang="ja-JP" altLang="en-US"/>
              <a:t>秘密の質問</a:t>
            </a:r>
            <a:r>
              <a:rPr kumimoji="1" lang="en-US" altLang="ja-JP"/>
              <a:t>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250000"/>
              </a:lnSpc>
            </a:pPr>
            <a:r>
              <a:rPr kumimoji="1" lang="ja-JP" altLang="en-US"/>
              <a:t>秘密の質問の答え　：</a:t>
            </a:r>
            <a:endParaRPr kumimoji="1" lang="en-US" altLang="ja-JP"/>
          </a:p>
          <a:p>
            <a:pPr>
              <a:lnSpc>
                <a:spcPct val="250000"/>
              </a:lnSpc>
            </a:pPr>
            <a:r>
              <a:rPr kumimoji="1" lang="ja-JP" altLang="en-US"/>
              <a:t>新しいパスワード　：</a:t>
            </a:r>
            <a:endParaRPr kumimoji="1" lang="en-US" altLang="ja-JP"/>
          </a:p>
          <a:p>
            <a:pPr>
              <a:lnSpc>
                <a:spcPct val="250000"/>
              </a:lnSpc>
            </a:pPr>
            <a:r>
              <a:rPr kumimoji="1" lang="ja-JP" altLang="en-US"/>
              <a:t>パスワードの確認　：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143000" y="773430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購入履歴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ユーザー情報変更</a:t>
            </a:r>
            <a:r>
              <a:rPr kumimoji="1" lang="en-US" altLang="ja-JP">
                <a:solidFill>
                  <a:schemeClr val="accent5"/>
                </a:solidFill>
              </a:rPr>
              <a:t>				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パスワード変更</a:t>
            </a:r>
            <a:endParaRPr kumimoji="1" lang="en-US" altLang="ja-JP">
              <a:solidFill>
                <a:schemeClr val="accent5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338857-535D-4EF3-AFC4-C6237F5B577F}"/>
              </a:ext>
            </a:extLst>
          </p:cNvPr>
          <p:cNvCxnSpPr/>
          <p:nvPr/>
        </p:nvCxnSpPr>
        <p:spPr>
          <a:xfrm>
            <a:off x="8176846" y="7315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CBD05-B874-4195-B72C-B604EDA6851A}"/>
              </a:ext>
            </a:extLst>
          </p:cNvPr>
          <p:cNvSpPr/>
          <p:nvPr/>
        </p:nvSpPr>
        <p:spPr>
          <a:xfrm>
            <a:off x="3362325" y="193430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02897-740F-4529-8859-F5A74FE8FF34}"/>
              </a:ext>
            </a:extLst>
          </p:cNvPr>
          <p:cNvSpPr/>
          <p:nvPr/>
        </p:nvSpPr>
        <p:spPr>
          <a:xfrm>
            <a:off x="3362325" y="265953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44CD6B-91F2-48B9-940C-1F548D3B256C}"/>
              </a:ext>
            </a:extLst>
          </p:cNvPr>
          <p:cNvSpPr/>
          <p:nvPr/>
        </p:nvSpPr>
        <p:spPr>
          <a:xfrm>
            <a:off x="3362325" y="400824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7B032F-12B4-4B54-9739-503E1E67D64E}"/>
              </a:ext>
            </a:extLst>
          </p:cNvPr>
          <p:cNvSpPr/>
          <p:nvPr/>
        </p:nvSpPr>
        <p:spPr>
          <a:xfrm>
            <a:off x="3362325" y="335650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76F37E2-4A34-4DA0-B076-F257156E20BB}"/>
              </a:ext>
            </a:extLst>
          </p:cNvPr>
          <p:cNvSpPr/>
          <p:nvPr/>
        </p:nvSpPr>
        <p:spPr>
          <a:xfrm>
            <a:off x="3362325" y="466583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0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7BAAB-6856-402A-808B-7BE368626727}"/>
              </a:ext>
            </a:extLst>
          </p:cNvPr>
          <p:cNvSpPr txBox="1"/>
          <p:nvPr/>
        </p:nvSpPr>
        <p:spPr>
          <a:xfrm>
            <a:off x="1181100" y="1666239"/>
            <a:ext cx="4495800" cy="3373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changePasswordComplete.jsp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501286" y="4088047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ログインからログインしてください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パスワード変更が完了しました。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22369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54D273-3592-4FAC-ABBC-CDF40745AC5F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E86870-350F-4400-B1DE-D8AF6EF3D83E}"/>
              </a:ext>
            </a:extLst>
          </p:cNvPr>
          <p:cNvSpPr txBox="1"/>
          <p:nvPr/>
        </p:nvSpPr>
        <p:spPr>
          <a:xfrm>
            <a:off x="542188" y="5738429"/>
            <a:ext cx="5808790" cy="2542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0BF70F-9D00-4501-A4FC-5821281D24DF}"/>
              </a:ext>
            </a:extLst>
          </p:cNvPr>
          <p:cNvSpPr txBox="1"/>
          <p:nvPr/>
        </p:nvSpPr>
        <p:spPr>
          <a:xfrm>
            <a:off x="507023" y="1952106"/>
            <a:ext cx="5843957" cy="3373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9CD85F-5F2A-42DF-BEA5-59DF0E472113}"/>
              </a:ext>
            </a:extLst>
          </p:cNvPr>
          <p:cNvSpPr/>
          <p:nvPr/>
        </p:nvSpPr>
        <p:spPr>
          <a:xfrm>
            <a:off x="734893" y="2157746"/>
            <a:ext cx="3476626" cy="29033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4F4FE4-FA0B-4595-9253-2DF783A2552B}"/>
              </a:ext>
            </a:extLst>
          </p:cNvPr>
          <p:cNvSpPr/>
          <p:nvPr/>
        </p:nvSpPr>
        <p:spPr>
          <a:xfrm>
            <a:off x="5398475" y="3957411"/>
            <a:ext cx="527538" cy="285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3F655D-8CDC-4F66-B465-2CD29F7D017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12DD93-156D-4810-BC31-052FFBD1DDE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createBurger.jsp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47A9218-A78E-4EBB-973B-D03A8C93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91589"/>
              </p:ext>
            </p:extLst>
          </p:nvPr>
        </p:nvGraphicFramePr>
        <p:xfrm>
          <a:off x="1907931" y="5873734"/>
          <a:ext cx="3042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69">
                  <a:extLst>
                    <a:ext uri="{9D8B030D-6E8A-4147-A177-3AD203B41FA5}">
                      <a16:colId xmlns:a16="http://schemas.microsoft.com/office/drawing/2014/main" val="2721460873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42713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バンズ　上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パティ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1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バンズ　中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ベーコン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6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バンズ　下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ピクルス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チーズ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トマト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9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レタス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3916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334369-06B9-4747-9215-4812F8A5DE81}"/>
              </a:ext>
            </a:extLst>
          </p:cNvPr>
          <p:cNvSpPr txBox="1"/>
          <p:nvPr/>
        </p:nvSpPr>
        <p:spPr>
          <a:xfrm>
            <a:off x="4413738" y="3078181"/>
            <a:ext cx="207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金額</a:t>
            </a:r>
            <a:r>
              <a:rPr kumimoji="1" lang="en-US" altLang="ja-JP"/>
              <a:t>	:</a:t>
            </a:r>
            <a:r>
              <a:rPr kumimoji="1" lang="ja-JP" altLang="en-US"/>
              <a:t>〇円</a:t>
            </a:r>
            <a:endParaRPr kumimoji="1" lang="en-US" altLang="ja-JP"/>
          </a:p>
          <a:p>
            <a:r>
              <a:rPr kumimoji="1" lang="ja-JP" altLang="en-US"/>
              <a:t>購入個数</a:t>
            </a:r>
            <a:r>
              <a:rPr kumimoji="1" lang="en-US" altLang="ja-JP"/>
              <a:t>:</a:t>
            </a:r>
            <a:r>
              <a:rPr kumimoji="1" lang="ja-JP" altLang="en-US"/>
              <a:t>〇個</a:t>
            </a:r>
            <a:endParaRPr kumimoji="1" lang="en-US" altLang="ja-JP"/>
          </a:p>
          <a:p>
            <a:r>
              <a:rPr kumimoji="1" lang="ja-JP" altLang="en-US"/>
              <a:t>合計金額</a:t>
            </a:r>
            <a:r>
              <a:rPr kumimoji="1" lang="en-US" altLang="ja-JP"/>
              <a:t>:</a:t>
            </a:r>
            <a:r>
              <a:rPr kumimoji="1" lang="ja-JP" altLang="en-US"/>
              <a:t>〇円</a:t>
            </a:r>
            <a:endParaRPr kumimoji="1" lang="en-US" altLang="ja-JP"/>
          </a:p>
          <a:p>
            <a:r>
              <a:rPr kumimoji="1" lang="en-US" altLang="ja-JP"/>
              <a:t>		</a:t>
            </a:r>
            <a:r>
              <a:rPr kumimoji="1" lang="ja-JP" altLang="en-US"/>
              <a:t>作成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659DA4-B8FB-498C-87D4-B0C6A7A9375E}"/>
              </a:ext>
            </a:extLst>
          </p:cNvPr>
          <p:cNvSpPr txBox="1"/>
          <p:nvPr/>
        </p:nvSpPr>
        <p:spPr>
          <a:xfrm>
            <a:off x="304801" y="1266094"/>
            <a:ext cx="410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クリエイトバーガー</a:t>
            </a:r>
          </a:p>
        </p:txBody>
      </p:sp>
    </p:spTree>
    <p:extLst>
      <p:ext uri="{BB962C8B-B14F-4D97-AF65-F5344CB8AC3E}">
        <p14:creationId xmlns:p14="http://schemas.microsoft.com/office/powerpoint/2010/main" val="23168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54D273-3592-4FAC-ABBC-CDF40745AC5F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DDA966-C2F9-49CF-98EB-B2EBCBA25B0B}"/>
              </a:ext>
            </a:extLst>
          </p:cNvPr>
          <p:cNvSpPr txBox="1"/>
          <p:nvPr/>
        </p:nvSpPr>
        <p:spPr>
          <a:xfrm>
            <a:off x="459397" y="2088972"/>
            <a:ext cx="5998555" cy="3373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3F655D-8CDC-4F66-B465-2CD29F7D017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12DD93-156D-4810-BC31-052FFBD1DDE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createBurgerConfirm.jsp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9CD85F-5F2A-42DF-BEA5-59DF0E472113}"/>
              </a:ext>
            </a:extLst>
          </p:cNvPr>
          <p:cNvSpPr/>
          <p:nvPr/>
        </p:nvSpPr>
        <p:spPr>
          <a:xfrm>
            <a:off x="3206261" y="2444857"/>
            <a:ext cx="3042138" cy="256419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334369-06B9-4747-9215-4812F8A5DE81}"/>
              </a:ext>
            </a:extLst>
          </p:cNvPr>
          <p:cNvSpPr txBox="1"/>
          <p:nvPr/>
        </p:nvSpPr>
        <p:spPr>
          <a:xfrm>
            <a:off x="609603" y="2569229"/>
            <a:ext cx="31447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金額</a:t>
            </a:r>
            <a:r>
              <a:rPr kumimoji="1" lang="en-US" altLang="ja-JP" sz="1600"/>
              <a:t>	:</a:t>
            </a:r>
            <a:r>
              <a:rPr kumimoji="1" lang="ja-JP" altLang="en-US" sz="1600"/>
              <a:t>〇円</a:t>
            </a:r>
            <a:endParaRPr kumimoji="1" lang="en-US" altLang="ja-JP" sz="1600"/>
          </a:p>
          <a:p>
            <a:r>
              <a:rPr kumimoji="1" lang="ja-JP" altLang="en-US" sz="1600"/>
              <a:t>購入個数</a:t>
            </a:r>
            <a:r>
              <a:rPr kumimoji="1" lang="en-US" altLang="ja-JP" sz="1600"/>
              <a:t>:</a:t>
            </a:r>
            <a:r>
              <a:rPr kumimoji="1" lang="ja-JP" altLang="en-US" sz="1600"/>
              <a:t>〇個</a:t>
            </a:r>
            <a:endParaRPr kumimoji="1" lang="en-US" altLang="ja-JP" sz="1600"/>
          </a:p>
          <a:p>
            <a:r>
              <a:rPr kumimoji="1" lang="ja-JP" altLang="en-US" sz="1600"/>
              <a:t>合計金額</a:t>
            </a:r>
            <a:r>
              <a:rPr kumimoji="1" lang="en-US" altLang="ja-JP" sz="1600"/>
              <a:t>:</a:t>
            </a:r>
            <a:r>
              <a:rPr kumimoji="1" lang="ja-JP" altLang="en-US" sz="1600"/>
              <a:t>〇円</a:t>
            </a:r>
            <a:endParaRPr kumimoji="1" lang="en-US" altLang="ja-JP" sz="1600"/>
          </a:p>
          <a:p>
            <a:endParaRPr kumimoji="1" lang="en-US" altLang="ja-JP" sz="1600"/>
          </a:p>
          <a:p>
            <a:r>
              <a:rPr kumimoji="1" lang="ja-JP" altLang="en-US" sz="1600"/>
              <a:t>選択されたオプション</a:t>
            </a:r>
            <a:endParaRPr kumimoji="1" lang="en-US" altLang="ja-JP" sz="1600"/>
          </a:p>
          <a:p>
            <a:r>
              <a:rPr kumimoji="1" lang="ja-JP" altLang="en-US" sz="1600"/>
              <a:t>〇〇〇</a:t>
            </a:r>
            <a:endParaRPr kumimoji="1" lang="en-US" altLang="ja-JP" sz="1600"/>
          </a:p>
          <a:p>
            <a:r>
              <a:rPr kumimoji="1" lang="ja-JP" altLang="en-US" sz="1600"/>
              <a:t>△ △ △</a:t>
            </a:r>
            <a:endParaRPr kumimoji="1" lang="en-US" altLang="ja-JP" sz="1600"/>
          </a:p>
          <a:p>
            <a:r>
              <a:rPr kumimoji="1" lang="en-US" altLang="ja-JP" sz="1600"/>
              <a:t>-------------</a:t>
            </a:r>
          </a:p>
          <a:p>
            <a:r>
              <a:rPr kumimoji="1" lang="en-US" altLang="ja-JP" sz="1600"/>
              <a:t>-------------</a:t>
            </a:r>
          </a:p>
          <a:p>
            <a:endParaRPr kumimoji="1" lang="en-US" altLang="ja-JP" sz="1600"/>
          </a:p>
          <a:p>
            <a:r>
              <a:rPr kumimoji="1" lang="ja-JP" altLang="en-US" sz="1600" u="sng">
                <a:solidFill>
                  <a:schemeClr val="accent5">
                    <a:lumMod val="75000"/>
                  </a:schemeClr>
                </a:solidFill>
              </a:rPr>
              <a:t>カートに入れる　作り直す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659DA4-B8FB-498C-87D4-B0C6A7A9375E}"/>
              </a:ext>
            </a:extLst>
          </p:cNvPr>
          <p:cNvSpPr txBox="1"/>
          <p:nvPr/>
        </p:nvSpPr>
        <p:spPr>
          <a:xfrm>
            <a:off x="304799" y="1266094"/>
            <a:ext cx="4970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クリエイトバーガー確認画面</a:t>
            </a:r>
            <a:endParaRPr kumimoji="1" lang="en-US" altLang="ja-JP" sz="2400"/>
          </a:p>
          <a:p>
            <a:r>
              <a:rPr kumimoji="1" lang="ja-JP" altLang="en-US" sz="2400"/>
              <a:t>以下の内容でよろしいですか？</a:t>
            </a:r>
          </a:p>
        </p:txBody>
      </p:sp>
    </p:spTree>
    <p:extLst>
      <p:ext uri="{BB962C8B-B14F-4D97-AF65-F5344CB8AC3E}">
        <p14:creationId xmlns:p14="http://schemas.microsoft.com/office/powerpoint/2010/main" val="220330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70338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A8936F-8DED-417D-BA10-C3B3276D0803}"/>
              </a:ext>
            </a:extLst>
          </p:cNvPr>
          <p:cNvSpPr txBox="1"/>
          <p:nvPr/>
        </p:nvSpPr>
        <p:spPr>
          <a:xfrm>
            <a:off x="658689" y="1692491"/>
            <a:ext cx="5540622" cy="3373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createBurgerComplete.jsp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863969" y="2950243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〇秒後に商品選択に戻ります</a:t>
            </a:r>
            <a:endParaRPr kumimoji="1"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登録が完了しました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B20F13E-8CBE-4FB9-A1AA-43582BB3C1C2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254687"/>
            <a:ext cx="562708" cy="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906117-6884-44C6-9355-B52C5221ADEE}"/>
              </a:ext>
            </a:extLst>
          </p:cNvPr>
          <p:cNvSpPr txBox="1"/>
          <p:nvPr/>
        </p:nvSpPr>
        <p:spPr>
          <a:xfrm>
            <a:off x="2228850" y="411451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&lt;--5</a:t>
            </a:r>
            <a:r>
              <a:rPr kumimoji="1" lang="ja-JP" altLang="en-US"/>
              <a:t>秒で自動遷移</a:t>
            </a:r>
            <a:r>
              <a:rPr kumimoji="1" lang="en-US" altLang="ja-JP">
                <a:sym typeface="Wingdings" panose="05000000000000000000" pitchFamily="2" charset="2"/>
              </a:rPr>
              <a:t>--&gt;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13559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0DD20E-B569-4C8F-A132-2DA772EFD769}"/>
              </a:ext>
            </a:extLst>
          </p:cNvPr>
          <p:cNvSpPr/>
          <p:nvPr/>
        </p:nvSpPr>
        <p:spPr>
          <a:xfrm>
            <a:off x="1169377" y="1628872"/>
            <a:ext cx="4519246" cy="3938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>
                <a:solidFill>
                  <a:schemeClr val="tx1"/>
                </a:solidFill>
              </a:rPr>
              <a:t>ログイン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ログイン</a:t>
            </a:r>
            <a:r>
              <a:rPr kumimoji="1" lang="en-US" altLang="ja-JP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パスワード</a:t>
            </a:r>
            <a:endParaRPr kumimoji="1" lang="en-US" altLang="ja-JP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パスワードを忘れたら？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u="sng">
                <a:solidFill>
                  <a:schemeClr val="accent5"/>
                </a:solidFill>
              </a:rPr>
              <a:t>こちらで設定しましょう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7C2C73-36BF-45B0-83A8-98863E5EBE2B}"/>
              </a:ext>
            </a:extLst>
          </p:cNvPr>
          <p:cNvSpPr/>
          <p:nvPr/>
        </p:nvSpPr>
        <p:spPr>
          <a:xfrm>
            <a:off x="2778369" y="3953852"/>
            <a:ext cx="1301262" cy="29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A620C9-6CCF-456D-A7B7-7BCF0F93704F}"/>
              </a:ext>
            </a:extLst>
          </p:cNvPr>
          <p:cNvSpPr/>
          <p:nvPr/>
        </p:nvSpPr>
        <p:spPr>
          <a:xfrm>
            <a:off x="2514600" y="2813540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login.jsp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D2DC0C-E7C0-44CF-A218-0290310847C0}"/>
              </a:ext>
            </a:extLst>
          </p:cNvPr>
          <p:cNvSpPr/>
          <p:nvPr/>
        </p:nvSpPr>
        <p:spPr>
          <a:xfrm>
            <a:off x="2514600" y="3145755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31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23D94A-0145-49C1-B1E5-EF4DF4710251}"/>
              </a:ext>
            </a:extLst>
          </p:cNvPr>
          <p:cNvSpPr txBox="1"/>
          <p:nvPr/>
        </p:nvSpPr>
        <p:spPr>
          <a:xfrm>
            <a:off x="507023" y="1550334"/>
            <a:ext cx="5950929" cy="1711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master.jsp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2711824" y="2211579"/>
            <a:ext cx="13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新商品追加</a:t>
            </a:r>
            <a:endParaRPr kumimoji="1" lang="en-US" altLang="ja-JP" u="sng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7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masterAdd.jsp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338857-535D-4EF3-AFC4-C6237F5B577F}"/>
              </a:ext>
            </a:extLst>
          </p:cNvPr>
          <p:cNvCxnSpPr/>
          <p:nvPr/>
        </p:nvCxnSpPr>
        <p:spPr>
          <a:xfrm>
            <a:off x="8176846" y="7315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CBD05-B874-4195-B72C-B604EDA6851A}"/>
              </a:ext>
            </a:extLst>
          </p:cNvPr>
          <p:cNvSpPr/>
          <p:nvPr/>
        </p:nvSpPr>
        <p:spPr>
          <a:xfrm>
            <a:off x="3818061" y="3740173"/>
            <a:ext cx="1701311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アップロード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7B032F-12B4-4B54-9739-503E1E67D64E}"/>
              </a:ext>
            </a:extLst>
          </p:cNvPr>
          <p:cNvSpPr/>
          <p:nvPr/>
        </p:nvSpPr>
        <p:spPr>
          <a:xfrm>
            <a:off x="2009044" y="3424410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0E9897-E49F-4F6C-9B26-1C47BE1A160B}"/>
              </a:ext>
            </a:extLst>
          </p:cNvPr>
          <p:cNvSpPr txBox="1"/>
          <p:nvPr/>
        </p:nvSpPr>
        <p:spPr>
          <a:xfrm>
            <a:off x="931987" y="1304520"/>
            <a:ext cx="48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画像</a:t>
            </a:r>
            <a:r>
              <a:rPr kumimoji="1" lang="en-US" altLang="ja-JP"/>
              <a:t>	</a:t>
            </a:r>
            <a:r>
              <a:rPr kumimoji="1" lang="ja-JP" altLang="en-US"/>
              <a:t>　</a:t>
            </a:r>
            <a:r>
              <a:rPr kumimoji="1" lang="en-US" altLang="ja-JP"/>
              <a:t>____________________________</a:t>
            </a:r>
          </a:p>
          <a:p>
            <a:r>
              <a:rPr kumimoji="1" lang="ja-JP" altLang="en-US"/>
              <a:t>ファイル名</a:t>
            </a:r>
            <a:r>
              <a:rPr kumimoji="1" lang="en-US" altLang="ja-JP"/>
              <a:t>____________________________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B4CB68-8E64-4343-9D6B-F59D2194B404}"/>
              </a:ext>
            </a:extLst>
          </p:cNvPr>
          <p:cNvSpPr/>
          <p:nvPr/>
        </p:nvSpPr>
        <p:spPr>
          <a:xfrm>
            <a:off x="482662" y="2007059"/>
            <a:ext cx="1711936" cy="13006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989DA-B206-482E-96AC-13AC0B7A7562}"/>
              </a:ext>
            </a:extLst>
          </p:cNvPr>
          <p:cNvSpPr txBox="1"/>
          <p:nvPr/>
        </p:nvSpPr>
        <p:spPr>
          <a:xfrm>
            <a:off x="1277818" y="3386029"/>
            <a:ext cx="38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参照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933840-153B-4864-B36B-027EBA4335AE}"/>
              </a:ext>
            </a:extLst>
          </p:cNvPr>
          <p:cNvSpPr/>
          <p:nvPr/>
        </p:nvSpPr>
        <p:spPr>
          <a:xfrm>
            <a:off x="4785210" y="3424410"/>
            <a:ext cx="734160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参照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177ECD-0C3C-4234-9AA5-9EECCD8FDC13}"/>
              </a:ext>
            </a:extLst>
          </p:cNvPr>
          <p:cNvSpPr txBox="1"/>
          <p:nvPr/>
        </p:nvSpPr>
        <p:spPr>
          <a:xfrm>
            <a:off x="1388821" y="4042319"/>
            <a:ext cx="3446581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商品名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商品かな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商品詳細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カテゴリ</a:t>
            </a:r>
            <a:endParaRPr kumimoji="1" lang="en-US" altLang="ja-JP"/>
          </a:p>
          <a:p>
            <a:r>
              <a:rPr kumimoji="1" lang="ja-JP" altLang="en-US"/>
              <a:t>〇バーガー</a:t>
            </a:r>
            <a:endParaRPr kumimoji="1" lang="en-US" altLang="ja-JP"/>
          </a:p>
          <a:p>
            <a:r>
              <a:rPr kumimoji="1" lang="ja-JP" altLang="en-US"/>
              <a:t>〇飲み物</a:t>
            </a:r>
            <a:endParaRPr kumimoji="1" lang="en-US" altLang="ja-JP"/>
          </a:p>
          <a:p>
            <a:r>
              <a:rPr kumimoji="1" lang="ja-JP" altLang="en-US"/>
              <a:t>〇サイドメニュー</a:t>
            </a:r>
            <a:endParaRPr kumimoji="1" lang="en-US" altLang="ja-JP"/>
          </a:p>
          <a:p>
            <a:r>
              <a:rPr kumimoji="1" lang="ja-JP" altLang="en-US"/>
              <a:t>〇セット</a:t>
            </a:r>
            <a:endParaRPr kumimoji="1" lang="en-US" altLang="ja-JP"/>
          </a:p>
          <a:p>
            <a:r>
              <a:rPr kumimoji="1" lang="en-US" altLang="ja-JP"/>
              <a:t>	</a:t>
            </a:r>
            <a:r>
              <a:rPr kumimoji="1" lang="ja-JP" altLang="en-US"/>
              <a:t>値段</a:t>
            </a:r>
            <a:r>
              <a:rPr kumimoji="1" lang="en-US" altLang="ja-JP"/>
              <a:t>			</a:t>
            </a:r>
            <a:r>
              <a:rPr kumimoji="1" lang="ja-JP" altLang="en-US"/>
              <a:t>　円</a:t>
            </a:r>
            <a:endParaRPr kumimoji="1" lang="en-US" altLang="ja-JP"/>
          </a:p>
          <a:p>
            <a:r>
              <a:rPr kumimoji="1" lang="ja-JP" altLang="en-US"/>
              <a:t>ステータス</a:t>
            </a:r>
            <a:endParaRPr kumimoji="1" lang="en-US" altLang="ja-JP"/>
          </a:p>
          <a:p>
            <a:r>
              <a:rPr kumimoji="1" lang="ja-JP" altLang="en-US"/>
              <a:t>〇無効</a:t>
            </a:r>
            <a:endParaRPr kumimoji="1" lang="en-US" altLang="ja-JP"/>
          </a:p>
          <a:p>
            <a:r>
              <a:rPr kumimoji="1" lang="ja-JP" altLang="en-US"/>
              <a:t>〇有効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F3847E3-66D5-41E1-971E-476A38137552}"/>
              </a:ext>
            </a:extLst>
          </p:cNvPr>
          <p:cNvSpPr/>
          <p:nvPr/>
        </p:nvSpPr>
        <p:spPr>
          <a:xfrm>
            <a:off x="1410801" y="435031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50FBEF6-F3B2-423C-A836-23BB399A698C}"/>
              </a:ext>
            </a:extLst>
          </p:cNvPr>
          <p:cNvSpPr/>
          <p:nvPr/>
        </p:nvSpPr>
        <p:spPr>
          <a:xfrm>
            <a:off x="1410801" y="541554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6F6C44-F15B-46F4-9A4C-97D67AD2E0C3}"/>
              </a:ext>
            </a:extLst>
          </p:cNvPr>
          <p:cNvSpPr/>
          <p:nvPr/>
        </p:nvSpPr>
        <p:spPr>
          <a:xfrm>
            <a:off x="2406164" y="7051433"/>
            <a:ext cx="1411897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C29F5CF-6102-4CC0-9089-D018B6FBD3E2}"/>
              </a:ext>
            </a:extLst>
          </p:cNvPr>
          <p:cNvSpPr/>
          <p:nvPr/>
        </p:nvSpPr>
        <p:spPr>
          <a:xfrm>
            <a:off x="1866900" y="834390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確認画面へ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02897-740F-4529-8859-F5A74FE8FF34}"/>
              </a:ext>
            </a:extLst>
          </p:cNvPr>
          <p:cNvSpPr/>
          <p:nvPr/>
        </p:nvSpPr>
        <p:spPr>
          <a:xfrm>
            <a:off x="1410801" y="484727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3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09033D-67C9-4673-B41B-D136D2AA0327}"/>
              </a:ext>
            </a:extLst>
          </p:cNvPr>
          <p:cNvSpPr txBox="1"/>
          <p:nvPr/>
        </p:nvSpPr>
        <p:spPr>
          <a:xfrm>
            <a:off x="883628" y="1362942"/>
            <a:ext cx="5372100" cy="7112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masterAddConfirm.jsp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229458" y="4110978"/>
            <a:ext cx="4885592" cy="2822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商品名　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商品かな＿＿＿＿＿＿＿＿＿＿＿＿＿＿＿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商品詳細＿＿＿＿＿＿＿＿＿＿＿＿＿＿＿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カテゴリ 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値段</a:t>
            </a:r>
            <a:r>
              <a:rPr kumimoji="1" lang="en-US" altLang="ja-JP"/>
              <a:t>	</a:t>
            </a:r>
            <a:r>
              <a:rPr kumimoji="1" lang="ja-JP" altLang="en-US"/>
              <a:t> ＿＿＿＿＿＿＿＿＿＿＿＿＿＿＿</a:t>
            </a:r>
            <a:endParaRPr kumimoji="1" lang="en-US" altLang="ja-JP"/>
          </a:p>
          <a:p>
            <a:r>
              <a:rPr kumimoji="1" lang="ja-JP" altLang="en-US"/>
              <a:t>画像名　  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ステータ ＿＿＿＿＿＿＿＿＿＿＿＿＿＿＿</a:t>
            </a:r>
            <a:endParaRPr kumimoji="1" lang="en-US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530F1-FE77-4A67-9B91-47741E886020}"/>
              </a:ext>
            </a:extLst>
          </p:cNvPr>
          <p:cNvSpPr/>
          <p:nvPr/>
        </p:nvSpPr>
        <p:spPr>
          <a:xfrm>
            <a:off x="2353408" y="7431914"/>
            <a:ext cx="2637692" cy="586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完了画面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B72055-F5E2-4554-AE27-8B651437CA00}"/>
              </a:ext>
            </a:extLst>
          </p:cNvPr>
          <p:cNvSpPr/>
          <p:nvPr/>
        </p:nvSpPr>
        <p:spPr>
          <a:xfrm>
            <a:off x="2298732" y="2081161"/>
            <a:ext cx="2260539" cy="18088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E72875-FA87-4252-9B38-9A7382426DAA}"/>
              </a:ext>
            </a:extLst>
          </p:cNvPr>
          <p:cNvSpPr txBox="1"/>
          <p:nvPr/>
        </p:nvSpPr>
        <p:spPr>
          <a:xfrm>
            <a:off x="1223140" y="1329999"/>
            <a:ext cx="406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画像</a:t>
            </a:r>
            <a:r>
              <a:rPr kumimoji="1" lang="en-US" altLang="ja-JP"/>
              <a:t>:_____________________________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146D55-ECDD-454C-9ED7-87406256BEA8}"/>
              </a:ext>
            </a:extLst>
          </p:cNvPr>
          <p:cNvSpPr txBox="1"/>
          <p:nvPr/>
        </p:nvSpPr>
        <p:spPr>
          <a:xfrm>
            <a:off x="693126" y="1679061"/>
            <a:ext cx="5471748" cy="1711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masterAddComplete.jsp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DB</a:t>
            </a:r>
            <a:r>
              <a:rPr kumimoji="1" lang="ja-JP" altLang="en-US"/>
              <a:t>への書き込み完了</a:t>
            </a:r>
            <a:endParaRPr kumimoji="1" lang="en-US" altLang="ja-JP"/>
          </a:p>
          <a:p>
            <a:pPr algn="ctr"/>
            <a:r>
              <a:rPr kumimoji="1" lang="ja-JP" altLang="en-US" u="sng">
                <a:solidFill>
                  <a:schemeClr val="accent5"/>
                </a:solidFill>
              </a:rPr>
              <a:t>管理画面へ</a:t>
            </a:r>
          </a:p>
        </p:txBody>
      </p:sp>
    </p:spTree>
    <p:extLst>
      <p:ext uri="{BB962C8B-B14F-4D97-AF65-F5344CB8AC3E}">
        <p14:creationId xmlns:p14="http://schemas.microsoft.com/office/powerpoint/2010/main" val="375936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83A440-8E50-45D3-879C-58F5415A17F6}"/>
              </a:ext>
            </a:extLst>
          </p:cNvPr>
          <p:cNvSpPr/>
          <p:nvPr/>
        </p:nvSpPr>
        <p:spPr>
          <a:xfrm>
            <a:off x="-4772025" y="2813394"/>
            <a:ext cx="16402050" cy="1225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ja-JP" sz="32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  <a:r>
              <a:rPr kumimoji="1" lang="ja-JP" altLang="en-US" sz="32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</a:t>
            </a:r>
            <a:r>
              <a:rPr kumimoji="1" lang="en-US" altLang="ja-JP" sz="32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(smoothscroll</a:t>
            </a:r>
            <a:r>
              <a:rPr kumimoji="1" lang="en-US" altLang="ja-JP" sz="24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※</a:t>
            </a:r>
            <a:r>
              <a:rPr kumimoji="1" lang="ja-JP" altLang="en-US" sz="24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ゆっくり遷移予定</a:t>
            </a:r>
            <a:r>
              <a:rPr kumimoji="1" lang="en-US" altLang="ja-JP" sz="3200" u="sng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kumimoji="1" lang="en-US" altLang="ja-JP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copyright © internous|Team Wada MiamiBurger</a:t>
            </a:r>
            <a:endParaRPr kumimoji="1" lang="ja-JP" altLang="en-US" sz="4000" u="sng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FE7B78-4657-4313-B619-432C77D7758E}"/>
              </a:ext>
            </a:extLst>
          </p:cNvPr>
          <p:cNvSpPr txBox="1"/>
          <p:nvPr/>
        </p:nvSpPr>
        <p:spPr>
          <a:xfrm>
            <a:off x="971550" y="46482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①．②の項目は</a:t>
            </a:r>
            <a:endParaRPr kumimoji="1" lang="en-US" altLang="ja-JP"/>
          </a:p>
          <a:p>
            <a:r>
              <a:rPr kumimoji="1" lang="ja-JP" altLang="en-US"/>
              <a:t>ログイン時の表示は①</a:t>
            </a:r>
            <a:endParaRPr kumimoji="1" lang="en-US" altLang="ja-JP"/>
          </a:p>
          <a:p>
            <a:r>
              <a:rPr kumimoji="1" lang="ja-JP" altLang="en-US"/>
              <a:t>ログアウト時の表示は</a:t>
            </a:r>
            <a:r>
              <a:rPr kumimoji="1" lang="en-US" altLang="ja-JP"/>
              <a:t>②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8401E6-55FD-4F7C-8566-5D3AEC8D0128}"/>
              </a:ext>
            </a:extLst>
          </p:cNvPr>
          <p:cNvSpPr txBox="1"/>
          <p:nvPr/>
        </p:nvSpPr>
        <p:spPr>
          <a:xfrm>
            <a:off x="838200" y="4953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/>
              <a:t>footer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05580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AD1BCF-B289-4076-A142-78658BAA8332}"/>
              </a:ext>
            </a:extLst>
          </p:cNvPr>
          <p:cNvSpPr txBox="1"/>
          <p:nvPr/>
        </p:nvSpPr>
        <p:spPr>
          <a:xfrm>
            <a:off x="507023" y="1646459"/>
            <a:ext cx="5843957" cy="7112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myPage.jsp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181100" y="1591123"/>
            <a:ext cx="44958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ユーザー</a:t>
            </a:r>
            <a:r>
              <a:rPr kumimoji="1" lang="en-US" altLang="ja-JP"/>
              <a:t>ID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姓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E</a:t>
            </a:r>
            <a:r>
              <a:rPr kumimoji="1" lang="ja-JP" altLang="en-US"/>
              <a:t>メール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秘密の答え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登録日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更新日</a:t>
            </a: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143000" y="773430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購入履歴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ユーザー情報変更</a:t>
            </a:r>
            <a:r>
              <a:rPr kumimoji="1" lang="en-US" altLang="ja-JP">
                <a:solidFill>
                  <a:schemeClr val="accent5"/>
                </a:solidFill>
              </a:rPr>
              <a:t>				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パスワード変更</a:t>
            </a:r>
            <a:endParaRPr kumimoji="1" lang="en-US" altLang="ja-JP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264D58-DBDC-49B7-9592-B2457DE8AB97}"/>
              </a:ext>
            </a:extLst>
          </p:cNvPr>
          <p:cNvSpPr txBox="1"/>
          <p:nvPr/>
        </p:nvSpPr>
        <p:spPr>
          <a:xfrm>
            <a:off x="650631" y="1552997"/>
            <a:ext cx="5687158" cy="37888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myPageChangePassword.jsp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2404696" y="4572002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パスワード変更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マイページへ戻る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914402" y="1611287"/>
            <a:ext cx="529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日パスワード</a:t>
            </a:r>
            <a:endParaRPr kumimoji="1" lang="en-US" altLang="ja-JP"/>
          </a:p>
          <a:p>
            <a:r>
              <a:rPr kumimoji="1" lang="ja-JP" altLang="en-US"/>
              <a:t>＿＿＿＿＿＿＿＿＿＿＿＿＿＿＿＿＿＿＿＿＿</a:t>
            </a:r>
            <a:endParaRPr kumimoji="1" lang="en-US" altLang="ja-JP"/>
          </a:p>
          <a:p>
            <a:r>
              <a:rPr kumimoji="1" lang="ja-JP" altLang="en-US"/>
              <a:t>新規パスワード</a:t>
            </a:r>
            <a:endParaRPr kumimoji="1" lang="en-US" altLang="ja-JP"/>
          </a:p>
          <a:p>
            <a:r>
              <a:rPr kumimoji="1" lang="ja-JP" altLang="en-US"/>
              <a:t>＿＿＿＿＿＿＿＿＿＿＿＿＿＿＿＿＿＿＿＿＿</a:t>
            </a:r>
            <a:endParaRPr kumimoji="1" lang="en-US" altLang="ja-JP"/>
          </a:p>
          <a:p>
            <a:r>
              <a:rPr kumimoji="1" lang="en-US" altLang="ja-JP"/>
              <a:t>	1</a:t>
            </a:r>
            <a:r>
              <a:rPr kumimoji="1" lang="ja-JP" altLang="en-US"/>
              <a:t>回目</a:t>
            </a:r>
            <a:endParaRPr kumimoji="1" lang="en-US" altLang="ja-JP"/>
          </a:p>
          <a:p>
            <a:r>
              <a:rPr kumimoji="1" lang="en-US" altLang="ja-JP"/>
              <a:t>	</a:t>
            </a:r>
            <a:r>
              <a:rPr kumimoji="1" lang="ja-JP" altLang="en-US"/>
              <a:t>＿＿＿＿＿＿＿＿＿＿＿＿＿＿＿＿＿＿＿</a:t>
            </a:r>
            <a:endParaRPr kumimoji="1" lang="en-US" altLang="ja-JP"/>
          </a:p>
          <a:p>
            <a:r>
              <a:rPr kumimoji="1" lang="en-US" altLang="ja-JP"/>
              <a:t>	2</a:t>
            </a:r>
            <a:r>
              <a:rPr kumimoji="1" lang="ja-JP" altLang="en-US"/>
              <a:t>回目</a:t>
            </a:r>
            <a:endParaRPr kumimoji="1" lang="en-US" altLang="ja-JP"/>
          </a:p>
          <a:p>
            <a:r>
              <a:rPr kumimoji="1" lang="en-US" altLang="ja-JP"/>
              <a:t>	</a:t>
            </a:r>
            <a:r>
              <a:rPr kumimoji="1" lang="ja-JP" altLang="en-US"/>
              <a:t>＿＿＿＿＿＿＿＿＿＿＿＿＿＿＿＿＿＿＿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29085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533F97-4212-4B47-840B-463CF1F2B3BF}"/>
              </a:ext>
            </a:extLst>
          </p:cNvPr>
          <p:cNvSpPr txBox="1"/>
          <p:nvPr/>
        </p:nvSpPr>
        <p:spPr>
          <a:xfrm>
            <a:off x="615461" y="1549523"/>
            <a:ext cx="5627078" cy="7112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myPageChangePassword.jsp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181100" y="1591121"/>
            <a:ext cx="4495800" cy="586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姓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E</a:t>
            </a:r>
            <a:r>
              <a:rPr kumimoji="1" lang="ja-JP" altLang="en-US"/>
              <a:t>メール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秘密の答え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登録日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更新日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143000" y="773430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購入履歴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ユーザー情報変更</a:t>
            </a:r>
            <a:r>
              <a:rPr kumimoji="1" lang="en-US" altLang="ja-JP">
                <a:solidFill>
                  <a:schemeClr val="accent5"/>
                </a:solidFill>
              </a:rPr>
              <a:t>				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パスワード変更</a:t>
            </a:r>
            <a:endParaRPr kumimoji="1" lang="en-US" altLang="ja-JP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6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2FBD66-E029-4752-A6F3-DC0E416D8159}"/>
              </a:ext>
            </a:extLst>
          </p:cNvPr>
          <p:cNvSpPr txBox="1"/>
          <p:nvPr/>
        </p:nvSpPr>
        <p:spPr>
          <a:xfrm>
            <a:off x="507023" y="1461567"/>
            <a:ext cx="5843957" cy="2542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myPageChangePasswordComplete.jsp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2257424" y="3241597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マイページへ戻る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登録が完了しました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90148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03DC83-F2F0-4203-B435-AF18065B74E0}"/>
              </a:ext>
            </a:extLst>
          </p:cNvPr>
          <p:cNvSpPr/>
          <p:nvPr/>
        </p:nvSpPr>
        <p:spPr>
          <a:xfrm>
            <a:off x="-1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1A924E-73BF-4474-B198-3F0F58F3C8DD}"/>
              </a:ext>
            </a:extLst>
          </p:cNvPr>
          <p:cNvSpPr txBox="1"/>
          <p:nvPr/>
        </p:nvSpPr>
        <p:spPr>
          <a:xfrm>
            <a:off x="448394" y="1689744"/>
            <a:ext cx="5843957" cy="66973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20864C2-68C0-4141-ABC8-DD27EF2D4E1B}"/>
              </a:ext>
            </a:extLst>
          </p:cNvPr>
          <p:cNvSpPr txBox="1"/>
          <p:nvPr/>
        </p:nvSpPr>
        <p:spPr>
          <a:xfrm>
            <a:off x="668203" y="7478091"/>
            <a:ext cx="5404336" cy="880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84E569-BF86-45D3-8871-C91898A1EAFF}"/>
              </a:ext>
            </a:extLst>
          </p:cNvPr>
          <p:cNvSpPr txBox="1"/>
          <p:nvPr/>
        </p:nvSpPr>
        <p:spPr>
          <a:xfrm>
            <a:off x="442688" y="1139253"/>
            <a:ext cx="604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Texas burger</a:t>
            </a:r>
            <a:r>
              <a:rPr kumimoji="1" lang="en-US" altLang="ja-JP"/>
              <a:t>				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C0A84B9-BE97-4C8F-B03D-35C0DA4A3AA7}"/>
              </a:ext>
            </a:extLst>
          </p:cNvPr>
          <p:cNvGrpSpPr/>
          <p:nvPr/>
        </p:nvGrpSpPr>
        <p:grpSpPr>
          <a:xfrm>
            <a:off x="674075" y="1679982"/>
            <a:ext cx="1559171" cy="1694620"/>
            <a:chOff x="252044" y="1628872"/>
            <a:chExt cx="1559171" cy="169462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7C45FC5E-778D-411B-B0AC-A7C268A66D57}"/>
                </a:ext>
              </a:extLst>
            </p:cNvPr>
            <p:cNvSpPr/>
            <p:nvPr/>
          </p:nvSpPr>
          <p:spPr>
            <a:xfrm>
              <a:off x="252044" y="1628872"/>
              <a:ext cx="1559171" cy="1694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商品名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商品かな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値段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6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7532906-F6D6-4E3F-BE40-427C9D4501F3}"/>
                </a:ext>
              </a:extLst>
            </p:cNvPr>
            <p:cNvSpPr/>
            <p:nvPr/>
          </p:nvSpPr>
          <p:spPr>
            <a:xfrm>
              <a:off x="533406" y="1783468"/>
              <a:ext cx="943702" cy="8366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/>
                <a:t>Image</a:t>
              </a:r>
            </a:p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87F253-667F-443E-BBA8-F3F61C31B28C}"/>
              </a:ext>
            </a:extLst>
          </p:cNvPr>
          <p:cNvSpPr txBox="1"/>
          <p:nvPr/>
        </p:nvSpPr>
        <p:spPr>
          <a:xfrm>
            <a:off x="-5967046" y="4051884"/>
            <a:ext cx="42554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r>
              <a:rPr kumimoji="1" lang="ja-JP" altLang="en-US"/>
              <a:t>削除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D5B9FB-40CA-4FD4-93F7-825031B83BB3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5A7AD9-1D49-475B-BCF5-A1D4BDC747A7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productInfo.jsp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88582-1FF0-449E-9C07-534E1D77F436}"/>
              </a:ext>
            </a:extLst>
          </p:cNvPr>
          <p:cNvSpPr/>
          <p:nvPr/>
        </p:nvSpPr>
        <p:spPr>
          <a:xfrm>
            <a:off x="3944814" y="7805750"/>
            <a:ext cx="984741" cy="36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次へ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E1ABCAD-5010-4CC4-97E0-807A675B8746}"/>
              </a:ext>
            </a:extLst>
          </p:cNvPr>
          <p:cNvGrpSpPr/>
          <p:nvPr/>
        </p:nvGrpSpPr>
        <p:grpSpPr>
          <a:xfrm>
            <a:off x="2567353" y="1693350"/>
            <a:ext cx="1559171" cy="1694620"/>
            <a:chOff x="252044" y="1628872"/>
            <a:chExt cx="1559171" cy="1694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F3505CD-C443-4E53-8725-46AA9D4A2BE4}"/>
                </a:ext>
              </a:extLst>
            </p:cNvPr>
            <p:cNvSpPr/>
            <p:nvPr/>
          </p:nvSpPr>
          <p:spPr>
            <a:xfrm>
              <a:off x="252044" y="1628872"/>
              <a:ext cx="1559171" cy="1694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商品名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商品かな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値段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6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A9AF8BD-087F-4A77-8A70-1DE86C7323B2}"/>
                </a:ext>
              </a:extLst>
            </p:cNvPr>
            <p:cNvSpPr/>
            <p:nvPr/>
          </p:nvSpPr>
          <p:spPr>
            <a:xfrm>
              <a:off x="533406" y="1783468"/>
              <a:ext cx="943702" cy="8366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/>
                <a:t>Image</a:t>
              </a:r>
            </a:p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1C3C6A8-CB5C-445A-99D0-CE4B3CE102C3}"/>
              </a:ext>
            </a:extLst>
          </p:cNvPr>
          <p:cNvGrpSpPr/>
          <p:nvPr/>
        </p:nvGrpSpPr>
        <p:grpSpPr>
          <a:xfrm>
            <a:off x="4460631" y="1689744"/>
            <a:ext cx="1559171" cy="1694620"/>
            <a:chOff x="252044" y="1628872"/>
            <a:chExt cx="1559171" cy="169462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5918E9A-C03A-47BC-827D-0306FC2A7FFB}"/>
                </a:ext>
              </a:extLst>
            </p:cNvPr>
            <p:cNvSpPr/>
            <p:nvPr/>
          </p:nvSpPr>
          <p:spPr>
            <a:xfrm>
              <a:off x="252044" y="1628872"/>
              <a:ext cx="1559171" cy="1694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endParaRPr kumimoji="1" lang="en-US" altLang="ja-JP" sz="1600"/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商品名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商品かな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値段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6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8E62A61-7D8E-4488-ACEC-4CB49456AD6F}"/>
                </a:ext>
              </a:extLst>
            </p:cNvPr>
            <p:cNvSpPr/>
            <p:nvPr/>
          </p:nvSpPr>
          <p:spPr>
            <a:xfrm>
              <a:off x="533406" y="1783468"/>
              <a:ext cx="943702" cy="8366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/>
                <a:t>Image</a:t>
              </a:r>
            </a:p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0AF3B45-C649-47E0-9453-1E25F428DA8F}"/>
              </a:ext>
            </a:extLst>
          </p:cNvPr>
          <p:cNvGrpSpPr/>
          <p:nvPr/>
        </p:nvGrpSpPr>
        <p:grpSpPr>
          <a:xfrm>
            <a:off x="668206" y="3648139"/>
            <a:ext cx="5357469" cy="1706343"/>
            <a:chOff x="668204" y="3648137"/>
            <a:chExt cx="5357469" cy="1706343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CE18231-0261-4F31-B84E-3FEF5EA2DE5D}"/>
                </a:ext>
              </a:extLst>
            </p:cNvPr>
            <p:cNvGrpSpPr/>
            <p:nvPr/>
          </p:nvGrpSpPr>
          <p:grpSpPr>
            <a:xfrm>
              <a:off x="668204" y="3648137"/>
              <a:ext cx="1559171" cy="1694620"/>
              <a:chOff x="674073" y="1628872"/>
              <a:chExt cx="1559171" cy="1694620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7D8C4AE-1053-466B-A14F-8022E21165DC}"/>
                  </a:ext>
                </a:extLst>
              </p:cNvPr>
              <p:cNvSpPr/>
              <p:nvPr/>
            </p:nvSpPr>
            <p:spPr>
              <a:xfrm>
                <a:off x="674073" y="162887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808F8B11-35C5-4649-BB38-F56F6D1C9708}"/>
                  </a:ext>
                </a:extLst>
              </p:cNvPr>
              <p:cNvSpPr/>
              <p:nvPr/>
            </p:nvSpPr>
            <p:spPr>
              <a:xfrm>
                <a:off x="992067" y="178932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816B325-9609-43AB-9849-66640F641985}"/>
                </a:ext>
              </a:extLst>
            </p:cNvPr>
            <p:cNvGrpSpPr/>
            <p:nvPr/>
          </p:nvGrpSpPr>
          <p:grpSpPr>
            <a:xfrm>
              <a:off x="2561482" y="3659860"/>
              <a:ext cx="1559171" cy="1694620"/>
              <a:chOff x="252044" y="1628872"/>
              <a:chExt cx="1559171" cy="169462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8E85A25-8E96-45A9-8B1C-3A9DACFB90C7}"/>
                  </a:ext>
                </a:extLst>
              </p:cNvPr>
              <p:cNvSpPr/>
              <p:nvPr/>
            </p:nvSpPr>
            <p:spPr>
              <a:xfrm>
                <a:off x="252044" y="162887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29A4693-4E24-4AE1-83AB-B56BB280816F}"/>
                  </a:ext>
                </a:extLst>
              </p:cNvPr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24E7DBD5-3A10-4E56-89FF-80C2726108D9}"/>
                </a:ext>
              </a:extLst>
            </p:cNvPr>
            <p:cNvGrpSpPr/>
            <p:nvPr/>
          </p:nvGrpSpPr>
          <p:grpSpPr>
            <a:xfrm>
              <a:off x="4466502" y="3648137"/>
              <a:ext cx="1559171" cy="1694620"/>
              <a:chOff x="-211006" y="1623016"/>
              <a:chExt cx="1559171" cy="1694620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D4371F36-DF10-4C81-BBB8-82089815D981}"/>
                  </a:ext>
                </a:extLst>
              </p:cNvPr>
              <p:cNvSpPr/>
              <p:nvPr/>
            </p:nvSpPr>
            <p:spPr>
              <a:xfrm>
                <a:off x="-211006" y="1623016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3A2A746-BFE4-419F-8849-184D584051DB}"/>
                  </a:ext>
                </a:extLst>
              </p:cNvPr>
              <p:cNvSpPr/>
              <p:nvPr/>
            </p:nvSpPr>
            <p:spPr>
              <a:xfrm>
                <a:off x="64483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6E4931C-D5CA-4375-9F27-2FD2ED0DF3DD}"/>
              </a:ext>
            </a:extLst>
          </p:cNvPr>
          <p:cNvGrpSpPr/>
          <p:nvPr/>
        </p:nvGrpSpPr>
        <p:grpSpPr>
          <a:xfrm>
            <a:off x="668205" y="5572248"/>
            <a:ext cx="5351597" cy="1727412"/>
            <a:chOff x="404437" y="3644017"/>
            <a:chExt cx="5351597" cy="1727412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0B95B488-81E9-4F69-AACA-65D61FB33941}"/>
                </a:ext>
              </a:extLst>
            </p:cNvPr>
            <p:cNvGrpSpPr/>
            <p:nvPr/>
          </p:nvGrpSpPr>
          <p:grpSpPr>
            <a:xfrm>
              <a:off x="404437" y="3644017"/>
              <a:ext cx="1559171" cy="1694620"/>
              <a:chOff x="410306" y="1624752"/>
              <a:chExt cx="1559171" cy="169462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554F44A-038A-47E5-BA78-5600D7D0D6C2}"/>
                  </a:ext>
                </a:extLst>
              </p:cNvPr>
              <p:cNvSpPr/>
              <p:nvPr/>
            </p:nvSpPr>
            <p:spPr>
              <a:xfrm>
                <a:off x="410306" y="162475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12395515-A360-4EA9-B272-37C688A68770}"/>
                  </a:ext>
                </a:extLst>
              </p:cNvPr>
              <p:cNvSpPr/>
              <p:nvPr/>
            </p:nvSpPr>
            <p:spPr>
              <a:xfrm>
                <a:off x="728301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09CFA61A-80B6-451B-9487-F084A7C13BAB}"/>
                </a:ext>
              </a:extLst>
            </p:cNvPr>
            <p:cNvGrpSpPr/>
            <p:nvPr/>
          </p:nvGrpSpPr>
          <p:grpSpPr>
            <a:xfrm>
              <a:off x="2271343" y="3664610"/>
              <a:ext cx="1559171" cy="1694620"/>
              <a:chOff x="-38095" y="1633622"/>
              <a:chExt cx="1559171" cy="1694620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B300EC-BE89-4390-BD6B-D988E9317523}"/>
                  </a:ext>
                </a:extLst>
              </p:cNvPr>
              <p:cNvSpPr/>
              <p:nvPr/>
            </p:nvSpPr>
            <p:spPr>
              <a:xfrm>
                <a:off x="-38095" y="163362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8343B5BC-B331-4FCD-B701-B0113D4D993A}"/>
                  </a:ext>
                </a:extLst>
              </p:cNvPr>
              <p:cNvSpPr/>
              <p:nvPr/>
            </p:nvSpPr>
            <p:spPr>
              <a:xfrm>
                <a:off x="290153" y="1771745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5E09FA9B-5550-4FB7-A9AE-44B7D56BFDE4}"/>
                </a:ext>
              </a:extLst>
            </p:cNvPr>
            <p:cNvGrpSpPr/>
            <p:nvPr/>
          </p:nvGrpSpPr>
          <p:grpSpPr>
            <a:xfrm>
              <a:off x="4196863" y="3676809"/>
              <a:ext cx="1559171" cy="1694620"/>
              <a:chOff x="-480645" y="1651688"/>
              <a:chExt cx="1559171" cy="1694620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1D5B0D6-5F6F-4831-847B-8E556A8D6643}"/>
                  </a:ext>
                </a:extLst>
              </p:cNvPr>
              <p:cNvSpPr/>
              <p:nvPr/>
            </p:nvSpPr>
            <p:spPr>
              <a:xfrm>
                <a:off x="-480645" y="165168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2EEAA42-DA02-4663-99AE-3A83671FCE13}"/>
                  </a:ext>
                </a:extLst>
              </p:cNvPr>
              <p:cNvSpPr/>
              <p:nvPr/>
            </p:nvSpPr>
            <p:spPr>
              <a:xfrm>
                <a:off x="-172911" y="1777612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5F38364-AD32-4667-B31E-95F2FBC5907F}"/>
              </a:ext>
            </a:extLst>
          </p:cNvPr>
          <p:cNvSpPr/>
          <p:nvPr/>
        </p:nvSpPr>
        <p:spPr>
          <a:xfrm>
            <a:off x="1814139" y="7803125"/>
            <a:ext cx="984741" cy="36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前へ</a:t>
            </a:r>
          </a:p>
        </p:txBody>
      </p:sp>
    </p:spTree>
    <p:extLst>
      <p:ext uri="{BB962C8B-B14F-4D97-AF65-F5344CB8AC3E}">
        <p14:creationId xmlns:p14="http://schemas.microsoft.com/office/powerpoint/2010/main" val="379861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54D273-3592-4FAC-ABBC-CDF40745AC5F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BBBE31-DADB-423E-95EE-0929A44176EF}"/>
              </a:ext>
            </a:extLst>
          </p:cNvPr>
          <p:cNvSpPr/>
          <p:nvPr/>
        </p:nvSpPr>
        <p:spPr>
          <a:xfrm>
            <a:off x="246175" y="6463491"/>
            <a:ext cx="6242548" cy="2290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CFFB0CA-CE41-43EB-B0B5-EED1EC733B47}"/>
              </a:ext>
            </a:extLst>
          </p:cNvPr>
          <p:cNvGrpSpPr/>
          <p:nvPr/>
        </p:nvGrpSpPr>
        <p:grpSpPr>
          <a:xfrm>
            <a:off x="246175" y="7059554"/>
            <a:ext cx="6242548" cy="1706343"/>
            <a:chOff x="246175" y="3648137"/>
            <a:chExt cx="6242548" cy="170634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2AB20CC-06CF-46AE-B823-29916D534A33}"/>
                </a:ext>
              </a:extLst>
            </p:cNvPr>
            <p:cNvGrpSpPr/>
            <p:nvPr/>
          </p:nvGrpSpPr>
          <p:grpSpPr>
            <a:xfrm>
              <a:off x="246175" y="3648137"/>
              <a:ext cx="1559171" cy="1694620"/>
              <a:chOff x="252044" y="1628872"/>
              <a:chExt cx="1559171" cy="169462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96CBF90-C06C-4102-B6B2-4149165B64EC}"/>
                  </a:ext>
                </a:extLst>
              </p:cNvPr>
              <p:cNvSpPr/>
              <p:nvPr/>
            </p:nvSpPr>
            <p:spPr>
              <a:xfrm>
                <a:off x="252044" y="162887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03F592-B55E-450C-865F-0FD9ED0E7CE2}"/>
                  </a:ext>
                </a:extLst>
              </p:cNvPr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901D287-F71E-4398-9710-54125CFE6CC8}"/>
                </a:ext>
              </a:extLst>
            </p:cNvPr>
            <p:cNvGrpSpPr/>
            <p:nvPr/>
          </p:nvGrpSpPr>
          <p:grpSpPr>
            <a:xfrm>
              <a:off x="2561482" y="3659860"/>
              <a:ext cx="1559171" cy="1694620"/>
              <a:chOff x="252044" y="1628872"/>
              <a:chExt cx="1559171" cy="169462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732971C-C5A1-4155-AC82-1C8A03B7C2CB}"/>
                  </a:ext>
                </a:extLst>
              </p:cNvPr>
              <p:cNvSpPr/>
              <p:nvPr/>
            </p:nvSpPr>
            <p:spPr>
              <a:xfrm>
                <a:off x="252044" y="162887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6AD553B-529F-457A-A170-AA60A8C161EE}"/>
                  </a:ext>
                </a:extLst>
              </p:cNvPr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BC28C4DE-7E53-419B-BC51-CCA9B1E72379}"/>
                </a:ext>
              </a:extLst>
            </p:cNvPr>
            <p:cNvGrpSpPr/>
            <p:nvPr/>
          </p:nvGrpSpPr>
          <p:grpSpPr>
            <a:xfrm>
              <a:off x="4929552" y="3653993"/>
              <a:ext cx="1559171" cy="1694620"/>
              <a:chOff x="252044" y="1628872"/>
              <a:chExt cx="1559171" cy="169462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0584C0B-FAD1-4158-BA4F-BDF322CEE8EE}"/>
                  </a:ext>
                </a:extLst>
              </p:cNvPr>
              <p:cNvSpPr/>
              <p:nvPr/>
            </p:nvSpPr>
            <p:spPr>
              <a:xfrm>
                <a:off x="252044" y="162887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46B9A46-E131-4254-AE19-0E4D78ED8E37}"/>
                  </a:ext>
                </a:extLst>
              </p:cNvPr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CD5B890-831D-44B1-AE7E-E53FC9E8BB67}"/>
              </a:ext>
            </a:extLst>
          </p:cNvPr>
          <p:cNvSpPr/>
          <p:nvPr/>
        </p:nvSpPr>
        <p:spPr>
          <a:xfrm>
            <a:off x="501158" y="2680512"/>
            <a:ext cx="5855678" cy="270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3F655D-8CDC-4F66-B465-2CD29F7D017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12DD93-156D-4810-BC31-052FFBD1DDE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productInfoDescription.jsp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9CD85F-5F2A-42DF-BEA5-59DF0E472113}"/>
              </a:ext>
            </a:extLst>
          </p:cNvPr>
          <p:cNvSpPr/>
          <p:nvPr/>
        </p:nvSpPr>
        <p:spPr>
          <a:xfrm>
            <a:off x="3531579" y="2680512"/>
            <a:ext cx="2851636" cy="27045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334369-06B9-4747-9215-4812F8A5DE81}"/>
              </a:ext>
            </a:extLst>
          </p:cNvPr>
          <p:cNvSpPr txBox="1"/>
          <p:nvPr/>
        </p:nvSpPr>
        <p:spPr>
          <a:xfrm>
            <a:off x="890223" y="2943767"/>
            <a:ext cx="19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ID</a:t>
            </a:r>
            <a:r>
              <a:rPr kumimoji="1" lang="ja-JP" altLang="en-US" sz="1600"/>
              <a:t>：</a:t>
            </a:r>
            <a:endParaRPr kumimoji="1" lang="en-US" altLang="ja-JP" sz="1600"/>
          </a:p>
          <a:p>
            <a:r>
              <a:rPr kumimoji="1" lang="ja-JP" altLang="en-US" sz="1600"/>
              <a:t>名：</a:t>
            </a:r>
            <a:endParaRPr kumimoji="1" lang="en-US" altLang="ja-JP" sz="1600"/>
          </a:p>
          <a:p>
            <a:r>
              <a:rPr kumimoji="1" lang="ja-JP" altLang="en-US" sz="1600"/>
              <a:t>かな：</a:t>
            </a:r>
            <a:endParaRPr kumimoji="1" lang="en-US" altLang="ja-JP" sz="1600"/>
          </a:p>
          <a:p>
            <a:r>
              <a:rPr kumimoji="1" lang="ja-JP" altLang="en-US" sz="1600"/>
              <a:t>詳細：</a:t>
            </a:r>
            <a:endParaRPr kumimoji="1" lang="en-US" altLang="ja-JP" sz="1600"/>
          </a:p>
          <a:p>
            <a:r>
              <a:rPr kumimoji="1" lang="ja-JP" altLang="en-US" sz="1600"/>
              <a:t>値段</a:t>
            </a:r>
            <a:endParaRPr kumimoji="1" lang="en-US" altLang="ja-JP" sz="1600"/>
          </a:p>
          <a:p>
            <a:endParaRPr kumimoji="1" lang="en-US" altLang="ja-JP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659DA4-B8FB-498C-87D4-B0C6A7A9375E}"/>
              </a:ext>
            </a:extLst>
          </p:cNvPr>
          <p:cNvSpPr txBox="1"/>
          <p:nvPr/>
        </p:nvSpPr>
        <p:spPr>
          <a:xfrm>
            <a:off x="304799" y="1266094"/>
            <a:ext cx="4970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クリエイトバーガー確認画面</a:t>
            </a:r>
            <a:endParaRPr kumimoji="1" lang="en-US" altLang="ja-JP" sz="2400"/>
          </a:p>
          <a:p>
            <a:r>
              <a:rPr kumimoji="1" lang="ja-JP" altLang="en-US" sz="2400"/>
              <a:t>以下の内容でよろしいですか？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9BB192-DDBD-4E38-8DF7-771C2B9A80D6}"/>
              </a:ext>
            </a:extLst>
          </p:cNvPr>
          <p:cNvSpPr/>
          <p:nvPr/>
        </p:nvSpPr>
        <p:spPr>
          <a:xfrm>
            <a:off x="927586" y="4326711"/>
            <a:ext cx="1699864" cy="17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>
                <a:ln>
                  <a:solidFill>
                    <a:schemeClr val="tx1"/>
                  </a:solidFill>
                </a:ln>
              </a:rPr>
              <a:t>プルダウンメニュー</a:t>
            </a:r>
            <a:r>
              <a:rPr kumimoji="1" lang="en-US" altLang="ja-JP" sz="1000">
                <a:ln>
                  <a:solidFill>
                    <a:schemeClr val="tx1"/>
                  </a:solidFill>
                </a:ln>
              </a:rPr>
              <a:t>(</a:t>
            </a:r>
            <a:r>
              <a:rPr kumimoji="1" lang="ja-JP" altLang="en-US" sz="1000">
                <a:ln>
                  <a:solidFill>
                    <a:schemeClr val="tx1"/>
                  </a:solidFill>
                </a:ln>
              </a:rPr>
              <a:t>個数</a:t>
            </a:r>
            <a:r>
              <a:rPr kumimoji="1" lang="en-US" altLang="ja-JP" sz="1000">
                <a:ln>
                  <a:solidFill>
                    <a:schemeClr val="tx1"/>
                  </a:solidFill>
                </a:ln>
              </a:rPr>
              <a:t>)</a:t>
            </a:r>
            <a:endParaRPr kumimoji="1" lang="ja-JP" altLang="en-US" sz="10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B68E31-3FE2-4516-9AED-D0E4EBC30AE1}"/>
              </a:ext>
            </a:extLst>
          </p:cNvPr>
          <p:cNvSpPr txBox="1"/>
          <p:nvPr/>
        </p:nvSpPr>
        <p:spPr>
          <a:xfrm>
            <a:off x="2243177" y="6549043"/>
            <a:ext cx="257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オススメメニュー一覧</a:t>
            </a:r>
          </a:p>
        </p:txBody>
      </p:sp>
    </p:spTree>
    <p:extLst>
      <p:ext uri="{BB962C8B-B14F-4D97-AF65-F5344CB8AC3E}">
        <p14:creationId xmlns:p14="http://schemas.microsoft.com/office/powerpoint/2010/main" val="116615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03DC83-F2F0-4203-B435-AF18065B74E0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85FAD2-8172-450A-9F27-11757F93B302}"/>
              </a:ext>
            </a:extLst>
          </p:cNvPr>
          <p:cNvSpPr txBox="1"/>
          <p:nvPr/>
        </p:nvSpPr>
        <p:spPr>
          <a:xfrm>
            <a:off x="304801" y="6573142"/>
            <a:ext cx="6248401" cy="880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84E569-BF86-45D3-8871-C91898A1EAFF}"/>
              </a:ext>
            </a:extLst>
          </p:cNvPr>
          <p:cNvSpPr txBox="1"/>
          <p:nvPr/>
        </p:nvSpPr>
        <p:spPr>
          <a:xfrm>
            <a:off x="442688" y="1139253"/>
            <a:ext cx="604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Texas burger</a:t>
            </a:r>
            <a:r>
              <a:rPr kumimoji="1" lang="en-US" altLang="ja-JP"/>
              <a:t>				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532906-F6D6-4E3F-BE40-427C9D4501F3}"/>
              </a:ext>
            </a:extLst>
          </p:cNvPr>
          <p:cNvSpPr/>
          <p:nvPr/>
        </p:nvSpPr>
        <p:spPr>
          <a:xfrm>
            <a:off x="4255478" y="1710249"/>
            <a:ext cx="2297724" cy="21852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7F36B-A3D9-4657-8FE2-307C42AE39D6}"/>
              </a:ext>
            </a:extLst>
          </p:cNvPr>
          <p:cNvSpPr txBox="1"/>
          <p:nvPr/>
        </p:nvSpPr>
        <p:spPr>
          <a:xfrm>
            <a:off x="304799" y="1710249"/>
            <a:ext cx="3950676" cy="21852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		</a:t>
            </a:r>
            <a:r>
              <a:rPr kumimoji="1" lang="ja-JP" altLang="en-US"/>
              <a:t>￥</a:t>
            </a:r>
            <a:r>
              <a:rPr kumimoji="1" lang="en-US" altLang="ja-JP"/>
              <a:t>500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87F253-667F-443E-BBA8-F3F61C31B28C}"/>
              </a:ext>
            </a:extLst>
          </p:cNvPr>
          <p:cNvSpPr txBox="1"/>
          <p:nvPr/>
        </p:nvSpPr>
        <p:spPr>
          <a:xfrm>
            <a:off x="-5967046" y="4051884"/>
            <a:ext cx="42554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r>
              <a:rPr kumimoji="1" lang="ja-JP" altLang="en-US"/>
              <a:t>削除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554543-72C9-4991-8A62-3FF70B3709D8}"/>
              </a:ext>
            </a:extLst>
          </p:cNvPr>
          <p:cNvSpPr txBox="1"/>
          <p:nvPr/>
        </p:nvSpPr>
        <p:spPr>
          <a:xfrm>
            <a:off x="304799" y="4135607"/>
            <a:ext cx="3950676" cy="21852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7C1619-47EC-47B7-8753-4E0D627A936A}"/>
              </a:ext>
            </a:extLst>
          </p:cNvPr>
          <p:cNvSpPr/>
          <p:nvPr/>
        </p:nvSpPr>
        <p:spPr>
          <a:xfrm>
            <a:off x="4255477" y="4135600"/>
            <a:ext cx="2297725" cy="21852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D5B9FB-40CA-4FD4-93F7-825031B83BB3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5A7AD9-1D49-475B-BCF5-A1D4BDC747A7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purchaseHistoryDetails.jsp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88582-1FF0-449E-9C07-534E1D77F436}"/>
              </a:ext>
            </a:extLst>
          </p:cNvPr>
          <p:cNvSpPr/>
          <p:nvPr/>
        </p:nvSpPr>
        <p:spPr>
          <a:xfrm>
            <a:off x="2435470" y="6823635"/>
            <a:ext cx="1987063" cy="35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ホームへ</a:t>
            </a:r>
          </a:p>
        </p:txBody>
      </p:sp>
    </p:spTree>
    <p:extLst>
      <p:ext uri="{BB962C8B-B14F-4D97-AF65-F5344CB8AC3E}">
        <p14:creationId xmlns:p14="http://schemas.microsoft.com/office/powerpoint/2010/main" val="107870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675D58-DF2F-4804-A3FF-4512219752EE}"/>
              </a:ext>
            </a:extLst>
          </p:cNvPr>
          <p:cNvSpPr txBox="1"/>
          <p:nvPr/>
        </p:nvSpPr>
        <p:spPr>
          <a:xfrm>
            <a:off x="742952" y="1829627"/>
            <a:ext cx="5517173" cy="4619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settlementConfirm.jsp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229458" y="4110980"/>
            <a:ext cx="48855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商品名　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金額</a:t>
            </a:r>
            <a:r>
              <a:rPr kumimoji="1" lang="en-US" altLang="ja-JP"/>
              <a:t>	</a:t>
            </a:r>
            <a:r>
              <a:rPr kumimoji="1" lang="ja-JP" altLang="en-US"/>
              <a:t> ￥＿＿＿</a:t>
            </a:r>
            <a:r>
              <a:rPr kumimoji="1" lang="en-US" altLang="ja-JP"/>
              <a:t>(</a:t>
            </a:r>
            <a:r>
              <a:rPr kumimoji="1" lang="ja-JP" altLang="en-US"/>
              <a:t>１個当たりの個数</a:t>
            </a:r>
            <a:r>
              <a:rPr kumimoji="1" lang="en-US" altLang="ja-JP"/>
              <a:t>)</a:t>
            </a:r>
            <a:r>
              <a:rPr kumimoji="1" lang="ja-JP" altLang="en-US"/>
              <a:t>￥＿＿</a:t>
            </a:r>
            <a:endParaRPr kumimoji="1" lang="en-US" altLang="ja-JP"/>
          </a:p>
          <a:p>
            <a:r>
              <a:rPr kumimoji="1" lang="ja-JP" altLang="en-US"/>
              <a:t>宛先</a:t>
            </a:r>
            <a:r>
              <a:rPr kumimoji="1" lang="en-US" altLang="ja-JP"/>
              <a:t>	</a:t>
            </a:r>
            <a:r>
              <a:rPr kumimoji="1" lang="ja-JP" altLang="en-US"/>
              <a:t>　  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合計金額　 ＿＿＿＿＿＿＿＿＿＿＿＿＿＿＿</a:t>
            </a:r>
            <a:endParaRPr kumimoji="1" lang="en-US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530F1-FE77-4A67-9B91-47741E886020}"/>
              </a:ext>
            </a:extLst>
          </p:cNvPr>
          <p:cNvSpPr/>
          <p:nvPr/>
        </p:nvSpPr>
        <p:spPr>
          <a:xfrm>
            <a:off x="2609849" y="5926372"/>
            <a:ext cx="1783374" cy="4142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確定する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B72055-F5E2-4554-AE27-8B651437CA00}"/>
              </a:ext>
            </a:extLst>
          </p:cNvPr>
          <p:cNvSpPr/>
          <p:nvPr/>
        </p:nvSpPr>
        <p:spPr>
          <a:xfrm>
            <a:off x="2298732" y="2081161"/>
            <a:ext cx="2260539" cy="18088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E72875-FA87-4252-9B38-9A7382426DAA}"/>
              </a:ext>
            </a:extLst>
          </p:cNvPr>
          <p:cNvSpPr txBox="1"/>
          <p:nvPr/>
        </p:nvSpPr>
        <p:spPr>
          <a:xfrm>
            <a:off x="1223140" y="1330001"/>
            <a:ext cx="406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決済確認画面</a:t>
            </a:r>
          </a:p>
        </p:txBody>
      </p:sp>
    </p:spTree>
    <p:extLst>
      <p:ext uri="{BB962C8B-B14F-4D97-AF65-F5344CB8AC3E}">
        <p14:creationId xmlns:p14="http://schemas.microsoft.com/office/powerpoint/2010/main" val="176903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3CE242-FED3-4D3A-B43D-86DBC4224ABE}"/>
              </a:ext>
            </a:extLst>
          </p:cNvPr>
          <p:cNvSpPr txBox="1"/>
          <p:nvPr/>
        </p:nvSpPr>
        <p:spPr>
          <a:xfrm>
            <a:off x="613995" y="1886875"/>
            <a:ext cx="5843957" cy="1711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settlementComplete.jsp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758462" y="3204223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〇秒後に商品選択に戻ります</a:t>
            </a:r>
            <a:endParaRPr kumimoji="1"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79"/>
            <a:ext cx="615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決済完了</a:t>
            </a:r>
            <a:endParaRPr kumimoji="1" lang="en-US" altLang="ja-JP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B20F13E-8CBE-4FB9-A1AA-43582BB3C1C2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573555"/>
            <a:ext cx="562708" cy="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906117-6884-44C6-9355-B52C5221ADEE}"/>
              </a:ext>
            </a:extLst>
          </p:cNvPr>
          <p:cNvSpPr txBox="1"/>
          <p:nvPr/>
        </p:nvSpPr>
        <p:spPr>
          <a:xfrm>
            <a:off x="2228850" y="4475265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&lt;--5</a:t>
            </a:r>
            <a:r>
              <a:rPr kumimoji="1" lang="ja-JP" altLang="en-US"/>
              <a:t>秒で自動遷移</a:t>
            </a:r>
            <a:r>
              <a:rPr kumimoji="1" lang="en-US" altLang="ja-JP">
                <a:sym typeface="Wingdings" panose="05000000000000000000" pitchFamily="2" charset="2"/>
              </a:rPr>
              <a:t>--&gt;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3020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304801" y="1591123"/>
            <a:ext cx="6223491" cy="5035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</a:t>
            </a:r>
            <a:r>
              <a:rPr kumimoji="1" lang="en-US" altLang="ja-JP" sz="1100"/>
              <a:t>※16</a:t>
            </a:r>
            <a:r>
              <a:rPr kumimoji="1" lang="ja-JP" altLang="en-US" sz="1100"/>
              <a:t>文字以</a:t>
            </a:r>
            <a:r>
              <a:rPr kumimoji="1" lang="en-US" altLang="ja-JP"/>
              <a:t>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</a:t>
            </a:r>
            <a:r>
              <a:rPr kumimoji="1" lang="en-US" altLang="ja-JP" sz="1100">
                <a:solidFill>
                  <a:prstClr val="black"/>
                </a:solidFill>
              </a:rPr>
              <a:t> ※16</a:t>
            </a:r>
            <a:r>
              <a:rPr kumimoji="1" lang="ja-JP" altLang="en-US" sz="1100">
                <a:solidFill>
                  <a:prstClr val="black"/>
                </a:solidFill>
              </a:rPr>
              <a:t>文字以内</a:t>
            </a:r>
            <a:r>
              <a:rPr kumimoji="1" lang="en-US" altLang="ja-JP"/>
              <a:t>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	</a:t>
            </a:r>
            <a:r>
              <a:rPr kumimoji="1" lang="en-US" altLang="ja-JP" sz="1100">
                <a:solidFill>
                  <a:prstClr val="black"/>
                </a:solidFill>
              </a:rPr>
              <a:t>※16</a:t>
            </a:r>
            <a:r>
              <a:rPr kumimoji="1" lang="ja-JP" altLang="en-US" sz="1100">
                <a:solidFill>
                  <a:prstClr val="black"/>
                </a:solidFill>
              </a:rPr>
              <a:t>文字以内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</a:t>
            </a:r>
            <a:r>
              <a:rPr kumimoji="1" lang="en-US" altLang="ja-JP" sz="1100">
                <a:solidFill>
                  <a:prstClr val="black"/>
                </a:solidFill>
              </a:rPr>
              <a:t>※16</a:t>
            </a:r>
            <a:r>
              <a:rPr kumimoji="1" lang="ja-JP" altLang="en-US" sz="1100">
                <a:solidFill>
                  <a:prstClr val="black"/>
                </a:solidFill>
              </a:rPr>
              <a:t>文字以内</a:t>
            </a:r>
            <a:r>
              <a:rPr kumimoji="1" lang="en-US" altLang="ja-JP"/>
              <a:t>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en-US" altLang="ja-JP"/>
              <a:t>	</a:t>
            </a:r>
            <a:r>
              <a:rPr kumimoji="1" lang="ja-JP" altLang="en-US"/>
              <a:t>　：〇男　〇女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				</a:t>
            </a:r>
            <a:r>
              <a:rPr kumimoji="1" lang="ja-JP" altLang="en-US"/>
              <a:t>　  </a:t>
            </a:r>
            <a:r>
              <a:rPr kumimoji="1" lang="en-US" altLang="ja-JP" sz="1200"/>
              <a:t>※</a:t>
            </a:r>
            <a:r>
              <a:rPr kumimoji="1" lang="en-US" altLang="ja-JP" sz="1100"/>
              <a:t>14~32</a:t>
            </a:r>
            <a:r>
              <a:rPr kumimoji="1" lang="ja-JP" altLang="en-US" sz="1100"/>
              <a:t>文字以内</a:t>
            </a:r>
            <a:endParaRPr kumimoji="1" lang="en-US" altLang="ja-JP" sz="1100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答え　　　　　　　：</a:t>
            </a:r>
            <a:r>
              <a:rPr kumimoji="1" lang="en-US" altLang="ja-JP"/>
              <a:t>						 </a:t>
            </a:r>
            <a:r>
              <a:rPr kumimoji="1" lang="en-US" altLang="ja-JP" sz="1200"/>
              <a:t>※10</a:t>
            </a:r>
            <a:r>
              <a:rPr kumimoji="1" lang="ja-JP" altLang="en-US" sz="1200"/>
              <a:t>文字以内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338857-535D-4EF3-AFC4-C6237F5B577F}"/>
              </a:ext>
            </a:extLst>
          </p:cNvPr>
          <p:cNvCxnSpPr/>
          <p:nvPr/>
        </p:nvCxnSpPr>
        <p:spPr>
          <a:xfrm>
            <a:off x="8176846" y="7315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CBD05-B874-4195-B72C-B604EDA6851A}"/>
              </a:ext>
            </a:extLst>
          </p:cNvPr>
          <p:cNvSpPr/>
          <p:nvPr/>
        </p:nvSpPr>
        <p:spPr>
          <a:xfrm>
            <a:off x="2647949" y="172967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02897-740F-4529-8859-F5A74FE8FF34}"/>
              </a:ext>
            </a:extLst>
          </p:cNvPr>
          <p:cNvSpPr/>
          <p:nvPr/>
        </p:nvSpPr>
        <p:spPr>
          <a:xfrm>
            <a:off x="2647949" y="214830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44CD6B-91F2-48B9-940C-1F548D3B256C}"/>
              </a:ext>
            </a:extLst>
          </p:cNvPr>
          <p:cNvSpPr/>
          <p:nvPr/>
        </p:nvSpPr>
        <p:spPr>
          <a:xfrm>
            <a:off x="2647949" y="296938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7B032F-12B4-4B54-9739-503E1E67D64E}"/>
              </a:ext>
            </a:extLst>
          </p:cNvPr>
          <p:cNvSpPr/>
          <p:nvPr/>
        </p:nvSpPr>
        <p:spPr>
          <a:xfrm>
            <a:off x="2647949" y="2545795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7A536C-F207-4821-9D17-532F6D5F3872}"/>
              </a:ext>
            </a:extLst>
          </p:cNvPr>
          <p:cNvSpPr/>
          <p:nvPr/>
        </p:nvSpPr>
        <p:spPr>
          <a:xfrm>
            <a:off x="2641355" y="3829657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546B9B-8D70-47B6-9005-12ABB9E1F702}"/>
              </a:ext>
            </a:extLst>
          </p:cNvPr>
          <p:cNvSpPr/>
          <p:nvPr/>
        </p:nvSpPr>
        <p:spPr>
          <a:xfrm>
            <a:off x="2656739" y="418554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7A38E0-82F2-4908-9614-AA790ABA6F7B}"/>
              </a:ext>
            </a:extLst>
          </p:cNvPr>
          <p:cNvSpPr/>
          <p:nvPr/>
        </p:nvSpPr>
        <p:spPr>
          <a:xfrm>
            <a:off x="2647949" y="4607576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2CA5BF-A3B2-4E67-A7D2-37EDAC490433}"/>
              </a:ext>
            </a:extLst>
          </p:cNvPr>
          <p:cNvSpPr/>
          <p:nvPr/>
        </p:nvSpPr>
        <p:spPr>
          <a:xfrm>
            <a:off x="3667121" y="5423266"/>
            <a:ext cx="1627310" cy="460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確認画面へ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6F77CF-73E8-465D-B73C-79BAB0731278}"/>
              </a:ext>
            </a:extLst>
          </p:cNvPr>
          <p:cNvSpPr txBox="1"/>
          <p:nvPr/>
        </p:nvSpPr>
        <p:spPr>
          <a:xfrm>
            <a:off x="329712" y="1118055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ユーザー情報変更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FB8A0-C196-4A07-AC2C-0FB9BFA4A189}"/>
              </a:ext>
            </a:extLst>
          </p:cNvPr>
          <p:cNvSpPr txBox="1"/>
          <p:nvPr/>
        </p:nvSpPr>
        <p:spPr>
          <a:xfrm>
            <a:off x="329712" y="6169551"/>
            <a:ext cx="46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マイページへ戻る</a:t>
            </a:r>
          </a:p>
        </p:txBody>
      </p:sp>
    </p:spTree>
    <p:extLst>
      <p:ext uri="{BB962C8B-B14F-4D97-AF65-F5344CB8AC3E}">
        <p14:creationId xmlns:p14="http://schemas.microsoft.com/office/powerpoint/2010/main" val="30636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4F969A-2F4C-46AD-84B3-48350245A364}"/>
              </a:ext>
            </a:extLst>
          </p:cNvPr>
          <p:cNvSpPr txBox="1"/>
          <p:nvPr/>
        </p:nvSpPr>
        <p:spPr>
          <a:xfrm>
            <a:off x="543656" y="4923694"/>
            <a:ext cx="5770687" cy="2542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AED365-08A8-451B-A50F-05F035E655A5}"/>
              </a:ext>
            </a:extLst>
          </p:cNvPr>
          <p:cNvSpPr txBox="1"/>
          <p:nvPr/>
        </p:nvSpPr>
        <p:spPr>
          <a:xfrm>
            <a:off x="580294" y="2076489"/>
            <a:ext cx="5770687" cy="2542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home.jsp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867508" y="2257028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Contents</a:t>
            </a:r>
            <a:r>
              <a:rPr kumimoji="1" lang="ja-JP" altLang="en-US"/>
              <a:t>①</a:t>
            </a:r>
            <a:endParaRPr kumimoji="1"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906117-6884-44C6-9355-B52C5221ADEE}"/>
              </a:ext>
            </a:extLst>
          </p:cNvPr>
          <p:cNvSpPr txBox="1"/>
          <p:nvPr/>
        </p:nvSpPr>
        <p:spPr>
          <a:xfrm>
            <a:off x="867508" y="5021184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contents</a:t>
            </a:r>
            <a:r>
              <a:rPr kumimoji="1" lang="ja-JP" altLang="en-US"/>
              <a:t>②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214008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498AA8-AD70-4AEC-8789-63225D8C196E}"/>
              </a:ext>
            </a:extLst>
          </p:cNvPr>
          <p:cNvSpPr txBox="1"/>
          <p:nvPr/>
        </p:nvSpPr>
        <p:spPr>
          <a:xfrm>
            <a:off x="708408" y="1873096"/>
            <a:ext cx="5406013" cy="4619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userUpdateConfirm.jsp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85ADA-D8C0-429F-B65B-9D8C1A958ABB}"/>
              </a:ext>
            </a:extLst>
          </p:cNvPr>
          <p:cNvSpPr txBox="1"/>
          <p:nvPr/>
        </p:nvSpPr>
        <p:spPr>
          <a:xfrm>
            <a:off x="768876" y="2193962"/>
            <a:ext cx="5285074" cy="254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  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en-US" altLang="ja-JP"/>
              <a:t>	</a:t>
            </a:r>
            <a:r>
              <a:rPr kumimoji="1" lang="ja-JP" altLang="en-US"/>
              <a:t>　：</a:t>
            </a:r>
            <a:r>
              <a:rPr kumimoji="1" lang="en-US" altLang="ja-JP"/>
              <a:t>		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aaaaaa@google.com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r>
              <a:rPr kumimoji="1" lang="en-US" altLang="ja-JP"/>
              <a:t>	</a:t>
            </a:r>
            <a:r>
              <a:rPr kumimoji="1" lang="ja-JP" altLang="en-US"/>
              <a:t>好きな動物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答え　　　　　　　：</a:t>
            </a:r>
            <a:r>
              <a:rPr kumimoji="1" lang="en-US" altLang="ja-JP"/>
              <a:t>	</a:t>
            </a:r>
            <a:endParaRPr kumimoji="1" lang="en-US" altLang="ja-JP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65D5B4-5F55-49A6-811A-FAEDBA20365E}"/>
              </a:ext>
            </a:extLst>
          </p:cNvPr>
          <p:cNvSpPr txBox="1"/>
          <p:nvPr/>
        </p:nvSpPr>
        <p:spPr>
          <a:xfrm>
            <a:off x="231531" y="1258512"/>
            <a:ext cx="468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	</a:t>
            </a:r>
            <a:r>
              <a:rPr kumimoji="1" lang="ja-JP" altLang="en-US" sz="2400"/>
              <a:t>変更内容確認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D35AF6-24C3-4F33-8BAB-E7B417B0F7F0}"/>
              </a:ext>
            </a:extLst>
          </p:cNvPr>
          <p:cNvSpPr txBox="1"/>
          <p:nvPr/>
        </p:nvSpPr>
        <p:spPr>
          <a:xfrm>
            <a:off x="962552" y="1897413"/>
            <a:ext cx="32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以下の内容に変更しますか？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5A8D83-794C-4478-9C2A-A0052172DF15}"/>
              </a:ext>
            </a:extLst>
          </p:cNvPr>
          <p:cNvSpPr txBox="1"/>
          <p:nvPr/>
        </p:nvSpPr>
        <p:spPr>
          <a:xfrm>
            <a:off x="2335902" y="5342092"/>
            <a:ext cx="218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変更完了</a:t>
            </a:r>
            <a:endParaRPr kumimoji="1" lang="en-US" altLang="ja-JP" u="sng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マイページへ戻る</a:t>
            </a:r>
            <a:endParaRPr kumimoji="1" lang="en-US" altLang="ja-JP" u="sng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変更画面へ戻る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292882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69A17F-81A3-452B-BF17-2F60EBFFC411}"/>
              </a:ext>
            </a:extLst>
          </p:cNvPr>
          <p:cNvSpPr txBox="1"/>
          <p:nvPr/>
        </p:nvSpPr>
        <p:spPr>
          <a:xfrm>
            <a:off x="507023" y="1628872"/>
            <a:ext cx="5843957" cy="2126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2257424" y="3241597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マイページへ戻る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登録が完了しました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2917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BC8D3D-A298-4CAE-8D79-81E9C7A0BC29}"/>
              </a:ext>
            </a:extLst>
          </p:cNvPr>
          <p:cNvSpPr txBox="1"/>
          <p:nvPr/>
        </p:nvSpPr>
        <p:spPr>
          <a:xfrm>
            <a:off x="231532" y="1329999"/>
            <a:ext cx="6394939" cy="62818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304801" y="1591123"/>
            <a:ext cx="639493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ユーザー</a:t>
            </a:r>
            <a:r>
              <a:rPr kumimoji="1" lang="en-US" altLang="ja-JP"/>
              <a:t>ID		    </a:t>
            </a:r>
            <a:r>
              <a:rPr kumimoji="1" lang="ja-JP" altLang="en-US"/>
              <a:t>：</a:t>
            </a:r>
            <a:r>
              <a:rPr kumimoji="1" lang="en-US" altLang="ja-JP"/>
              <a:t>							</a:t>
            </a:r>
            <a:r>
              <a:rPr kumimoji="1" lang="en-US" altLang="ja-JP" sz="1200"/>
              <a:t>※8</a:t>
            </a:r>
            <a:r>
              <a:rPr kumimoji="1" lang="ja-JP" altLang="en-US" sz="1200"/>
              <a:t>文字以内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パスワード</a:t>
            </a:r>
            <a:r>
              <a:rPr kumimoji="1" lang="en-US" altLang="ja-JP"/>
              <a:t>		</a:t>
            </a:r>
            <a:r>
              <a:rPr kumimoji="1" lang="ja-JP" altLang="en-US"/>
              <a:t>　：</a:t>
            </a:r>
            <a:r>
              <a:rPr kumimoji="1" lang="en-US" altLang="ja-JP"/>
              <a:t>						 </a:t>
            </a:r>
            <a:r>
              <a:rPr kumimoji="1" lang="en-US" altLang="ja-JP" sz="1200"/>
              <a:t>※16</a:t>
            </a:r>
            <a:r>
              <a:rPr kumimoji="1" lang="ja-JP" altLang="en-US" sz="1200"/>
              <a:t>文字以内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パスワード確認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	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en-US" altLang="ja-JP"/>
              <a:t>	</a:t>
            </a:r>
            <a:r>
              <a:rPr kumimoji="1" lang="ja-JP" altLang="en-US"/>
              <a:t>　：〇男　〇女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					</a:t>
            </a:r>
            <a:r>
              <a:rPr kumimoji="1" lang="en-US" altLang="ja-JP" sz="1200"/>
              <a:t>※14~32</a:t>
            </a:r>
            <a:r>
              <a:rPr kumimoji="1" lang="ja-JP" altLang="en-US" sz="1200"/>
              <a:t>文字以内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答え　　　　　　　：</a:t>
            </a:r>
            <a:r>
              <a:rPr kumimoji="1" lang="en-US" altLang="ja-JP"/>
              <a:t>						 </a:t>
            </a:r>
            <a:r>
              <a:rPr kumimoji="1" lang="en-US" altLang="ja-JP" sz="1200"/>
              <a:t>※10</a:t>
            </a:r>
            <a:r>
              <a:rPr kumimoji="1" lang="ja-JP" altLang="en-US" sz="1200"/>
              <a:t>文字以内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CBD05-B874-4195-B72C-B604EDA6851A}"/>
              </a:ext>
            </a:extLst>
          </p:cNvPr>
          <p:cNvSpPr/>
          <p:nvPr/>
        </p:nvSpPr>
        <p:spPr>
          <a:xfrm>
            <a:off x="2647949" y="172967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02897-740F-4529-8859-F5A74FE8FF34}"/>
              </a:ext>
            </a:extLst>
          </p:cNvPr>
          <p:cNvSpPr/>
          <p:nvPr/>
        </p:nvSpPr>
        <p:spPr>
          <a:xfrm>
            <a:off x="2647949" y="214830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44CD6B-91F2-48B9-940C-1F548D3B256C}"/>
              </a:ext>
            </a:extLst>
          </p:cNvPr>
          <p:cNvSpPr/>
          <p:nvPr/>
        </p:nvSpPr>
        <p:spPr>
          <a:xfrm>
            <a:off x="2647949" y="296938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7B032F-12B4-4B54-9739-503E1E67D64E}"/>
              </a:ext>
            </a:extLst>
          </p:cNvPr>
          <p:cNvSpPr/>
          <p:nvPr/>
        </p:nvSpPr>
        <p:spPr>
          <a:xfrm>
            <a:off x="2647949" y="2545795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76F37E2-4A34-4DA0-B076-F257156E20BB}"/>
              </a:ext>
            </a:extLst>
          </p:cNvPr>
          <p:cNvSpPr/>
          <p:nvPr/>
        </p:nvSpPr>
        <p:spPr>
          <a:xfrm>
            <a:off x="2647949" y="339297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7A536C-F207-4821-9D17-532F6D5F3872}"/>
              </a:ext>
            </a:extLst>
          </p:cNvPr>
          <p:cNvSpPr/>
          <p:nvPr/>
        </p:nvSpPr>
        <p:spPr>
          <a:xfrm>
            <a:off x="2641355" y="3829657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546B9B-8D70-47B6-9005-12ABB9E1F702}"/>
              </a:ext>
            </a:extLst>
          </p:cNvPr>
          <p:cNvSpPr/>
          <p:nvPr/>
        </p:nvSpPr>
        <p:spPr>
          <a:xfrm>
            <a:off x="2656739" y="418554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7A38E0-82F2-4908-9614-AA790ABA6F7B}"/>
              </a:ext>
            </a:extLst>
          </p:cNvPr>
          <p:cNvSpPr/>
          <p:nvPr/>
        </p:nvSpPr>
        <p:spPr>
          <a:xfrm>
            <a:off x="2647949" y="4607576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3C275-5EB8-4D76-8D0D-ADD7E26B4643}"/>
              </a:ext>
            </a:extLst>
          </p:cNvPr>
          <p:cNvSpPr/>
          <p:nvPr/>
        </p:nvSpPr>
        <p:spPr>
          <a:xfrm>
            <a:off x="2656739" y="544784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8C6D383-47E1-4218-A2AA-7F888AD7D76D}"/>
              </a:ext>
            </a:extLst>
          </p:cNvPr>
          <p:cNvSpPr/>
          <p:nvPr/>
        </p:nvSpPr>
        <p:spPr>
          <a:xfrm>
            <a:off x="2647949" y="5879445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プルダウンメニュー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FB1BEDC-C6F1-453A-BD55-DC50C2CAF75A}"/>
              </a:ext>
            </a:extLst>
          </p:cNvPr>
          <p:cNvSpPr/>
          <p:nvPr/>
        </p:nvSpPr>
        <p:spPr>
          <a:xfrm>
            <a:off x="2641355" y="629768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65CF987-3DBF-4E31-93A4-9F6D3AC0F0F6}"/>
              </a:ext>
            </a:extLst>
          </p:cNvPr>
          <p:cNvCxnSpPr>
            <a:cxnSpLocks/>
          </p:cNvCxnSpPr>
          <p:nvPr/>
        </p:nvCxnSpPr>
        <p:spPr>
          <a:xfrm>
            <a:off x="5772150" y="2490576"/>
            <a:ext cx="0" cy="224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2CA5BF-A3B2-4E67-A7D2-37EDAC490433}"/>
              </a:ext>
            </a:extLst>
          </p:cNvPr>
          <p:cNvSpPr/>
          <p:nvPr/>
        </p:nvSpPr>
        <p:spPr>
          <a:xfrm>
            <a:off x="4144842" y="6785796"/>
            <a:ext cx="1134207" cy="460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2205378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7D98DC-075B-48C7-9302-DF359537F162}"/>
              </a:ext>
            </a:extLst>
          </p:cNvPr>
          <p:cNvSpPr txBox="1"/>
          <p:nvPr/>
        </p:nvSpPr>
        <p:spPr>
          <a:xfrm>
            <a:off x="486507" y="1362942"/>
            <a:ext cx="5884986" cy="7112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userCreateConfirm.jsp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087849" y="1628872"/>
            <a:ext cx="5813581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ユーザー</a:t>
            </a:r>
            <a:r>
              <a:rPr kumimoji="1" lang="en-US" altLang="ja-JP"/>
              <a:t>ID		    </a:t>
            </a:r>
            <a:r>
              <a:rPr kumimoji="1" lang="ja-JP" altLang="en-US"/>
              <a:t>：</a:t>
            </a:r>
            <a:r>
              <a:rPr kumimoji="1" lang="en-US" altLang="ja-JP"/>
              <a:t>		</a:t>
            </a:r>
            <a:r>
              <a:rPr kumimoji="1" lang="ja-JP" altLang="en-US"/>
              <a:t>あああああ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パスワード</a:t>
            </a:r>
            <a:r>
              <a:rPr kumimoji="1" lang="en-US" altLang="ja-JP"/>
              <a:t>		</a:t>
            </a:r>
            <a:r>
              <a:rPr kumimoji="1" lang="ja-JP" altLang="en-US"/>
              <a:t>　：</a:t>
            </a:r>
            <a:r>
              <a:rPr kumimoji="1" lang="en-US" altLang="ja-JP"/>
              <a:t>						 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パスワード確認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	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		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en-US" altLang="ja-JP"/>
              <a:t>	</a:t>
            </a:r>
            <a:r>
              <a:rPr kumimoji="1" lang="ja-JP" altLang="en-US"/>
              <a:t>　：</a:t>
            </a:r>
            <a:r>
              <a:rPr kumimoji="1" lang="en-US" altLang="ja-JP"/>
              <a:t>		</a:t>
            </a:r>
            <a:r>
              <a:rPr kumimoji="1" lang="ja-JP" altLang="en-US"/>
              <a:t>男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aaaaaa@google.com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r>
              <a:rPr kumimoji="1" lang="en-US" altLang="ja-JP"/>
              <a:t>	</a:t>
            </a:r>
            <a:r>
              <a:rPr kumimoji="1" lang="ja-JP" altLang="en-US"/>
              <a:t>好きな動物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答え　　　　　　　：</a:t>
            </a:r>
            <a:r>
              <a:rPr kumimoji="1" lang="en-US" altLang="ja-JP"/>
              <a:t>	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2CA5BF-A3B2-4E67-A7D2-37EDAC490433}"/>
              </a:ext>
            </a:extLst>
          </p:cNvPr>
          <p:cNvSpPr/>
          <p:nvPr/>
        </p:nvSpPr>
        <p:spPr>
          <a:xfrm>
            <a:off x="2517530" y="7320452"/>
            <a:ext cx="1134207" cy="460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登録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348D2-C014-4B9D-BC68-CCF13E3DB7D7}"/>
              </a:ext>
            </a:extLst>
          </p:cNvPr>
          <p:cNvSpPr/>
          <p:nvPr/>
        </p:nvSpPr>
        <p:spPr>
          <a:xfrm>
            <a:off x="1082653" y="7320452"/>
            <a:ext cx="1134207" cy="460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訂正</a:t>
            </a:r>
          </a:p>
        </p:txBody>
      </p:sp>
    </p:spTree>
    <p:extLst>
      <p:ext uri="{BB962C8B-B14F-4D97-AF65-F5344CB8AC3E}">
        <p14:creationId xmlns:p14="http://schemas.microsoft.com/office/powerpoint/2010/main" val="120026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05C695-2FA2-4AF7-BD51-274968494BC9}"/>
              </a:ext>
            </a:extLst>
          </p:cNvPr>
          <p:cNvSpPr txBox="1"/>
          <p:nvPr/>
        </p:nvSpPr>
        <p:spPr>
          <a:xfrm>
            <a:off x="507022" y="1532750"/>
            <a:ext cx="5843957" cy="3373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2617757" y="4105718"/>
            <a:ext cx="162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ホームへ戻る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ユーザーの登録が完了しました。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265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70338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header.jsp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153140" y="2985303"/>
            <a:ext cx="45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背景画像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02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85802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AED365-08A8-451B-A50F-05F035E655A5}"/>
              </a:ext>
            </a:extLst>
          </p:cNvPr>
          <p:cNvSpPr txBox="1"/>
          <p:nvPr/>
        </p:nvSpPr>
        <p:spPr>
          <a:xfrm>
            <a:off x="580294" y="2076489"/>
            <a:ext cx="5770687" cy="2542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615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addressComplete.jsp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1BB498-979E-45D1-887A-BD2EB50616AB}"/>
              </a:ext>
            </a:extLst>
          </p:cNvPr>
          <p:cNvSpPr txBox="1"/>
          <p:nvPr/>
        </p:nvSpPr>
        <p:spPr>
          <a:xfrm>
            <a:off x="1648558" y="301865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⑤秒後に商品選択に戻ります</a:t>
            </a:r>
            <a:endParaRPr kumimoji="1"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02D553-CFE6-43DB-8C92-EC0779193F2C}"/>
              </a:ext>
            </a:extLst>
          </p:cNvPr>
          <p:cNvSpPr txBox="1"/>
          <p:nvPr/>
        </p:nvSpPr>
        <p:spPr>
          <a:xfrm>
            <a:off x="304801" y="22115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登録が完了しました</a:t>
            </a:r>
            <a:endParaRPr kumimoji="1" lang="en-US" altLang="ja-JP"/>
          </a:p>
          <a:p>
            <a:pPr algn="ctr"/>
            <a:endParaRPr kumimoji="1" lang="en-US" altLang="ja-JP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B20F13E-8CBE-4FB9-A1AA-43582BB3C1C2}"/>
              </a:ext>
            </a:extLst>
          </p:cNvPr>
          <p:cNvCxnSpPr>
            <a:cxnSpLocks/>
          </p:cNvCxnSpPr>
          <p:nvPr/>
        </p:nvCxnSpPr>
        <p:spPr>
          <a:xfrm flipH="1" flipV="1">
            <a:off x="1947496" y="3399577"/>
            <a:ext cx="562708" cy="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906117-6884-44C6-9355-B52C5221ADEE}"/>
              </a:ext>
            </a:extLst>
          </p:cNvPr>
          <p:cNvSpPr txBox="1"/>
          <p:nvPr/>
        </p:nvSpPr>
        <p:spPr>
          <a:xfrm>
            <a:off x="2079381" y="4234965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&lt;--5</a:t>
            </a:r>
            <a:r>
              <a:rPr kumimoji="1" lang="ja-JP" altLang="en-US"/>
              <a:t>秒で自動遷移</a:t>
            </a:r>
            <a:r>
              <a:rPr kumimoji="1" lang="en-US" altLang="ja-JP">
                <a:sym typeface="Wingdings" panose="05000000000000000000" pitchFamily="2" charset="2"/>
              </a:rPr>
              <a:t>--&gt;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535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addressConfirm.jsp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181100" y="1591123"/>
            <a:ext cx="4495800" cy="71558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電話番号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住所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u="sng">
                <a:solidFill>
                  <a:schemeClr val="accent5"/>
                </a:solidFill>
              </a:rPr>
              <a:t>登録する　戻る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購入履歴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ユーザー情報変更</a:t>
            </a:r>
            <a:r>
              <a:rPr kumimoji="1" lang="en-US" altLang="ja-JP">
                <a:solidFill>
                  <a:schemeClr val="accent5"/>
                </a:solidFill>
              </a:rPr>
              <a:t>				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r>
              <a:rPr kumimoji="1" lang="ja-JP" altLang="en-US" u="sng">
                <a:solidFill>
                  <a:schemeClr val="accent5"/>
                </a:solidFill>
              </a:rPr>
              <a:t>パスワード変更</a:t>
            </a:r>
            <a:endParaRPr kumimoji="1" lang="en-US" altLang="ja-JP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2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addressCreate.jsp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354015" y="1685767"/>
            <a:ext cx="4273062" cy="58694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●お名前</a:t>
            </a:r>
            <a:r>
              <a:rPr kumimoji="1" lang="en-US" altLang="ja-JP"/>
              <a:t>		 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姓：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●お名前</a:t>
            </a:r>
            <a:r>
              <a:rPr kumimoji="1" lang="en-US" altLang="ja-JP"/>
              <a:t>(</a:t>
            </a:r>
            <a:r>
              <a:rPr kumimoji="1" lang="ja-JP" altLang="en-US"/>
              <a:t>ひらがな</a:t>
            </a:r>
            <a:r>
              <a:rPr kumimoji="1" lang="en-US" altLang="ja-JP"/>
              <a:t>)			</a:t>
            </a:r>
            <a:r>
              <a:rPr kumimoji="1" lang="ja-JP" altLang="en-US"/>
              <a:t>　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せい</a:t>
            </a:r>
            <a:r>
              <a:rPr kumimoji="1" lang="en-US" altLang="ja-JP"/>
              <a:t> </a:t>
            </a:r>
            <a:r>
              <a:rPr kumimoji="1" lang="ja-JP" altLang="en-US"/>
              <a:t>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めい</a:t>
            </a:r>
            <a:r>
              <a:rPr kumimoji="1" lang="en-US" altLang="ja-JP"/>
              <a:t> </a:t>
            </a:r>
            <a:r>
              <a:rPr kumimoji="1" lang="ja-JP" altLang="en-US"/>
              <a:t>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●メールアドレス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　　：</a:t>
            </a:r>
            <a:r>
              <a:rPr kumimoji="1" lang="en-US" altLang="ja-JP"/>
              <a:t>						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●電話番号</a:t>
            </a: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●住所</a:t>
            </a: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　</a:t>
            </a:r>
            <a:endParaRPr kumimoji="1" lang="en-US" altLang="ja-JP" sz="12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CBD05-B874-4195-B72C-B604EDA6851A}"/>
              </a:ext>
            </a:extLst>
          </p:cNvPr>
          <p:cNvSpPr/>
          <p:nvPr/>
        </p:nvSpPr>
        <p:spPr>
          <a:xfrm>
            <a:off x="2016918" y="223396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02897-740F-4529-8859-F5A74FE8FF34}"/>
              </a:ext>
            </a:extLst>
          </p:cNvPr>
          <p:cNvSpPr/>
          <p:nvPr/>
        </p:nvSpPr>
        <p:spPr>
          <a:xfrm>
            <a:off x="2016918" y="2627537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76F37E2-4A34-4DA0-B076-F257156E20BB}"/>
              </a:ext>
            </a:extLst>
          </p:cNvPr>
          <p:cNvSpPr/>
          <p:nvPr/>
        </p:nvSpPr>
        <p:spPr>
          <a:xfrm>
            <a:off x="2239473" y="339116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7A536C-F207-4821-9D17-532F6D5F3872}"/>
              </a:ext>
            </a:extLst>
          </p:cNvPr>
          <p:cNvSpPr/>
          <p:nvPr/>
        </p:nvSpPr>
        <p:spPr>
          <a:xfrm>
            <a:off x="2239473" y="382034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7A38E0-82F2-4908-9614-AA790ABA6F7B}"/>
              </a:ext>
            </a:extLst>
          </p:cNvPr>
          <p:cNvSpPr/>
          <p:nvPr/>
        </p:nvSpPr>
        <p:spPr>
          <a:xfrm>
            <a:off x="1554768" y="4619654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3C275-5EB8-4D76-8D0D-ADD7E26B4643}"/>
              </a:ext>
            </a:extLst>
          </p:cNvPr>
          <p:cNvSpPr/>
          <p:nvPr/>
        </p:nvSpPr>
        <p:spPr>
          <a:xfrm>
            <a:off x="1554768" y="5418966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FB1BEDC-C6F1-453A-BD55-DC50C2CAF75A}"/>
              </a:ext>
            </a:extLst>
          </p:cNvPr>
          <p:cNvSpPr/>
          <p:nvPr/>
        </p:nvSpPr>
        <p:spPr>
          <a:xfrm>
            <a:off x="1554768" y="6245328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2CA5BF-A3B2-4E67-A7D2-37EDAC490433}"/>
              </a:ext>
            </a:extLst>
          </p:cNvPr>
          <p:cNvSpPr/>
          <p:nvPr/>
        </p:nvSpPr>
        <p:spPr>
          <a:xfrm>
            <a:off x="2768662" y="6942634"/>
            <a:ext cx="1134207" cy="460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/>
              <a:t>送信</a:t>
            </a:r>
          </a:p>
        </p:txBody>
      </p:sp>
    </p:spTree>
    <p:extLst>
      <p:ext uri="{BB962C8B-B14F-4D97-AF65-F5344CB8AC3E}">
        <p14:creationId xmlns:p14="http://schemas.microsoft.com/office/powerpoint/2010/main" val="14508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FA5B7-A051-4695-8F22-E39856B1D639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05C636-CD2C-45B3-8647-300E2419D1B9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E6757-62CA-4E60-94B9-4F234C6E7448}"/>
              </a:ext>
            </a:extLst>
          </p:cNvPr>
          <p:cNvSpPr txBox="1"/>
          <p:nvPr/>
        </p:nvSpPr>
        <p:spPr>
          <a:xfrm>
            <a:off x="304799" y="-55336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addressSelect.jsp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06E8-8B04-4A0E-9F4C-205FEBF28B1D}"/>
              </a:ext>
            </a:extLst>
          </p:cNvPr>
          <p:cNvSpPr txBox="1"/>
          <p:nvPr/>
        </p:nvSpPr>
        <p:spPr>
          <a:xfrm>
            <a:off x="1181100" y="1308419"/>
            <a:ext cx="4495800" cy="26840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宛先選択してください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/>
              <a:t>商品一覧　</a:t>
            </a:r>
            <a:r>
              <a:rPr kumimoji="1" lang="ja-JP" altLang="en-US" u="sng">
                <a:solidFill>
                  <a:schemeClr val="accent5"/>
                </a:solidFill>
              </a:rPr>
              <a:t>新規宛先作成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/>
              <a:t>宛名：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宛先：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en-US" altLang="ja-JP"/>
              <a:t>TEL   </a:t>
            </a:r>
            <a:r>
              <a:rPr kumimoji="1" lang="ja-JP" altLang="en-US"/>
              <a:t>：＿＿＿＿＿＿＿＿＿＿＿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		</a:t>
            </a:r>
            <a:r>
              <a:rPr kumimoji="1" lang="ja-JP" altLang="en-US"/>
              <a:t>この宛先を利用する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9168A-4F6B-42A6-A6BE-7A7E444FA709}"/>
              </a:ext>
            </a:extLst>
          </p:cNvPr>
          <p:cNvSpPr txBox="1"/>
          <p:nvPr/>
        </p:nvSpPr>
        <p:spPr>
          <a:xfrm>
            <a:off x="1181100" y="4131926"/>
            <a:ext cx="4495800" cy="42043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カート内容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endParaRPr kumimoji="1" lang="en-US" altLang="ja-JP" sz="2400"/>
          </a:p>
          <a:p>
            <a:pPr>
              <a:lnSpc>
                <a:spcPct val="150000"/>
              </a:lnSpc>
            </a:pP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/>
              <a:t>商品名：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個数　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金額　：￥＿＿＿＿＿＿＿＿＿＿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(1</a:t>
            </a:r>
            <a:r>
              <a:rPr kumimoji="1" lang="ja-JP" altLang="en-US"/>
              <a:t>個当たりの価格：￥</a:t>
            </a:r>
            <a:r>
              <a:rPr kumimoji="1" lang="en-US" altLang="ja-JP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宛先　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EC5C0E-93CF-4181-88AC-FD4B353BDF40}"/>
              </a:ext>
            </a:extLst>
          </p:cNvPr>
          <p:cNvSpPr/>
          <p:nvPr/>
        </p:nvSpPr>
        <p:spPr>
          <a:xfrm>
            <a:off x="1279281" y="4667803"/>
            <a:ext cx="1607527" cy="11842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D42D1C-5E13-413D-AE59-80AF8C7B0BE7}"/>
              </a:ext>
            </a:extLst>
          </p:cNvPr>
          <p:cNvSpPr/>
          <p:nvPr/>
        </p:nvSpPr>
        <p:spPr>
          <a:xfrm>
            <a:off x="4072374" y="8475787"/>
            <a:ext cx="1484364" cy="4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決済</a:t>
            </a:r>
          </a:p>
        </p:txBody>
      </p:sp>
    </p:spTree>
    <p:extLst>
      <p:ext uri="{BB962C8B-B14F-4D97-AF65-F5344CB8AC3E}">
        <p14:creationId xmlns:p14="http://schemas.microsoft.com/office/powerpoint/2010/main" val="417771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03DC83-F2F0-4203-B435-AF18065B74E0}"/>
              </a:ext>
            </a:extLst>
          </p:cNvPr>
          <p:cNvSpPr/>
          <p:nvPr/>
        </p:nvSpPr>
        <p:spPr>
          <a:xfrm>
            <a:off x="0" y="668217"/>
            <a:ext cx="6858000" cy="847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84E569-BF86-45D3-8871-C91898A1EAFF}"/>
              </a:ext>
            </a:extLst>
          </p:cNvPr>
          <p:cNvSpPr txBox="1"/>
          <p:nvPr/>
        </p:nvSpPr>
        <p:spPr>
          <a:xfrm>
            <a:off x="442688" y="1139253"/>
            <a:ext cx="604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Texas burger</a:t>
            </a:r>
            <a:r>
              <a:rPr kumimoji="1" lang="en-US" altLang="ja-JP"/>
              <a:t>				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532906-F6D6-4E3F-BE40-427C9D4501F3}"/>
              </a:ext>
            </a:extLst>
          </p:cNvPr>
          <p:cNvSpPr/>
          <p:nvPr/>
        </p:nvSpPr>
        <p:spPr>
          <a:xfrm>
            <a:off x="4270268" y="1664076"/>
            <a:ext cx="2218457" cy="21982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87F253-667F-443E-BBA8-F3F61C31B28C}"/>
              </a:ext>
            </a:extLst>
          </p:cNvPr>
          <p:cNvSpPr txBox="1"/>
          <p:nvPr/>
        </p:nvSpPr>
        <p:spPr>
          <a:xfrm>
            <a:off x="-5967046" y="4051884"/>
            <a:ext cx="42554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r>
              <a:rPr kumimoji="1" lang="ja-JP" altLang="en-US"/>
              <a:t>削除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554543-72C9-4991-8A62-3FF70B3709D8}"/>
              </a:ext>
            </a:extLst>
          </p:cNvPr>
          <p:cNvSpPr txBox="1"/>
          <p:nvPr/>
        </p:nvSpPr>
        <p:spPr>
          <a:xfrm>
            <a:off x="369277" y="4091221"/>
            <a:ext cx="3886196" cy="21852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r>
              <a:rPr kumimoji="1" lang="ja-JP" altLang="en-US"/>
              <a:t>〇削除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7C1619-47EC-47B7-8753-4E0D627A936A}"/>
              </a:ext>
            </a:extLst>
          </p:cNvPr>
          <p:cNvSpPr/>
          <p:nvPr/>
        </p:nvSpPr>
        <p:spPr>
          <a:xfrm>
            <a:off x="4255477" y="4095331"/>
            <a:ext cx="2233246" cy="21769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2EDA0F-06B6-4BFA-A2AC-8431F9916B50}"/>
              </a:ext>
            </a:extLst>
          </p:cNvPr>
          <p:cNvSpPr txBox="1"/>
          <p:nvPr/>
        </p:nvSpPr>
        <p:spPr>
          <a:xfrm>
            <a:off x="369277" y="6802689"/>
            <a:ext cx="6119446" cy="1740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/>
              <a:t>〇件の商品があります</a:t>
            </a:r>
            <a:endParaRPr kumimoji="1" lang="en-US" altLang="ja-JP"/>
          </a:p>
          <a:p>
            <a:pPr algn="ctr">
              <a:lnSpc>
                <a:spcPct val="150000"/>
              </a:lnSpc>
            </a:pPr>
            <a:r>
              <a:rPr kumimoji="1" lang="ja-JP" altLang="en-US" sz="2800"/>
              <a:t>合計金額￥</a:t>
            </a:r>
            <a:r>
              <a:rPr kumimoji="1" lang="en-US" altLang="ja-JP" sz="2800"/>
              <a:t>500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800"/>
              <a:t>　</a:t>
            </a:r>
            <a:endParaRPr kumimoji="1" lang="en-US" altLang="ja-JP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D5B9FB-40CA-4FD4-93F7-825031B83BB3}"/>
              </a:ext>
            </a:extLst>
          </p:cNvPr>
          <p:cNvSpPr/>
          <p:nvPr/>
        </p:nvSpPr>
        <p:spPr>
          <a:xfrm>
            <a:off x="0" y="443868"/>
            <a:ext cx="6858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5A7AD9-1D49-475B-BCF5-A1D4BDC747A7}"/>
              </a:ext>
            </a:extLst>
          </p:cNvPr>
          <p:cNvSpPr txBox="1"/>
          <p:nvPr/>
        </p:nvSpPr>
        <p:spPr>
          <a:xfrm>
            <a:off x="304799" y="-55336"/>
            <a:ext cx="395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Cart.jsp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E5BAA0-8F8C-487D-932F-64F958BFCAB1}"/>
              </a:ext>
            </a:extLst>
          </p:cNvPr>
          <p:cNvSpPr/>
          <p:nvPr/>
        </p:nvSpPr>
        <p:spPr>
          <a:xfrm>
            <a:off x="2474408" y="8009150"/>
            <a:ext cx="1484365" cy="35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ホームへ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6F83328-0EBF-47C7-92E5-79FC3FD03E60}"/>
              </a:ext>
            </a:extLst>
          </p:cNvPr>
          <p:cNvSpPr/>
          <p:nvPr/>
        </p:nvSpPr>
        <p:spPr>
          <a:xfrm>
            <a:off x="4255473" y="7929207"/>
            <a:ext cx="1484364" cy="4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決済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EB9C7B-114C-41F5-B938-2D1435647E24}"/>
              </a:ext>
            </a:extLst>
          </p:cNvPr>
          <p:cNvSpPr txBox="1"/>
          <p:nvPr/>
        </p:nvSpPr>
        <p:spPr>
          <a:xfrm>
            <a:off x="369277" y="1663638"/>
            <a:ext cx="3886196" cy="2203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詳細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〇個</a:t>
            </a:r>
            <a:r>
              <a:rPr kumimoji="1" lang="en-US" altLang="ja-JP"/>
              <a:t>		</a:t>
            </a:r>
            <a:r>
              <a:rPr kumimoji="1" lang="ja-JP" altLang="en-US"/>
              <a:t>￥</a:t>
            </a:r>
            <a:r>
              <a:rPr kumimoji="1" lang="en-US" altLang="ja-JP"/>
              <a:t>500	</a:t>
            </a:r>
            <a:r>
              <a:rPr kumimoji="1" lang="ja-JP" altLang="en-US"/>
              <a:t>〇削除</a:t>
            </a:r>
          </a:p>
        </p:txBody>
      </p:sp>
    </p:spTree>
    <p:extLst>
      <p:ext uri="{BB962C8B-B14F-4D97-AF65-F5344CB8AC3E}">
        <p14:creationId xmlns:p14="http://schemas.microsoft.com/office/powerpoint/2010/main" val="37588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659</Words>
  <Application>Microsoft Office PowerPoint</Application>
  <PresentationFormat>画面に合わせる (4:3)</PresentationFormat>
  <Paragraphs>675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山内 港</dc:creator>
  <cp:lastModifiedBy>山内 港</cp:lastModifiedBy>
  <cp:revision>33</cp:revision>
  <dcterms:created xsi:type="dcterms:W3CDTF">2018-05-15T02:59:36Z</dcterms:created>
  <dcterms:modified xsi:type="dcterms:W3CDTF">2018-05-15T08:12:10Z</dcterms:modified>
</cp:coreProperties>
</file>