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3"/>
  </p:notesMasterIdLst>
  <p:sldIdLst>
    <p:sldId id="268" r:id="rId2"/>
  </p:sldIdLst>
  <p:sldSz cx="9144000" cy="5143500" type="screen16x9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08">
          <p15:clr>
            <a:srgbClr val="000000"/>
          </p15:clr>
        </p15:guide>
        <p15:guide id="2" pos="2122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1D63ED"/>
    <a:srgbClr val="339933"/>
    <a:srgbClr val="E95420"/>
    <a:srgbClr val="2880D7"/>
    <a:srgbClr val="5AAFE1"/>
    <a:srgbClr val="59A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preserve="1" userDrawn="1">
  <p:cSld name="コンテンツ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3FFA4707-4E85-45A9-AA89-67C4979002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00" y="0"/>
            <a:ext cx="1507389" cy="612000"/>
          </a:xfrm>
          <a:prstGeom prst="rect">
            <a:avLst/>
          </a:prstGeom>
        </p:spPr>
      </p:pic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162000" y="720000"/>
            <a:ext cx="8820000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2F4FA1"/>
              </a:buClr>
              <a:buSzPts val="2800"/>
              <a:buFont typeface="Noto Sans Symbols"/>
              <a:buChar char="■"/>
              <a:defRPr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Clr>
                <a:srgbClr val="2F4FA1"/>
              </a:buClr>
              <a:buSzPts val="2240"/>
              <a:buFont typeface="Noto Sans Symbols"/>
              <a:buChar char="■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2F4FA1"/>
              </a:buClr>
              <a:buSzPts val="2400"/>
              <a:buFont typeface="Noto Sans Symbols"/>
              <a:buChar char="■"/>
              <a:defRPr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2F4FA1"/>
              </a:buClr>
              <a:buSzPts val="2000"/>
              <a:buFont typeface="Noto Sans Symbols"/>
              <a:buChar char="■"/>
              <a:defRPr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F4FA1"/>
              </a:buClr>
              <a:buSzPts val="2000"/>
              <a:buFont typeface="Noto Sans Symbols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32000" y="4968000"/>
            <a:ext cx="612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lvl="1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lvl="2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lvl="3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lvl="4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lvl="5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lvl="6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lvl="7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lvl="8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3132000" y="4968000"/>
            <a:ext cx="288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A1"/>
              </a:buClr>
              <a:buSzPts val="800"/>
              <a:buFont typeface="Noto Sans Symbols"/>
              <a:buNone/>
              <a:tabLst/>
              <a:defRPr/>
            </a:pPr>
            <a:r>
              <a:rPr lang="en-US" altLang="ja-JP" sz="700" dirty="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© SIOS Technology Inc. All rights Reserved.</a:t>
            </a:r>
            <a:endParaRPr lang="en-US" altLang="ja-JP" sz="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A1"/>
              </a:buClr>
              <a:buSzPts val="800"/>
              <a:buFont typeface="Noto Sans Symbols"/>
              <a:buNone/>
            </a:pPr>
            <a:r>
              <a:rPr lang="ja-JP" sz="800" b="0" dirty="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.</a:t>
            </a:r>
            <a:endParaRPr sz="8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" name="Google Shape;46;p4">
            <a:extLst>
              <a:ext uri="{FF2B5EF4-FFF2-40B4-BE49-F238E27FC236}">
                <a16:creationId xmlns:a16="http://schemas.microsoft.com/office/drawing/2014/main" id="{CD566E79-B71D-4A54-959F-1230C42227D8}"/>
              </a:ext>
            </a:extLst>
          </p:cNvPr>
          <p:cNvSpPr/>
          <p:nvPr userDrawn="1"/>
        </p:nvSpPr>
        <p:spPr>
          <a:xfrm>
            <a:off x="0" y="619200"/>
            <a:ext cx="9144000" cy="54000"/>
          </a:xfrm>
          <a:prstGeom prst="rect">
            <a:avLst/>
          </a:prstGeom>
          <a:solidFill>
            <a:srgbClr val="5AAF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" name="Google Shape;61;p7">
            <a:extLst>
              <a:ext uri="{FF2B5EF4-FFF2-40B4-BE49-F238E27FC236}">
                <a16:creationId xmlns:a16="http://schemas.microsoft.com/office/drawing/2014/main" id="{3459E61E-005A-49D3-83F3-00C09A614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92" y="-1"/>
            <a:ext cx="9144000" cy="61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35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preserve="1" userDrawn="1">
  <p:cSld name="1_タイトルとコンテンツ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3FFA4707-4E85-45A9-AA89-67C4979002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00" y="0"/>
            <a:ext cx="1507389" cy="612000"/>
          </a:xfrm>
          <a:prstGeom prst="rect">
            <a:avLst/>
          </a:prstGeom>
        </p:spPr>
      </p:pic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162000" y="468000"/>
            <a:ext cx="88200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2F4FA1"/>
              </a:buClr>
              <a:buSzPts val="2800"/>
              <a:buFont typeface="Noto Sans Symbols"/>
              <a:buChar char="■"/>
              <a:defRPr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Clr>
                <a:srgbClr val="2F4FA1"/>
              </a:buClr>
              <a:buSzPts val="2240"/>
              <a:buFont typeface="Noto Sans Symbols"/>
              <a:buChar char="■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2F4FA1"/>
              </a:buClr>
              <a:buSzPts val="2400"/>
              <a:buFont typeface="Noto Sans Symbols"/>
              <a:buChar char="■"/>
              <a:defRPr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2F4FA1"/>
              </a:buClr>
              <a:buSzPts val="2000"/>
              <a:buFont typeface="Noto Sans Symbols"/>
              <a:buChar char="■"/>
              <a:defRPr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F4FA1"/>
              </a:buClr>
              <a:buSzPts val="2000"/>
              <a:buFont typeface="Noto Sans Symbols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32000" y="4968000"/>
            <a:ext cx="612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lvl="1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lvl="2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lvl="3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lvl="4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lvl="5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lvl="6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lvl="7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lvl="8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3132000" y="4968000"/>
            <a:ext cx="288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F4FA1"/>
              </a:buClr>
              <a:buSzPts val="800"/>
              <a:buFont typeface="Noto Sans Symbols"/>
              <a:buNone/>
            </a:pPr>
            <a:r>
              <a:rPr lang="en-US" altLang="ja-JP" sz="700" dirty="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© SIOS Technology Inc. All rights Reserved.</a:t>
            </a:r>
            <a:endParaRPr lang="en-US" altLang="ja-JP" sz="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95284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3608" cy="65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  <a:defRPr sz="3200" b="1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2000" y="720000"/>
            <a:ext cx="882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2F4FA1"/>
              </a:buClr>
              <a:buSzPts val="28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2F4FA1"/>
              </a:buClr>
              <a:buSzPts val="28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2F4FA1"/>
              </a:buClr>
              <a:buSzPts val="24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2F4FA1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2F4FA1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532000" y="4968000"/>
            <a:ext cx="612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CB7B6-C245-A693-74A9-361502DF6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1E6C74-65B3-BCCD-3B6E-346EA54A70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</a:t>
            </a:fld>
            <a:endParaRPr lang="ja-JP" altLang="en-US" dirty="0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05486F0-0B0B-E5A8-CA54-E5070C57EC77}"/>
              </a:ext>
            </a:extLst>
          </p:cNvPr>
          <p:cNvGrpSpPr/>
          <p:nvPr/>
        </p:nvGrpSpPr>
        <p:grpSpPr>
          <a:xfrm>
            <a:off x="1183475" y="231750"/>
            <a:ext cx="6777051" cy="4680000"/>
            <a:chOff x="1183475" y="231750"/>
            <a:chExt cx="6777051" cy="4680000"/>
          </a:xfrm>
        </p:grpSpPr>
        <p:pic>
          <p:nvPicPr>
            <p:cNvPr id="17" name="図 16" descr="グラフィカル ユーザー インターフェイス, テキスト, アプリケーション, メール&#10;&#10;自動的に生成された説明">
              <a:extLst>
                <a:ext uri="{FF2B5EF4-FFF2-40B4-BE49-F238E27FC236}">
                  <a16:creationId xmlns:a16="http://schemas.microsoft.com/office/drawing/2014/main" id="{8D4AA4F8-2988-B13E-BB30-BB6AD99E7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3475" y="231750"/>
              <a:ext cx="6777051" cy="4680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2B6C9B39-FAE9-DECD-B287-E69F85677BB3}"/>
                </a:ext>
              </a:extLst>
            </p:cNvPr>
            <p:cNvSpPr txBox="1"/>
            <p:nvPr/>
          </p:nvSpPr>
          <p:spPr>
            <a:xfrm>
              <a:off x="1480458" y="2313858"/>
              <a:ext cx="1205458" cy="313350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r>
                <a:rPr kumimoji="1" lang="ja-JP" altLang="en-US" sz="1800" b="1" dirty="0">
                  <a:solidFill>
                    <a:srgbClr val="FF0000"/>
                  </a:solidFill>
                  <a:effectLst>
                    <a:glow rad="50800">
                      <a:schemeClr val="bg1"/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チャットエリア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775373B-AFA0-BD20-AD1A-044539DBD603}"/>
                </a:ext>
              </a:extLst>
            </p:cNvPr>
            <p:cNvSpPr txBox="1"/>
            <p:nvPr/>
          </p:nvSpPr>
          <p:spPr>
            <a:xfrm>
              <a:off x="2177397" y="920517"/>
              <a:ext cx="1251946" cy="221018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rgbClr val="FF0000"/>
                  </a:solidFill>
                  <a:effectLst>
                    <a:glow rad="50800">
                      <a:schemeClr val="bg1"/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Open LLM</a:t>
              </a:r>
              <a:r>
                <a:rPr kumimoji="1" lang="ja-JP" altLang="en-US" sz="1200" b="1" dirty="0">
                  <a:solidFill>
                    <a:srgbClr val="FF0000"/>
                  </a:solidFill>
                  <a:effectLst>
                    <a:glow rad="50800">
                      <a:schemeClr val="bg1"/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の選択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8B291AC-BE02-0C24-8B72-E5CDF22E3A14}"/>
                </a:ext>
              </a:extLst>
            </p:cNvPr>
            <p:cNvSpPr txBox="1"/>
            <p:nvPr/>
          </p:nvSpPr>
          <p:spPr>
            <a:xfrm>
              <a:off x="4831413" y="920517"/>
              <a:ext cx="1372171" cy="221018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FF0000"/>
                  </a:solidFill>
                  <a:effectLst>
                    <a:glow rad="50800">
                      <a:schemeClr val="bg1"/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類似検索の利用有無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B7906A7-63CD-B6C7-4DD1-D24195AC7108}"/>
                </a:ext>
              </a:extLst>
            </p:cNvPr>
            <p:cNvSpPr txBox="1"/>
            <p:nvPr/>
          </p:nvSpPr>
          <p:spPr>
            <a:xfrm>
              <a:off x="6383109" y="835878"/>
              <a:ext cx="1064395" cy="405683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FF0000"/>
                  </a:solidFill>
                  <a:effectLst>
                    <a:glow rad="50800">
                      <a:schemeClr val="bg1"/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類似検索対象の</a:t>
              </a:r>
              <a:endParaRPr kumimoji="1" lang="en-US" altLang="ja-JP" sz="1200" b="1" dirty="0">
                <a:solidFill>
                  <a:srgbClr val="FF0000"/>
                </a:solidFill>
                <a:effectLst>
                  <a:glow rad="508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200" b="1" dirty="0">
                  <a:solidFill>
                    <a:srgbClr val="FF0000"/>
                  </a:solidFill>
                  <a:effectLst>
                    <a:glow rad="50800">
                      <a:schemeClr val="bg1"/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コレクション選択</a:t>
              </a: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F7663795-646D-C03C-4C13-39BD2B1FCBFC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2560320" y="1141535"/>
              <a:ext cx="243050" cy="51618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E36A5DAC-E213-5101-38F2-FCCBA1C925E2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5108841" y="1141535"/>
              <a:ext cx="408658" cy="43949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8FFBE5DF-2BBA-71AD-E59D-51DB2D86597C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6772459" y="1241561"/>
              <a:ext cx="142848" cy="41615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FE86274E-15EF-31E7-B3EC-6B2662262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4864" y="2139852"/>
              <a:ext cx="0" cy="25560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9167440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_ワイド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5688</TotalTime>
  <Words>17</Words>
  <Application>Microsoft Office PowerPoint</Application>
  <PresentationFormat>画面に合わせる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Noto Sans Symbols</vt:lpstr>
      <vt:lpstr>Meiryo</vt:lpstr>
      <vt:lpstr>Arial</vt:lpstr>
      <vt:lpstr>Calibri</vt:lpstr>
      <vt:lpstr>プレゼンテーション_ワイド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stuser00031</dc:creator>
  <cp:lastModifiedBy>小沼 俊治</cp:lastModifiedBy>
  <cp:revision>320</cp:revision>
  <cp:lastPrinted>2021-12-16T13:32:38Z</cp:lastPrinted>
  <dcterms:modified xsi:type="dcterms:W3CDTF">2025-01-08T14:02:17Z</dcterms:modified>
</cp:coreProperties>
</file>