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g"/>
  <Override PartName="/ppt/media/image3.jpg" ContentType="image/jpg"/>
  <Override PartName="/ppt/media/image4.jpg" ContentType="image/jpg"/>
  <Override PartName="/ppt/media/image5.jpg" ContentType="image/jpg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5061-4279-4497-BF5F-D991957AE5FF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37A492B-D20E-480F-8464-365710C753A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3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5061-4279-4497-BF5F-D991957AE5FF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492B-D20E-480F-8464-365710C753AF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54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5061-4279-4497-BF5F-D991957AE5FF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492B-D20E-480F-8464-365710C753A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81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5061-4279-4497-BF5F-D991957AE5FF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492B-D20E-480F-8464-365710C753AF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2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5061-4279-4497-BF5F-D991957AE5FF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492B-D20E-480F-8464-365710C753A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32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5061-4279-4497-BF5F-D991957AE5FF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492B-D20E-480F-8464-365710C753AF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6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5061-4279-4497-BF5F-D991957AE5FF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492B-D20E-480F-8464-365710C753AF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14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5061-4279-4497-BF5F-D991957AE5FF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492B-D20E-480F-8464-365710C753AF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17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5061-4279-4497-BF5F-D991957AE5FF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492B-D20E-480F-8464-365710C75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28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5061-4279-4497-BF5F-D991957AE5FF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492B-D20E-480F-8464-365710C753AF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19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C35061-4279-4497-BF5F-D991957AE5FF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492B-D20E-480F-8464-365710C753AF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5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35061-4279-4497-BF5F-D991957AE5FF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37A492B-D20E-480F-8464-365710C753A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65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6136-333A-A991-883F-CD8E72EA3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Fundamentals of Cryptography</a:t>
            </a:r>
            <a:br>
              <a:rPr lang="en-IN" dirty="0"/>
            </a:br>
            <a:r>
              <a:rPr lang="en-IN" dirty="0"/>
              <a:t> </a:t>
            </a:r>
            <a:br>
              <a:rPr lang="en-IN" dirty="0"/>
            </a:br>
            <a:r>
              <a:rPr lang="en-IN" dirty="0">
                <a:highlight>
                  <a:srgbClr val="FFFF00"/>
                </a:highlight>
              </a:rPr>
              <a:t>Security Attacks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5B11D-31EC-145A-E890-0FC83814D4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IN" sz="2800" dirty="0"/>
              <a:t>Brajesh Kumar Sharma</a:t>
            </a:r>
          </a:p>
          <a:p>
            <a:pPr algn="ctr"/>
            <a:r>
              <a:rPr lang="en-IN" sz="2800" dirty="0"/>
              <a:t>Asst. Professor(CSE)</a:t>
            </a:r>
          </a:p>
          <a:p>
            <a:pPr algn="ctr"/>
            <a:r>
              <a:rPr lang="en-IN" sz="2800" dirty="0"/>
              <a:t>SPSU, Udaipur</a:t>
            </a:r>
          </a:p>
        </p:txBody>
      </p:sp>
    </p:spTree>
    <p:extLst>
      <p:ext uri="{BB962C8B-B14F-4D97-AF65-F5344CB8AC3E}">
        <p14:creationId xmlns:p14="http://schemas.microsoft.com/office/powerpoint/2010/main" val="1697548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40723-C714-47A4-77DE-A79197E3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39156-E845-858E-534A-BAE8F52D1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45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2244-6D80-648C-BBC7-C2A5DF8D8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687F4-2694-BE52-23BC-5F7DCB2FA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B0CD13F5-8418-3C66-CCAA-458A4E60052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142875"/>
            <a:ext cx="11660957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7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AD889-3E8F-381B-702F-EE611D5A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71E6B-84AF-484F-B3CC-17DBD5BBD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2CD4BC0C-D55D-07B5-7AC2-4CAFAF52FA6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2875"/>
            <a:ext cx="11510128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1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EA36-8002-A18D-8C9E-2A8C575B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6AE2-77B6-68B7-ECDE-B4383DF22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91D4EAF3-6D52-4BA9-8C88-1E07712BDC5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2875"/>
            <a:ext cx="11717518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8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0103-94D3-BCCF-36BE-A8D5DEC5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FF87-F5D6-8BDC-8FD3-06CA1F42D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5F49652B-690E-3553-6BA2-37686DC1416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142875"/>
            <a:ext cx="11943761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5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33C1-0603-870D-1C72-F09DAC9E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806AC-C532-6020-2358-BCA6BBE36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6D27C3F3-924F-8B4C-B92E-2CC915FAFCE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142875"/>
            <a:ext cx="1178350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27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FCB8-AC4B-706B-2E6D-5A954E87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C043C-6FE5-10B0-EC41-4DB2CD4E0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EB8E9D7A-A4DF-F62D-D195-CE8CC5AFD82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142875"/>
            <a:ext cx="11660957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55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FDB5-C726-B287-E59A-8AB0FBED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3224E-8BA0-D5F0-8493-AE38282C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A8C2B888-28E1-8623-C9F3-EF62375A611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142875"/>
            <a:ext cx="11660957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58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F59A-0619-1EF3-51FC-8115F95C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61235-5923-BBAF-2AEF-15C2DF3BB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173BAE7B-6E2E-C827-341A-F224388CFDC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2875"/>
            <a:ext cx="11632676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13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137</TotalTime>
  <Words>20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Fundamentals of Cryptography   Security Attacks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BRAJESH KUMAR SHARMA</dc:creator>
  <cp:lastModifiedBy>BRAJESH KUMAR SHARMA</cp:lastModifiedBy>
  <cp:revision>1</cp:revision>
  <dcterms:created xsi:type="dcterms:W3CDTF">2024-07-30T05:16:24Z</dcterms:created>
  <dcterms:modified xsi:type="dcterms:W3CDTF">2024-07-30T07:33:26Z</dcterms:modified>
</cp:coreProperties>
</file>